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3" r:id="rId2"/>
    <p:sldId id="261" r:id="rId3"/>
    <p:sldId id="277" r:id="rId4"/>
    <p:sldId id="281" r:id="rId5"/>
    <p:sldId id="282" r:id="rId6"/>
    <p:sldId id="314" r:id="rId7"/>
    <p:sldId id="310" r:id="rId8"/>
    <p:sldId id="311" r:id="rId9"/>
    <p:sldId id="312" r:id="rId10"/>
    <p:sldId id="280" r:id="rId11"/>
    <p:sldId id="283" r:id="rId12"/>
    <p:sldId id="313" r:id="rId13"/>
    <p:sldId id="296" r:id="rId14"/>
    <p:sldId id="284" r:id="rId15"/>
    <p:sldId id="291" r:id="rId16"/>
    <p:sldId id="285" r:id="rId17"/>
    <p:sldId id="303" r:id="rId18"/>
    <p:sldId id="286" r:id="rId19"/>
    <p:sldId id="299" r:id="rId20"/>
    <p:sldId id="300" r:id="rId21"/>
    <p:sldId id="301" r:id="rId22"/>
    <p:sldId id="302" r:id="rId23"/>
    <p:sldId id="297" r:id="rId24"/>
    <p:sldId id="304" r:id="rId25"/>
    <p:sldId id="289" r:id="rId26"/>
    <p:sldId id="305" r:id="rId27"/>
    <p:sldId id="298" r:id="rId28"/>
    <p:sldId id="290" r:id="rId29"/>
    <p:sldId id="306" r:id="rId30"/>
    <p:sldId id="316" r:id="rId31"/>
    <p:sldId id="315" r:id="rId32"/>
    <p:sldId id="307" r:id="rId33"/>
    <p:sldId id="292" r:id="rId34"/>
    <p:sldId id="317" r:id="rId35"/>
    <p:sldId id="294" r:id="rId36"/>
    <p:sldId id="318" r:id="rId37"/>
    <p:sldId id="319" r:id="rId38"/>
    <p:sldId id="295" r:id="rId39"/>
    <p:sldId id="278" r:id="rId40"/>
    <p:sldId id="267" r:id="rId41"/>
    <p:sldId id="266" r:id="rId42"/>
    <p:sldId id="268" r:id="rId43"/>
    <p:sldId id="269" r:id="rId44"/>
    <p:sldId id="270" r:id="rId45"/>
    <p:sldId id="27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18820-E0FE-42B3-808C-F57A67264A23}" v="75" dt="2020-01-24T23:48:11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CD50E2A1-9D71-49C2-9E02-B3C65C09BDE8}"/>
  </pc:docChgLst>
  <pc:docChgLst>
    <pc:chgData name="Jay Cao" userId="24e21172780c2dbf" providerId="LiveId" clId="{B1F18820-E0FE-42B3-808C-F57A67264A23}"/>
    <pc:docChg chg="undo redo custSel addSld delSld modSld">
      <pc:chgData name="Jay Cao" userId="24e21172780c2dbf" providerId="LiveId" clId="{B1F18820-E0FE-42B3-808C-F57A67264A23}" dt="2020-01-24T23:52:00.212" v="1260" actId="1035"/>
      <pc:docMkLst>
        <pc:docMk/>
      </pc:docMkLst>
      <pc:sldChg chg="addSp modSp">
        <pc:chgData name="Jay Cao" userId="24e21172780c2dbf" providerId="LiveId" clId="{B1F18820-E0FE-42B3-808C-F57A67264A23}" dt="2020-01-24T20:47:36.191" v="10" actId="20577"/>
        <pc:sldMkLst>
          <pc:docMk/>
          <pc:sldMk cId="222970591" sldId="263"/>
        </pc:sldMkLst>
        <pc:spChg chg="add">
          <ac:chgData name="Jay Cao" userId="24e21172780c2dbf" providerId="LiveId" clId="{B1F18820-E0FE-42B3-808C-F57A67264A23}" dt="2020-01-24T20:27:19.920" v="0"/>
          <ac:spMkLst>
            <pc:docMk/>
            <pc:sldMk cId="222970591" sldId="263"/>
            <ac:spMk id="5" creationId="{0CFD2569-0651-4E65-A0AF-D0CBC954A638}"/>
          </ac:spMkLst>
        </pc:spChg>
        <pc:spChg chg="mod">
          <ac:chgData name="Jay Cao" userId="24e21172780c2dbf" providerId="LiveId" clId="{B1F18820-E0FE-42B3-808C-F57A67264A23}" dt="2020-01-24T20:47:36.191" v="10" actId="20577"/>
          <ac:spMkLst>
            <pc:docMk/>
            <pc:sldMk cId="222970591" sldId="263"/>
            <ac:spMk id="20" creationId="{00000000-0000-0000-0000-000000000000}"/>
          </ac:spMkLst>
        </pc:spChg>
      </pc:sldChg>
      <pc:sldChg chg="modSp">
        <pc:chgData name="Jay Cao" userId="24e21172780c2dbf" providerId="LiveId" clId="{B1F18820-E0FE-42B3-808C-F57A67264A23}" dt="2020-01-24T23:51:32.292" v="1238" actId="1035"/>
        <pc:sldMkLst>
          <pc:docMk/>
          <pc:sldMk cId="4165676320" sldId="266"/>
        </pc:sldMkLst>
        <pc:spChg chg="mod">
          <ac:chgData name="Jay Cao" userId="24e21172780c2dbf" providerId="LiveId" clId="{B1F18820-E0FE-42B3-808C-F57A67264A23}" dt="2020-01-24T23:48:51.078" v="1035" actId="1038"/>
          <ac:spMkLst>
            <pc:docMk/>
            <pc:sldMk cId="4165676320" sldId="266"/>
            <ac:spMk id="4" creationId="{F17C5BA8-06AB-4EE2-8F3E-C5D1609F9E70}"/>
          </ac:spMkLst>
        </pc:spChg>
        <pc:spChg chg="mod">
          <ac:chgData name="Jay Cao" userId="24e21172780c2dbf" providerId="LiveId" clId="{B1F18820-E0FE-42B3-808C-F57A67264A23}" dt="2020-01-24T23:48:51.078" v="1035" actId="1038"/>
          <ac:spMkLst>
            <pc:docMk/>
            <pc:sldMk cId="4165676320" sldId="266"/>
            <ac:spMk id="5" creationId="{A767BFE3-5668-4A09-AACB-61B2EA22825C}"/>
          </ac:spMkLst>
        </pc:spChg>
        <pc:spChg chg="mod">
          <ac:chgData name="Jay Cao" userId="24e21172780c2dbf" providerId="LiveId" clId="{B1F18820-E0FE-42B3-808C-F57A67264A23}" dt="2020-01-24T23:51:32.292" v="1238" actId="1035"/>
          <ac:spMkLst>
            <pc:docMk/>
            <pc:sldMk cId="4165676320" sldId="266"/>
            <ac:spMk id="11" creationId="{7432D276-7EAC-43A1-992E-7F811583B467}"/>
          </ac:spMkLst>
        </pc:spChg>
        <pc:graphicFrameChg chg="mod">
          <ac:chgData name="Jay Cao" userId="24e21172780c2dbf" providerId="LiveId" clId="{B1F18820-E0FE-42B3-808C-F57A67264A23}" dt="2020-01-24T23:51:27.193" v="1233" actId="1035"/>
          <ac:graphicFrameMkLst>
            <pc:docMk/>
            <pc:sldMk cId="4165676320" sldId="266"/>
            <ac:graphicFrameMk id="13" creationId="{29D35FC8-05FF-403C-A434-4E686FD723CA}"/>
          </ac:graphicFrameMkLst>
        </pc:graphicFrameChg>
      </pc:sldChg>
      <pc:sldChg chg="modSp">
        <pc:chgData name="Jay Cao" userId="24e21172780c2dbf" providerId="LiveId" clId="{B1F18820-E0FE-42B3-808C-F57A67264A23}" dt="2020-01-24T23:44:53.166" v="956" actId="1076"/>
        <pc:sldMkLst>
          <pc:docMk/>
          <pc:sldMk cId="2128269380" sldId="267"/>
        </pc:sldMkLst>
        <pc:spChg chg="mod">
          <ac:chgData name="Jay Cao" userId="24e21172780c2dbf" providerId="LiveId" clId="{B1F18820-E0FE-42B3-808C-F57A67264A23}" dt="2020-01-24T23:43:23.834" v="923" actId="1076"/>
          <ac:spMkLst>
            <pc:docMk/>
            <pc:sldMk cId="2128269380" sldId="267"/>
            <ac:spMk id="2" creationId="{34822D8F-579E-47D0-8677-6869F494967E}"/>
          </ac:spMkLst>
        </pc:spChg>
        <pc:spChg chg="mod">
          <ac:chgData name="Jay Cao" userId="24e21172780c2dbf" providerId="LiveId" clId="{B1F18820-E0FE-42B3-808C-F57A67264A23}" dt="2020-01-24T23:44:53.166" v="956" actId="1076"/>
          <ac:spMkLst>
            <pc:docMk/>
            <pc:sldMk cId="2128269380" sldId="267"/>
            <ac:spMk id="6" creationId="{34448FCA-4986-4B01-A5EF-DC8CE990B881}"/>
          </ac:spMkLst>
        </pc:spChg>
        <pc:grpChg chg="mod">
          <ac:chgData name="Jay Cao" userId="24e21172780c2dbf" providerId="LiveId" clId="{B1F18820-E0FE-42B3-808C-F57A67264A23}" dt="2020-01-24T23:43:28.005" v="940" actId="1036"/>
          <ac:grpSpMkLst>
            <pc:docMk/>
            <pc:sldMk cId="2128269380" sldId="267"/>
            <ac:grpSpMk id="13" creationId="{8C9F0D63-0526-4A92-8791-00D0E349A254}"/>
          </ac:grpSpMkLst>
        </pc:grpChg>
      </pc:sldChg>
      <pc:sldChg chg="modSp">
        <pc:chgData name="Jay Cao" userId="24e21172780c2dbf" providerId="LiveId" clId="{B1F18820-E0FE-42B3-808C-F57A67264A23}" dt="2020-01-24T23:49:54.076" v="1155" actId="1035"/>
        <pc:sldMkLst>
          <pc:docMk/>
          <pc:sldMk cId="879128738" sldId="268"/>
        </pc:sldMkLst>
        <pc:spChg chg="mod">
          <ac:chgData name="Jay Cao" userId="24e21172780c2dbf" providerId="LiveId" clId="{B1F18820-E0FE-42B3-808C-F57A67264A23}" dt="2020-01-24T23:49:48.720" v="1145" actId="1076"/>
          <ac:spMkLst>
            <pc:docMk/>
            <pc:sldMk cId="879128738" sldId="268"/>
            <ac:spMk id="4" creationId="{89DF6EBF-0977-42DA-B2D0-A45CEEE4E74E}"/>
          </ac:spMkLst>
        </pc:spChg>
        <pc:spChg chg="mod">
          <ac:chgData name="Jay Cao" userId="24e21172780c2dbf" providerId="LiveId" clId="{B1F18820-E0FE-42B3-808C-F57A67264A23}" dt="2020-01-24T23:49:34.411" v="1075" actId="1038"/>
          <ac:spMkLst>
            <pc:docMk/>
            <pc:sldMk cId="879128738" sldId="268"/>
            <ac:spMk id="6" creationId="{DABB5F3F-9606-4075-8902-5F9BA8DAFCC9}"/>
          </ac:spMkLst>
        </pc:spChg>
        <pc:spChg chg="mod">
          <ac:chgData name="Jay Cao" userId="24e21172780c2dbf" providerId="LiveId" clId="{B1F18820-E0FE-42B3-808C-F57A67264A23}" dt="2020-01-24T23:49:34.411" v="1075" actId="1038"/>
          <ac:spMkLst>
            <pc:docMk/>
            <pc:sldMk cId="879128738" sldId="268"/>
            <ac:spMk id="7" creationId="{5B99F4E8-A8C1-4536-AABF-BBC5B71FF6E6}"/>
          </ac:spMkLst>
        </pc:spChg>
        <pc:spChg chg="mod">
          <ac:chgData name="Jay Cao" userId="24e21172780c2dbf" providerId="LiveId" clId="{B1F18820-E0FE-42B3-808C-F57A67264A23}" dt="2020-01-24T23:49:54.076" v="1155" actId="1035"/>
          <ac:spMkLst>
            <pc:docMk/>
            <pc:sldMk cId="879128738" sldId="268"/>
            <ac:spMk id="11" creationId="{F7A33C3F-1748-483E-8ED3-7B709E2DD40E}"/>
          </ac:spMkLst>
        </pc:spChg>
        <pc:spChg chg="mod">
          <ac:chgData name="Jay Cao" userId="24e21172780c2dbf" providerId="LiveId" clId="{B1F18820-E0FE-42B3-808C-F57A67264A23}" dt="2020-01-24T23:49:54.076" v="1155" actId="1035"/>
          <ac:spMkLst>
            <pc:docMk/>
            <pc:sldMk cId="879128738" sldId="268"/>
            <ac:spMk id="12" creationId="{CCA698CA-F91D-4139-A420-E1F0BAAE3A82}"/>
          </ac:spMkLst>
        </pc:spChg>
        <pc:graphicFrameChg chg="mod">
          <ac:chgData name="Jay Cao" userId="24e21172780c2dbf" providerId="LiveId" clId="{B1F18820-E0FE-42B3-808C-F57A67264A23}" dt="2020-01-24T23:49:54.076" v="1155" actId="1035"/>
          <ac:graphicFrameMkLst>
            <pc:docMk/>
            <pc:sldMk cId="879128738" sldId="268"/>
            <ac:graphicFrameMk id="8" creationId="{0A7370A8-7794-4275-BF6A-D2F5FDB8E6C8}"/>
          </ac:graphicFrameMkLst>
        </pc:graphicFrameChg>
        <pc:graphicFrameChg chg="mod">
          <ac:chgData name="Jay Cao" userId="24e21172780c2dbf" providerId="LiveId" clId="{B1F18820-E0FE-42B3-808C-F57A67264A23}" dt="2020-01-24T23:49:54.076" v="1155" actId="1035"/>
          <ac:graphicFrameMkLst>
            <pc:docMk/>
            <pc:sldMk cId="879128738" sldId="268"/>
            <ac:graphicFrameMk id="9" creationId="{C474323E-C9F0-4324-8CBE-77E60D901534}"/>
          </ac:graphicFrameMkLst>
        </pc:graphicFrameChg>
        <pc:graphicFrameChg chg="mod">
          <ac:chgData name="Jay Cao" userId="24e21172780c2dbf" providerId="LiveId" clId="{B1F18820-E0FE-42B3-808C-F57A67264A23}" dt="2020-01-24T23:49:54.076" v="1155" actId="1035"/>
          <ac:graphicFrameMkLst>
            <pc:docMk/>
            <pc:sldMk cId="879128738" sldId="268"/>
            <ac:graphicFrameMk id="14" creationId="{58016BCD-8E80-4C3C-8C7B-6A7DEC4AF6E7}"/>
          </ac:graphicFrameMkLst>
        </pc:graphicFrameChg>
      </pc:sldChg>
      <pc:sldChg chg="modSp">
        <pc:chgData name="Jay Cao" userId="24e21172780c2dbf" providerId="LiveId" clId="{B1F18820-E0FE-42B3-808C-F57A67264A23}" dt="2020-01-24T23:51:16.740" v="1220" actId="1035"/>
        <pc:sldMkLst>
          <pc:docMk/>
          <pc:sldMk cId="693139578" sldId="269"/>
        </pc:sldMkLst>
        <pc:spChg chg="mod">
          <ac:chgData name="Jay Cao" userId="24e21172780c2dbf" providerId="LiveId" clId="{B1F18820-E0FE-42B3-808C-F57A67264A23}" dt="2020-01-24T23:50:34.040" v="1169" actId="1035"/>
          <ac:spMkLst>
            <pc:docMk/>
            <pc:sldMk cId="693139578" sldId="269"/>
            <ac:spMk id="9" creationId="{783C8F91-7371-478B-9D08-5C834EA4DA50}"/>
          </ac:spMkLst>
        </pc:spChg>
        <pc:spChg chg="mod">
          <ac:chgData name="Jay Cao" userId="24e21172780c2dbf" providerId="LiveId" clId="{B1F18820-E0FE-42B3-808C-F57A67264A23}" dt="2020-01-24T23:50:34.040" v="1169" actId="1035"/>
          <ac:spMkLst>
            <pc:docMk/>
            <pc:sldMk cId="693139578" sldId="269"/>
            <ac:spMk id="10" creationId="{470D51C7-88DD-44C0-9BC5-26249374607D}"/>
          </ac:spMkLst>
        </pc:spChg>
        <pc:spChg chg="mod">
          <ac:chgData name="Jay Cao" userId="24e21172780c2dbf" providerId="LiveId" clId="{B1F18820-E0FE-42B3-808C-F57A67264A23}" dt="2020-01-24T23:51:16.740" v="1220" actId="1035"/>
          <ac:spMkLst>
            <pc:docMk/>
            <pc:sldMk cId="693139578" sldId="269"/>
            <ac:spMk id="11" creationId="{7432D276-7EAC-43A1-992E-7F811583B467}"/>
          </ac:spMkLst>
        </pc:spChg>
        <pc:graphicFrameChg chg="mod">
          <ac:chgData name="Jay Cao" userId="24e21172780c2dbf" providerId="LiveId" clId="{B1F18820-E0FE-42B3-808C-F57A67264A23}" dt="2020-01-24T23:50:34.040" v="1169" actId="1035"/>
          <ac:graphicFrameMkLst>
            <pc:docMk/>
            <pc:sldMk cId="693139578" sldId="269"/>
            <ac:graphicFrameMk id="6" creationId="{1BEC2F25-5F11-43A2-8220-7E94CE661F56}"/>
          </ac:graphicFrameMkLst>
        </pc:graphicFrameChg>
        <pc:graphicFrameChg chg="mod">
          <ac:chgData name="Jay Cao" userId="24e21172780c2dbf" providerId="LiveId" clId="{B1F18820-E0FE-42B3-808C-F57A67264A23}" dt="2020-01-24T23:50:34.040" v="1169" actId="1035"/>
          <ac:graphicFrameMkLst>
            <pc:docMk/>
            <pc:sldMk cId="693139578" sldId="269"/>
            <ac:graphicFrameMk id="7" creationId="{51EFC86F-3104-4BE8-96DF-241D893CC663}"/>
          </ac:graphicFrameMkLst>
        </pc:graphicFrameChg>
        <pc:graphicFrameChg chg="mod">
          <ac:chgData name="Jay Cao" userId="24e21172780c2dbf" providerId="LiveId" clId="{B1F18820-E0FE-42B3-808C-F57A67264A23}" dt="2020-01-24T23:50:38.228" v="1170" actId="1076"/>
          <ac:graphicFrameMkLst>
            <pc:docMk/>
            <pc:sldMk cId="693139578" sldId="269"/>
            <ac:graphicFrameMk id="14" creationId="{5E4902C0-43BC-40FD-8D1D-A36BFFFD4752}"/>
          </ac:graphicFrameMkLst>
        </pc:graphicFrameChg>
      </pc:sldChg>
      <pc:sldChg chg="modSp">
        <pc:chgData name="Jay Cao" userId="24e21172780c2dbf" providerId="LiveId" clId="{B1F18820-E0FE-42B3-808C-F57A67264A23}" dt="2020-01-24T23:51:07.472" v="1203" actId="1036"/>
        <pc:sldMkLst>
          <pc:docMk/>
          <pc:sldMk cId="32516766" sldId="270"/>
        </pc:sldMkLst>
        <pc:spChg chg="mod">
          <ac:chgData name="Jay Cao" userId="24e21172780c2dbf" providerId="LiveId" clId="{B1F18820-E0FE-42B3-808C-F57A67264A23}" dt="2020-01-24T23:51:01.262" v="1193" actId="1038"/>
          <ac:spMkLst>
            <pc:docMk/>
            <pc:sldMk cId="32516766" sldId="270"/>
            <ac:spMk id="9" creationId="{783C8F91-7371-478B-9D08-5C834EA4DA50}"/>
          </ac:spMkLst>
        </pc:spChg>
        <pc:spChg chg="mod">
          <ac:chgData name="Jay Cao" userId="24e21172780c2dbf" providerId="LiveId" clId="{B1F18820-E0FE-42B3-808C-F57A67264A23}" dt="2020-01-24T23:51:01.262" v="1193" actId="1038"/>
          <ac:spMkLst>
            <pc:docMk/>
            <pc:sldMk cId="32516766" sldId="270"/>
            <ac:spMk id="10" creationId="{470D51C7-88DD-44C0-9BC5-26249374607D}"/>
          </ac:spMkLst>
        </pc:spChg>
        <pc:spChg chg="mod">
          <ac:chgData name="Jay Cao" userId="24e21172780c2dbf" providerId="LiveId" clId="{B1F18820-E0FE-42B3-808C-F57A67264A23}" dt="2020-01-24T23:50:56.833" v="1174" actId="1076"/>
          <ac:spMkLst>
            <pc:docMk/>
            <pc:sldMk cId="32516766" sldId="270"/>
            <ac:spMk id="15" creationId="{7432D276-7EAC-43A1-992E-7F811583B467}"/>
          </ac:spMkLst>
        </pc:spChg>
        <pc:grpChg chg="mod">
          <ac:chgData name="Jay Cao" userId="24e21172780c2dbf" providerId="LiveId" clId="{B1F18820-E0FE-42B3-808C-F57A67264A23}" dt="2020-01-24T23:51:07.472" v="1203" actId="1036"/>
          <ac:grpSpMkLst>
            <pc:docMk/>
            <pc:sldMk cId="32516766" sldId="270"/>
            <ac:grpSpMk id="16" creationId="{BFE05F88-8C3E-4BF6-B8E6-B93B863FF79C}"/>
          </ac:grpSpMkLst>
        </pc:grpChg>
        <pc:graphicFrameChg chg="mod">
          <ac:chgData name="Jay Cao" userId="24e21172780c2dbf" providerId="LiveId" clId="{B1F18820-E0FE-42B3-808C-F57A67264A23}" dt="2020-01-24T23:51:01.262" v="1193" actId="1038"/>
          <ac:graphicFrameMkLst>
            <pc:docMk/>
            <pc:sldMk cId="32516766" sldId="270"/>
            <ac:graphicFrameMk id="6" creationId="{1BEC2F25-5F11-43A2-8220-7E94CE661F56}"/>
          </ac:graphicFrameMkLst>
        </pc:graphicFrameChg>
        <pc:graphicFrameChg chg="mod">
          <ac:chgData name="Jay Cao" userId="24e21172780c2dbf" providerId="LiveId" clId="{B1F18820-E0FE-42B3-808C-F57A67264A23}" dt="2020-01-24T23:51:01.262" v="1193" actId="1038"/>
          <ac:graphicFrameMkLst>
            <pc:docMk/>
            <pc:sldMk cId="32516766" sldId="270"/>
            <ac:graphicFrameMk id="7" creationId="{51EFC86F-3104-4BE8-96DF-241D893CC663}"/>
          </ac:graphicFrameMkLst>
        </pc:graphicFrameChg>
        <pc:graphicFrameChg chg="mod">
          <ac:chgData name="Jay Cao" userId="24e21172780c2dbf" providerId="LiveId" clId="{B1F18820-E0FE-42B3-808C-F57A67264A23}" dt="2020-01-24T23:51:01.262" v="1193" actId="1038"/>
          <ac:graphicFrameMkLst>
            <pc:docMk/>
            <pc:sldMk cId="32516766" sldId="270"/>
            <ac:graphicFrameMk id="14" creationId="{C2B062C8-0AFF-41C8-B638-284C6CF1F93F}"/>
          </ac:graphicFrameMkLst>
        </pc:graphicFrameChg>
      </pc:sldChg>
      <pc:sldChg chg="modSp">
        <pc:chgData name="Jay Cao" userId="24e21172780c2dbf" providerId="LiveId" clId="{B1F18820-E0FE-42B3-808C-F57A67264A23}" dt="2020-01-24T23:52:00.212" v="1260" actId="1035"/>
        <pc:sldMkLst>
          <pc:docMk/>
          <pc:sldMk cId="3873439882" sldId="271"/>
        </pc:sldMkLst>
        <pc:spChg chg="mod">
          <ac:chgData name="Jay Cao" userId="24e21172780c2dbf" providerId="LiveId" clId="{B1F18820-E0FE-42B3-808C-F57A67264A23}" dt="2020-01-24T23:52:00.212" v="1260" actId="1035"/>
          <ac:spMkLst>
            <pc:docMk/>
            <pc:sldMk cId="3873439882" sldId="271"/>
            <ac:spMk id="9" creationId="{783C8F91-7371-478B-9D08-5C834EA4DA50}"/>
          </ac:spMkLst>
        </pc:spChg>
        <pc:spChg chg="mod">
          <ac:chgData name="Jay Cao" userId="24e21172780c2dbf" providerId="LiveId" clId="{B1F18820-E0FE-42B3-808C-F57A67264A23}" dt="2020-01-24T23:52:00.212" v="1260" actId="1035"/>
          <ac:spMkLst>
            <pc:docMk/>
            <pc:sldMk cId="3873439882" sldId="271"/>
            <ac:spMk id="10" creationId="{470D51C7-88DD-44C0-9BC5-26249374607D}"/>
          </ac:spMkLst>
        </pc:spChg>
        <pc:spChg chg="mod">
          <ac:chgData name="Jay Cao" userId="24e21172780c2dbf" providerId="LiveId" clId="{B1F18820-E0FE-42B3-808C-F57A67264A23}" dt="2020-01-24T23:51:56.541" v="1242" actId="1076"/>
          <ac:spMkLst>
            <pc:docMk/>
            <pc:sldMk cId="3873439882" sldId="271"/>
            <ac:spMk id="13" creationId="{7432D276-7EAC-43A1-992E-7F811583B467}"/>
          </ac:spMkLst>
        </pc:spChg>
        <pc:graphicFrameChg chg="mod">
          <ac:chgData name="Jay Cao" userId="24e21172780c2dbf" providerId="LiveId" clId="{B1F18820-E0FE-42B3-808C-F57A67264A23}" dt="2020-01-24T23:52:00.212" v="1260" actId="1035"/>
          <ac:graphicFrameMkLst>
            <pc:docMk/>
            <pc:sldMk cId="3873439882" sldId="271"/>
            <ac:graphicFrameMk id="6" creationId="{1BEC2F25-5F11-43A2-8220-7E94CE661F56}"/>
          </ac:graphicFrameMkLst>
        </pc:graphicFrameChg>
        <pc:graphicFrameChg chg="mod">
          <ac:chgData name="Jay Cao" userId="24e21172780c2dbf" providerId="LiveId" clId="{B1F18820-E0FE-42B3-808C-F57A67264A23}" dt="2020-01-24T23:52:00.212" v="1260" actId="1035"/>
          <ac:graphicFrameMkLst>
            <pc:docMk/>
            <pc:sldMk cId="3873439882" sldId="271"/>
            <ac:graphicFrameMk id="7" creationId="{51EFC86F-3104-4BE8-96DF-241D893CC663}"/>
          </ac:graphicFrameMkLst>
        </pc:graphicFrameChg>
        <pc:graphicFrameChg chg="mod">
          <ac:chgData name="Jay Cao" userId="24e21172780c2dbf" providerId="LiveId" clId="{B1F18820-E0FE-42B3-808C-F57A67264A23}" dt="2020-01-24T23:52:00.212" v="1260" actId="1035"/>
          <ac:graphicFrameMkLst>
            <pc:docMk/>
            <pc:sldMk cId="3873439882" sldId="271"/>
            <ac:graphicFrameMk id="14" creationId="{C2B062C8-0AFF-41C8-B638-284C6CF1F93F}"/>
          </ac:graphicFrameMkLst>
        </pc:graphicFrameChg>
      </pc:sldChg>
      <pc:sldChg chg="modNotesTx">
        <pc:chgData name="Jay Cao" userId="24e21172780c2dbf" providerId="LiveId" clId="{B1F18820-E0FE-42B3-808C-F57A67264A23}" dt="2020-01-24T20:49:13.520" v="137" actId="20577"/>
        <pc:sldMkLst>
          <pc:docMk/>
          <pc:sldMk cId="585643591" sldId="277"/>
        </pc:sldMkLst>
      </pc:sldChg>
      <pc:sldChg chg="modSp">
        <pc:chgData name="Jay Cao" userId="24e21172780c2dbf" providerId="LiveId" clId="{B1F18820-E0FE-42B3-808C-F57A67264A23}" dt="2020-01-24T23:44:14.805" v="953" actId="1076"/>
        <pc:sldMkLst>
          <pc:docMk/>
          <pc:sldMk cId="3186337715" sldId="278"/>
        </pc:sldMkLst>
        <pc:spChg chg="mod">
          <ac:chgData name="Jay Cao" userId="24e21172780c2dbf" providerId="LiveId" clId="{B1F18820-E0FE-42B3-808C-F57A67264A23}" dt="2020-01-24T23:44:06.092" v="950" actId="1076"/>
          <ac:spMkLst>
            <pc:docMk/>
            <pc:sldMk cId="3186337715" sldId="278"/>
            <ac:spMk id="24" creationId="{36EAFC7E-D71E-4D48-96B8-1097B4899A43}"/>
          </ac:spMkLst>
        </pc:spChg>
        <pc:grpChg chg="mod">
          <ac:chgData name="Jay Cao" userId="24e21172780c2dbf" providerId="LiveId" clId="{B1F18820-E0FE-42B3-808C-F57A67264A23}" dt="2020-01-24T23:44:14.805" v="953" actId="1076"/>
          <ac:grpSpMkLst>
            <pc:docMk/>
            <pc:sldMk cId="3186337715" sldId="278"/>
            <ac:grpSpMk id="23" creationId="{9ACA9F5B-E1E2-4B2D-A973-10C9B398C5FE}"/>
          </ac:grpSpMkLst>
        </pc:grpChg>
      </pc:sldChg>
      <pc:sldChg chg="modNotesTx">
        <pc:chgData name="Jay Cao" userId="24e21172780c2dbf" providerId="LiveId" clId="{B1F18820-E0FE-42B3-808C-F57A67264A23}" dt="2020-01-24T20:54:49.743" v="377" actId="20577"/>
        <pc:sldMkLst>
          <pc:docMk/>
          <pc:sldMk cId="158148667" sldId="282"/>
        </pc:sldMkLst>
      </pc:sldChg>
      <pc:sldChg chg="modSp">
        <pc:chgData name="Jay Cao" userId="24e21172780c2dbf" providerId="LiveId" clId="{B1F18820-E0FE-42B3-808C-F57A67264A23}" dt="2020-01-24T22:42:39.958" v="511" actId="1036"/>
        <pc:sldMkLst>
          <pc:docMk/>
          <pc:sldMk cId="4150193883" sldId="285"/>
        </pc:sldMkLst>
        <pc:spChg chg="mod">
          <ac:chgData name="Jay Cao" userId="24e21172780c2dbf" providerId="LiveId" clId="{B1F18820-E0FE-42B3-808C-F57A67264A23}" dt="2020-01-24T22:42:34.483" v="506" actId="14100"/>
          <ac:spMkLst>
            <pc:docMk/>
            <pc:sldMk cId="4150193883" sldId="285"/>
            <ac:spMk id="2" creationId="{00000000-0000-0000-0000-000000000000}"/>
          </ac:spMkLst>
        </pc:spChg>
        <pc:spChg chg="mod">
          <ac:chgData name="Jay Cao" userId="24e21172780c2dbf" providerId="LiveId" clId="{B1F18820-E0FE-42B3-808C-F57A67264A23}" dt="2020-01-24T22:42:39.958" v="511" actId="1036"/>
          <ac:spMkLst>
            <pc:docMk/>
            <pc:sldMk cId="4150193883" sldId="285"/>
            <ac:spMk id="5" creationId="{116C3521-D943-44B3-A3CD-E9BD9D31B3A6}"/>
          </ac:spMkLst>
        </pc:spChg>
        <pc:picChg chg="mod">
          <ac:chgData name="Jay Cao" userId="24e21172780c2dbf" providerId="LiveId" clId="{B1F18820-E0FE-42B3-808C-F57A67264A23}" dt="2020-01-24T22:42:38.720" v="510" actId="1036"/>
          <ac:picMkLst>
            <pc:docMk/>
            <pc:sldMk cId="4150193883" sldId="285"/>
            <ac:picMk id="4" creationId="{00000000-0000-0000-0000-000000000000}"/>
          </ac:picMkLst>
        </pc:picChg>
      </pc:sldChg>
      <pc:sldChg chg="addSp delSp modSp">
        <pc:chgData name="Jay Cao" userId="24e21172780c2dbf" providerId="LiveId" clId="{B1F18820-E0FE-42B3-808C-F57A67264A23}" dt="2020-01-24T23:14:59.612" v="840" actId="113"/>
        <pc:sldMkLst>
          <pc:docMk/>
          <pc:sldMk cId="1530580883" sldId="286"/>
        </pc:sldMkLst>
        <pc:spChg chg="mod">
          <ac:chgData name="Jay Cao" userId="24e21172780c2dbf" providerId="LiveId" clId="{B1F18820-E0FE-42B3-808C-F57A67264A23}" dt="2020-01-24T22:39:16.007" v="449"/>
          <ac:spMkLst>
            <pc:docMk/>
            <pc:sldMk cId="1530580883" sldId="286"/>
            <ac:spMk id="2" creationId="{00000000-0000-0000-0000-000000000000}"/>
          </ac:spMkLst>
        </pc:spChg>
        <pc:spChg chg="del mod">
          <ac:chgData name="Jay Cao" userId="24e21172780c2dbf" providerId="LiveId" clId="{B1F18820-E0FE-42B3-808C-F57A67264A23}" dt="2020-01-24T22:34:59.532" v="440" actId="478"/>
          <ac:spMkLst>
            <pc:docMk/>
            <pc:sldMk cId="1530580883" sldId="286"/>
            <ac:spMk id="3" creationId="{00000000-0000-0000-0000-000000000000}"/>
          </ac:spMkLst>
        </pc:spChg>
        <pc:spChg chg="add del mod">
          <ac:chgData name="Jay Cao" userId="24e21172780c2dbf" providerId="LiveId" clId="{B1F18820-E0FE-42B3-808C-F57A67264A23}" dt="2020-01-24T22:35:15.732" v="441" actId="478"/>
          <ac:spMkLst>
            <pc:docMk/>
            <pc:sldMk cId="1530580883" sldId="286"/>
            <ac:spMk id="5" creationId="{B653D58C-FD29-4960-B15A-8DD1913EBA7A}"/>
          </ac:spMkLst>
        </pc:spChg>
        <pc:spChg chg="add mod">
          <ac:chgData name="Jay Cao" userId="24e21172780c2dbf" providerId="LiveId" clId="{B1F18820-E0FE-42B3-808C-F57A67264A23}" dt="2020-01-24T23:14:59.612" v="840" actId="113"/>
          <ac:spMkLst>
            <pc:docMk/>
            <pc:sldMk cId="1530580883" sldId="286"/>
            <ac:spMk id="6" creationId="{0D42069F-0AF9-441C-94E8-E16DB3F4CC72}"/>
          </ac:spMkLst>
        </pc:spChg>
        <pc:spChg chg="add del">
          <ac:chgData name="Jay Cao" userId="24e21172780c2dbf" providerId="LiveId" clId="{B1F18820-E0FE-42B3-808C-F57A67264A23}" dt="2020-01-24T22:37:38.705" v="445"/>
          <ac:spMkLst>
            <pc:docMk/>
            <pc:sldMk cId="1530580883" sldId="286"/>
            <ac:spMk id="7" creationId="{7965332A-0A89-42E3-A3C0-AEFF5462EA14}"/>
          </ac:spMkLst>
        </pc:spChg>
        <pc:spChg chg="add del">
          <ac:chgData name="Jay Cao" userId="24e21172780c2dbf" providerId="LiveId" clId="{B1F18820-E0FE-42B3-808C-F57A67264A23}" dt="2020-01-24T23:14:52.132" v="839"/>
          <ac:spMkLst>
            <pc:docMk/>
            <pc:sldMk cId="1530580883" sldId="286"/>
            <ac:spMk id="8" creationId="{2639CB77-B451-4927-98BB-B180738EDD13}"/>
          </ac:spMkLst>
        </pc:spChg>
      </pc:sldChg>
      <pc:sldChg chg="modSp del">
        <pc:chgData name="Jay Cao" userId="24e21172780c2dbf" providerId="LiveId" clId="{B1F18820-E0FE-42B3-808C-F57A67264A23}" dt="2020-01-24T22:47:01.672" v="526" actId="2696"/>
        <pc:sldMkLst>
          <pc:docMk/>
          <pc:sldMk cId="1828839129" sldId="287"/>
        </pc:sldMkLst>
        <pc:spChg chg="mod">
          <ac:chgData name="Jay Cao" userId="24e21172780c2dbf" providerId="LiveId" clId="{B1F18820-E0FE-42B3-808C-F57A67264A23}" dt="2020-01-24T22:44:06.704" v="515" actId="113"/>
          <ac:spMkLst>
            <pc:docMk/>
            <pc:sldMk cId="1828839129" sldId="287"/>
            <ac:spMk id="3" creationId="{00000000-0000-0000-0000-000000000000}"/>
          </ac:spMkLst>
        </pc:spChg>
      </pc:sldChg>
      <pc:sldChg chg="modSp del">
        <pc:chgData name="Jay Cao" userId="24e21172780c2dbf" providerId="LiveId" clId="{B1F18820-E0FE-42B3-808C-F57A67264A23}" dt="2020-01-24T22:47:04.417" v="527" actId="2696"/>
        <pc:sldMkLst>
          <pc:docMk/>
          <pc:sldMk cId="2515628172" sldId="288"/>
        </pc:sldMkLst>
        <pc:spChg chg="mod">
          <ac:chgData name="Jay Cao" userId="24e21172780c2dbf" providerId="LiveId" clId="{B1F18820-E0FE-42B3-808C-F57A67264A23}" dt="2020-01-24T21:25:21.720" v="379" actId="20577"/>
          <ac:spMkLst>
            <pc:docMk/>
            <pc:sldMk cId="2515628172" sldId="288"/>
            <ac:spMk id="3" creationId="{00000000-0000-0000-0000-000000000000}"/>
          </ac:spMkLst>
        </pc:spChg>
      </pc:sldChg>
      <pc:sldChg chg="addSp delSp modSp">
        <pc:chgData name="Jay Cao" userId="24e21172780c2dbf" providerId="LiveId" clId="{B1F18820-E0FE-42B3-808C-F57A67264A23}" dt="2020-01-24T23:19:05.845" v="867" actId="207"/>
        <pc:sldMkLst>
          <pc:docMk/>
          <pc:sldMk cId="3202977083" sldId="289"/>
        </pc:sldMkLst>
        <pc:spChg chg="mod">
          <ac:chgData name="Jay Cao" userId="24e21172780c2dbf" providerId="LiveId" clId="{B1F18820-E0FE-42B3-808C-F57A67264A23}" dt="2020-01-24T23:07:18.838" v="794" actId="2711"/>
          <ac:spMkLst>
            <pc:docMk/>
            <pc:sldMk cId="3202977083" sldId="289"/>
            <ac:spMk id="2" creationId="{00000000-0000-0000-0000-000000000000}"/>
          </ac:spMkLst>
        </pc:spChg>
        <pc:spChg chg="mod">
          <ac:chgData name="Jay Cao" userId="24e21172780c2dbf" providerId="LiveId" clId="{B1F18820-E0FE-42B3-808C-F57A67264A23}" dt="2020-01-24T23:19:05.845" v="867" actId="207"/>
          <ac:spMkLst>
            <pc:docMk/>
            <pc:sldMk cId="3202977083" sldId="289"/>
            <ac:spMk id="3" creationId="{00000000-0000-0000-0000-000000000000}"/>
          </ac:spMkLst>
        </pc:spChg>
        <pc:spChg chg="add del">
          <ac:chgData name="Jay Cao" userId="24e21172780c2dbf" providerId="LiveId" clId="{B1F18820-E0FE-42B3-808C-F57A67264A23}" dt="2020-01-24T22:53:50.424" v="567"/>
          <ac:spMkLst>
            <pc:docMk/>
            <pc:sldMk cId="3202977083" sldId="289"/>
            <ac:spMk id="4" creationId="{EB6A2D63-CC55-4B0D-9CB7-F7B3404D6136}"/>
          </ac:spMkLst>
        </pc:spChg>
        <pc:spChg chg="add mod">
          <ac:chgData name="Jay Cao" userId="24e21172780c2dbf" providerId="LiveId" clId="{B1F18820-E0FE-42B3-808C-F57A67264A23}" dt="2020-01-24T23:13:32.605" v="834" actId="692"/>
          <ac:spMkLst>
            <pc:docMk/>
            <pc:sldMk cId="3202977083" sldId="289"/>
            <ac:spMk id="5" creationId="{B2BE3538-26C8-42E7-B4C0-AB3BA751F792}"/>
          </ac:spMkLst>
        </pc:spChg>
        <pc:spChg chg="add del mod">
          <ac:chgData name="Jay Cao" userId="24e21172780c2dbf" providerId="LiveId" clId="{B1F18820-E0FE-42B3-808C-F57A67264A23}" dt="2020-01-24T23:18:12.223" v="860" actId="478"/>
          <ac:spMkLst>
            <pc:docMk/>
            <pc:sldMk cId="3202977083" sldId="289"/>
            <ac:spMk id="6" creationId="{D658ABB5-F749-4702-BB0F-A78E9E19A254}"/>
          </ac:spMkLst>
        </pc:spChg>
        <pc:spChg chg="add mod">
          <ac:chgData name="Jay Cao" userId="24e21172780c2dbf" providerId="LiveId" clId="{B1F18820-E0FE-42B3-808C-F57A67264A23}" dt="2020-01-24T23:13:28.236" v="833" actId="692"/>
          <ac:spMkLst>
            <pc:docMk/>
            <pc:sldMk cId="3202977083" sldId="289"/>
            <ac:spMk id="7" creationId="{4E97BBA3-A1F4-428C-8495-9CDB2ADC9EE1}"/>
          </ac:spMkLst>
        </pc:spChg>
        <pc:spChg chg="add del mod">
          <ac:chgData name="Jay Cao" userId="24e21172780c2dbf" providerId="LiveId" clId="{B1F18820-E0FE-42B3-808C-F57A67264A23}" dt="2020-01-24T23:18:08.924" v="859" actId="478"/>
          <ac:spMkLst>
            <pc:docMk/>
            <pc:sldMk cId="3202977083" sldId="289"/>
            <ac:spMk id="8" creationId="{A87B0DB1-8E77-46C1-90B5-98765924B4C7}"/>
          </ac:spMkLst>
        </pc:spChg>
      </pc:sldChg>
      <pc:sldChg chg="modSp">
        <pc:chgData name="Jay Cao" userId="24e21172780c2dbf" providerId="LiveId" clId="{B1F18820-E0FE-42B3-808C-F57A67264A23}" dt="2020-01-24T23:33:40.986" v="872" actId="207"/>
        <pc:sldMkLst>
          <pc:docMk/>
          <pc:sldMk cId="2832869548" sldId="290"/>
        </pc:sldMkLst>
        <pc:spChg chg="mod">
          <ac:chgData name="Jay Cao" userId="24e21172780c2dbf" providerId="LiveId" clId="{B1F18820-E0FE-42B3-808C-F57A67264A23}" dt="2020-01-24T23:33:40.986" v="872" actId="207"/>
          <ac:spMkLst>
            <pc:docMk/>
            <pc:sldMk cId="2832869548" sldId="290"/>
            <ac:spMk id="3" creationId="{00000000-0000-0000-0000-000000000000}"/>
          </ac:spMkLst>
        </pc:spChg>
      </pc:sldChg>
      <pc:sldChg chg="addSp delSp modSp">
        <pc:chgData name="Jay Cao" userId="24e21172780c2dbf" providerId="LiveId" clId="{B1F18820-E0FE-42B3-808C-F57A67264A23}" dt="2020-01-24T23:07:29.650" v="795" actId="2711"/>
        <pc:sldMkLst>
          <pc:docMk/>
          <pc:sldMk cId="114263444" sldId="297"/>
        </pc:sldMkLst>
        <pc:spChg chg="mod">
          <ac:chgData name="Jay Cao" userId="24e21172780c2dbf" providerId="LiveId" clId="{B1F18820-E0FE-42B3-808C-F57A67264A23}" dt="2020-01-24T23:07:29.650" v="795" actId="2711"/>
          <ac:spMkLst>
            <pc:docMk/>
            <pc:sldMk cId="114263444" sldId="297"/>
            <ac:spMk id="2" creationId="{00000000-0000-0000-0000-000000000000}"/>
          </ac:spMkLst>
        </pc:spChg>
        <pc:spChg chg="mod">
          <ac:chgData name="Jay Cao" userId="24e21172780c2dbf" providerId="LiveId" clId="{B1F18820-E0FE-42B3-808C-F57A67264A23}" dt="2020-01-24T22:52:13.420" v="555"/>
          <ac:spMkLst>
            <pc:docMk/>
            <pc:sldMk cId="114263444" sldId="297"/>
            <ac:spMk id="3" creationId="{00000000-0000-0000-0000-000000000000}"/>
          </ac:spMkLst>
        </pc:spChg>
        <pc:spChg chg="add del">
          <ac:chgData name="Jay Cao" userId="24e21172780c2dbf" providerId="LiveId" clId="{B1F18820-E0FE-42B3-808C-F57A67264A23}" dt="2020-01-24T22:52:06.994" v="554"/>
          <ac:spMkLst>
            <pc:docMk/>
            <pc:sldMk cId="114263444" sldId="297"/>
            <ac:spMk id="4" creationId="{74275CC1-DE49-4F29-9E16-ED5C55325E45}"/>
          </ac:spMkLst>
        </pc:spChg>
      </pc:sldChg>
      <pc:sldChg chg="addSp delSp modSp">
        <pc:chgData name="Jay Cao" userId="24e21172780c2dbf" providerId="LiveId" clId="{B1F18820-E0FE-42B3-808C-F57A67264A23}" dt="2020-01-24T23:17:19.417" v="855" actId="207"/>
        <pc:sldMkLst>
          <pc:docMk/>
          <pc:sldMk cId="2785295795" sldId="298"/>
        </pc:sldMkLst>
        <pc:spChg chg="mod">
          <ac:chgData name="Jay Cao" userId="24e21172780c2dbf" providerId="LiveId" clId="{B1F18820-E0FE-42B3-808C-F57A67264A23}" dt="2020-01-24T23:07:59.836" v="796" actId="2711"/>
          <ac:spMkLst>
            <pc:docMk/>
            <pc:sldMk cId="2785295795" sldId="298"/>
            <ac:spMk id="2" creationId="{00000000-0000-0000-0000-000000000000}"/>
          </ac:spMkLst>
        </pc:spChg>
        <pc:spChg chg="mod">
          <ac:chgData name="Jay Cao" userId="24e21172780c2dbf" providerId="LiveId" clId="{B1F18820-E0FE-42B3-808C-F57A67264A23}" dt="2020-01-24T23:17:19.417" v="855" actId="207"/>
          <ac:spMkLst>
            <pc:docMk/>
            <pc:sldMk cId="2785295795" sldId="298"/>
            <ac:spMk id="3" creationId="{00000000-0000-0000-0000-000000000000}"/>
          </ac:spMkLst>
        </pc:spChg>
        <pc:spChg chg="add del">
          <ac:chgData name="Jay Cao" userId="24e21172780c2dbf" providerId="LiveId" clId="{B1F18820-E0FE-42B3-808C-F57A67264A23}" dt="2020-01-24T22:57:41.636" v="636"/>
          <ac:spMkLst>
            <pc:docMk/>
            <pc:sldMk cId="2785295795" sldId="298"/>
            <ac:spMk id="4" creationId="{B2317734-78E5-4C6E-94C6-B8A777AABC29}"/>
          </ac:spMkLst>
        </pc:spChg>
      </pc:sldChg>
      <pc:sldChg chg="modSp add">
        <pc:chgData name="Jay Cao" userId="24e21172780c2dbf" providerId="LiveId" clId="{B1F18820-E0FE-42B3-808C-F57A67264A23}" dt="2020-01-24T22:52:37.973" v="563" actId="20577"/>
        <pc:sldMkLst>
          <pc:docMk/>
          <pc:sldMk cId="2002529697" sldId="299"/>
        </pc:sldMkLst>
        <pc:spChg chg="mod">
          <ac:chgData name="Jay Cao" userId="24e21172780c2dbf" providerId="LiveId" clId="{B1F18820-E0FE-42B3-808C-F57A67264A23}" dt="2020-01-24T22:52:37.973" v="563" actId="20577"/>
          <ac:spMkLst>
            <pc:docMk/>
            <pc:sldMk cId="2002529697" sldId="299"/>
            <ac:spMk id="6" creationId="{0D42069F-0AF9-441C-94E8-E16DB3F4CC72}"/>
          </ac:spMkLst>
        </pc:spChg>
      </pc:sldChg>
      <pc:sldChg chg="modSp add">
        <pc:chgData name="Jay Cao" userId="24e21172780c2dbf" providerId="LiveId" clId="{B1F18820-E0FE-42B3-808C-F57A67264A23}" dt="2020-01-24T22:52:34.432" v="561" actId="20577"/>
        <pc:sldMkLst>
          <pc:docMk/>
          <pc:sldMk cId="2778932863" sldId="300"/>
        </pc:sldMkLst>
        <pc:spChg chg="mod">
          <ac:chgData name="Jay Cao" userId="24e21172780c2dbf" providerId="LiveId" clId="{B1F18820-E0FE-42B3-808C-F57A67264A23}" dt="2020-01-24T22:52:34.432" v="561" actId="20577"/>
          <ac:spMkLst>
            <pc:docMk/>
            <pc:sldMk cId="2778932863" sldId="300"/>
            <ac:spMk id="6" creationId="{0D42069F-0AF9-441C-94E8-E16DB3F4CC72}"/>
          </ac:spMkLst>
        </pc:spChg>
      </pc:sldChg>
      <pc:sldChg chg="addSp modSp add">
        <pc:chgData name="Jay Cao" userId="24e21172780c2dbf" providerId="LiveId" clId="{B1F18820-E0FE-42B3-808C-F57A67264A23}" dt="2020-01-24T22:52:30.756" v="559" actId="20577"/>
        <pc:sldMkLst>
          <pc:docMk/>
          <pc:sldMk cId="2977753" sldId="301"/>
        </pc:sldMkLst>
        <pc:spChg chg="add mod">
          <ac:chgData name="Jay Cao" userId="24e21172780c2dbf" providerId="LiveId" clId="{B1F18820-E0FE-42B3-808C-F57A67264A23}" dt="2020-01-24T22:46:37.713" v="523" actId="1076"/>
          <ac:spMkLst>
            <pc:docMk/>
            <pc:sldMk cId="2977753" sldId="301"/>
            <ac:spMk id="4" creationId="{D66835E0-5E26-4E95-B08C-B96B5294E770}"/>
          </ac:spMkLst>
        </pc:spChg>
        <pc:spChg chg="mod">
          <ac:chgData name="Jay Cao" userId="24e21172780c2dbf" providerId="LiveId" clId="{B1F18820-E0FE-42B3-808C-F57A67264A23}" dt="2020-01-24T22:52:30.756" v="559" actId="20577"/>
          <ac:spMkLst>
            <pc:docMk/>
            <pc:sldMk cId="2977753" sldId="301"/>
            <ac:spMk id="6" creationId="{0D42069F-0AF9-441C-94E8-E16DB3F4CC72}"/>
          </ac:spMkLst>
        </pc:spChg>
      </pc:sldChg>
      <pc:sldChg chg="modSp add">
        <pc:chgData name="Jay Cao" userId="24e21172780c2dbf" providerId="LiveId" clId="{B1F18820-E0FE-42B3-808C-F57A67264A23}" dt="2020-01-24T22:58:46.056" v="646" actId="14100"/>
        <pc:sldMkLst>
          <pc:docMk/>
          <pc:sldMk cId="272165684" sldId="302"/>
        </pc:sldMkLst>
        <pc:spChg chg="mod">
          <ac:chgData name="Jay Cao" userId="24e21172780c2dbf" providerId="LiveId" clId="{B1F18820-E0FE-42B3-808C-F57A67264A23}" dt="2020-01-24T22:58:46.056" v="646" actId="14100"/>
          <ac:spMkLst>
            <pc:docMk/>
            <pc:sldMk cId="272165684" sldId="302"/>
            <ac:spMk id="4" creationId="{D66835E0-5E26-4E95-B08C-B96B5294E770}"/>
          </ac:spMkLst>
        </pc:spChg>
        <pc:spChg chg="mod">
          <ac:chgData name="Jay Cao" userId="24e21172780c2dbf" providerId="LiveId" clId="{B1F18820-E0FE-42B3-808C-F57A67264A23}" dt="2020-01-24T22:52:27.014" v="557" actId="20577"/>
          <ac:spMkLst>
            <pc:docMk/>
            <pc:sldMk cId="272165684" sldId="302"/>
            <ac:spMk id="6" creationId="{0D42069F-0AF9-441C-94E8-E16DB3F4CC72}"/>
          </ac:spMkLst>
        </pc:spChg>
      </pc:sldChg>
      <pc:sldChg chg="addSp delSp modSp add">
        <pc:chgData name="Jay Cao" userId="24e21172780c2dbf" providerId="LiveId" clId="{B1F18820-E0FE-42B3-808C-F57A67264A23}" dt="2020-01-24T23:06:00.705" v="754" actId="1035"/>
        <pc:sldMkLst>
          <pc:docMk/>
          <pc:sldMk cId="2492949981" sldId="303"/>
        </pc:sldMkLst>
        <pc:spChg chg="mod">
          <ac:chgData name="Jay Cao" userId="24e21172780c2dbf" providerId="LiveId" clId="{B1F18820-E0FE-42B3-808C-F57A67264A23}" dt="2020-01-24T23:04:30.116" v="694" actId="20577"/>
          <ac:spMkLst>
            <pc:docMk/>
            <pc:sldMk cId="2492949981" sldId="303"/>
            <ac:spMk id="2" creationId="{50994D3B-C97F-40D9-8DEE-15192D2766B6}"/>
          </ac:spMkLst>
        </pc:spChg>
        <pc:spChg chg="del">
          <ac:chgData name="Jay Cao" userId="24e21172780c2dbf" providerId="LiveId" clId="{B1F18820-E0FE-42B3-808C-F57A67264A23}" dt="2020-01-24T23:04:48.736" v="695"/>
          <ac:spMkLst>
            <pc:docMk/>
            <pc:sldMk cId="2492949981" sldId="303"/>
            <ac:spMk id="3" creationId="{124FE11F-6DB5-4A08-90E4-0BAB4DB0D967}"/>
          </ac:spMkLst>
        </pc:spChg>
        <pc:spChg chg="add mod">
          <ac:chgData name="Jay Cao" userId="24e21172780c2dbf" providerId="LiveId" clId="{B1F18820-E0FE-42B3-808C-F57A67264A23}" dt="2020-01-24T23:06:00.705" v="754" actId="1035"/>
          <ac:spMkLst>
            <pc:docMk/>
            <pc:sldMk cId="2492949981" sldId="303"/>
            <ac:spMk id="6" creationId="{AC35380B-E6E3-4BF1-BEC6-92B6D784D15E}"/>
          </ac:spMkLst>
        </pc:spChg>
        <pc:picChg chg="add mod">
          <ac:chgData name="Jay Cao" userId="24e21172780c2dbf" providerId="LiveId" clId="{B1F18820-E0FE-42B3-808C-F57A67264A23}" dt="2020-01-24T23:05:55.417" v="744" actId="1037"/>
          <ac:picMkLst>
            <pc:docMk/>
            <pc:sldMk cId="2492949981" sldId="303"/>
            <ac:picMk id="4" creationId="{6BEA249A-25E4-4699-A930-3F8A20FBCDAC}"/>
          </ac:picMkLst>
        </pc:picChg>
        <pc:picChg chg="add mod">
          <ac:chgData name="Jay Cao" userId="24e21172780c2dbf" providerId="LiveId" clId="{B1F18820-E0FE-42B3-808C-F57A67264A23}" dt="2020-01-24T23:05:57.151" v="746" actId="1037"/>
          <ac:picMkLst>
            <pc:docMk/>
            <pc:sldMk cId="2492949981" sldId="303"/>
            <ac:picMk id="5" creationId="{5F92DFCC-92C1-442D-8B17-3085D1B76A5A}"/>
          </ac:picMkLst>
        </pc:picChg>
      </pc:sldChg>
      <pc:sldChg chg="delSp modSp add">
        <pc:chgData name="Jay Cao" userId="24e21172780c2dbf" providerId="LiveId" clId="{B1F18820-E0FE-42B3-808C-F57A67264A23}" dt="2020-01-24T23:16:42.394" v="850" actId="113"/>
        <pc:sldMkLst>
          <pc:docMk/>
          <pc:sldMk cId="3941737030" sldId="304"/>
        </pc:sldMkLst>
        <pc:spChg chg="mod">
          <ac:chgData name="Jay Cao" userId="24e21172780c2dbf" providerId="LiveId" clId="{B1F18820-E0FE-42B3-808C-F57A67264A23}" dt="2020-01-24T23:16:42.394" v="850" actId="113"/>
          <ac:spMkLst>
            <pc:docMk/>
            <pc:sldMk cId="3941737030" sldId="304"/>
            <ac:spMk id="3" creationId="{00000000-0000-0000-0000-000000000000}"/>
          </ac:spMkLst>
        </pc:spChg>
        <pc:spChg chg="del">
          <ac:chgData name="Jay Cao" userId="24e21172780c2dbf" providerId="LiveId" clId="{B1F18820-E0FE-42B3-808C-F57A67264A23}" dt="2020-01-24T23:15:34.822" v="843" actId="478"/>
          <ac:spMkLst>
            <pc:docMk/>
            <pc:sldMk cId="3941737030" sldId="304"/>
            <ac:spMk id="5" creationId="{B2BE3538-26C8-42E7-B4C0-AB3BA751F792}"/>
          </ac:spMkLst>
        </pc:spChg>
        <pc:spChg chg="del">
          <ac:chgData name="Jay Cao" userId="24e21172780c2dbf" providerId="LiveId" clId="{B1F18820-E0FE-42B3-808C-F57A67264A23}" dt="2020-01-24T23:15:37.521" v="844" actId="478"/>
          <ac:spMkLst>
            <pc:docMk/>
            <pc:sldMk cId="3941737030" sldId="304"/>
            <ac:spMk id="6" creationId="{D658ABB5-F749-4702-BB0F-A78E9E19A254}"/>
          </ac:spMkLst>
        </pc:spChg>
        <pc:spChg chg="del">
          <ac:chgData name="Jay Cao" userId="24e21172780c2dbf" providerId="LiveId" clId="{B1F18820-E0FE-42B3-808C-F57A67264A23}" dt="2020-01-24T23:15:28.078" v="841" actId="478"/>
          <ac:spMkLst>
            <pc:docMk/>
            <pc:sldMk cId="3941737030" sldId="304"/>
            <ac:spMk id="7" creationId="{4E97BBA3-A1F4-428C-8495-9CDB2ADC9EE1}"/>
          </ac:spMkLst>
        </pc:spChg>
        <pc:spChg chg="del">
          <ac:chgData name="Jay Cao" userId="24e21172780c2dbf" providerId="LiveId" clId="{B1F18820-E0FE-42B3-808C-F57A67264A23}" dt="2020-01-24T23:15:30.257" v="842" actId="478"/>
          <ac:spMkLst>
            <pc:docMk/>
            <pc:sldMk cId="3941737030" sldId="304"/>
            <ac:spMk id="8" creationId="{A87B0DB1-8E77-46C1-90B5-98765924B4C7}"/>
          </ac:spMkLst>
        </pc:spChg>
      </pc:sldChg>
      <pc:sldChg chg="delSp modSp add">
        <pc:chgData name="Jay Cao" userId="24e21172780c2dbf" providerId="LiveId" clId="{B1F18820-E0FE-42B3-808C-F57A67264A23}" dt="2020-01-24T23:19:15.823" v="868" actId="207"/>
        <pc:sldMkLst>
          <pc:docMk/>
          <pc:sldMk cId="3056022850" sldId="305"/>
        </pc:sldMkLst>
        <pc:spChg chg="mod">
          <ac:chgData name="Jay Cao" userId="24e21172780c2dbf" providerId="LiveId" clId="{B1F18820-E0FE-42B3-808C-F57A67264A23}" dt="2020-01-24T23:19:15.823" v="868" actId="207"/>
          <ac:spMkLst>
            <pc:docMk/>
            <pc:sldMk cId="3056022850" sldId="305"/>
            <ac:spMk id="3" creationId="{00000000-0000-0000-0000-000000000000}"/>
          </ac:spMkLst>
        </pc:spChg>
        <pc:spChg chg="del">
          <ac:chgData name="Jay Cao" userId="24e21172780c2dbf" providerId="LiveId" clId="{B1F18820-E0FE-42B3-808C-F57A67264A23}" dt="2020-01-24T23:18:25.566" v="862" actId="478"/>
          <ac:spMkLst>
            <pc:docMk/>
            <pc:sldMk cId="3056022850" sldId="305"/>
            <ac:spMk id="5" creationId="{B2BE3538-26C8-42E7-B4C0-AB3BA751F792}"/>
          </ac:spMkLst>
        </pc:spChg>
        <pc:spChg chg="del">
          <ac:chgData name="Jay Cao" userId="24e21172780c2dbf" providerId="LiveId" clId="{B1F18820-E0FE-42B3-808C-F57A67264A23}" dt="2020-01-24T23:18:22.393" v="861" actId="478"/>
          <ac:spMkLst>
            <pc:docMk/>
            <pc:sldMk cId="3056022850" sldId="305"/>
            <ac:spMk id="7" creationId="{4E97BBA3-A1F4-428C-8495-9CDB2ADC9EE1}"/>
          </ac:spMkLst>
        </pc:spChg>
      </pc:sldChg>
      <pc:sldChg chg="addSp delSp modSp add">
        <pc:chgData name="Jay Cao" userId="24e21172780c2dbf" providerId="LiveId" clId="{B1F18820-E0FE-42B3-808C-F57A67264A23}" dt="2020-01-24T23:42:21.193" v="915" actId="207"/>
        <pc:sldMkLst>
          <pc:docMk/>
          <pc:sldMk cId="2266227968" sldId="306"/>
        </pc:sldMkLst>
        <pc:spChg chg="mod">
          <ac:chgData name="Jay Cao" userId="24e21172780c2dbf" providerId="LiveId" clId="{B1F18820-E0FE-42B3-808C-F57A67264A23}" dt="2020-01-24T23:41:32.210" v="910" actId="20577"/>
          <ac:spMkLst>
            <pc:docMk/>
            <pc:sldMk cId="2266227968" sldId="306"/>
            <ac:spMk id="2" creationId="{0E5140C8-0764-43FD-BE3A-265B79613E22}"/>
          </ac:spMkLst>
        </pc:spChg>
        <pc:spChg chg="add del mod">
          <ac:chgData name="Jay Cao" userId="24e21172780c2dbf" providerId="LiveId" clId="{B1F18820-E0FE-42B3-808C-F57A67264A23}" dt="2020-01-24T23:42:21.193" v="915" actId="207"/>
          <ac:spMkLst>
            <pc:docMk/>
            <pc:sldMk cId="2266227968" sldId="306"/>
            <ac:spMk id="3" creationId="{FA7A7A53-566E-4E8C-AF00-946C2BF35D7B}"/>
          </ac:spMkLst>
        </pc:spChg>
        <pc:spChg chg="add del">
          <ac:chgData name="Jay Cao" userId="24e21172780c2dbf" providerId="LiveId" clId="{B1F18820-E0FE-42B3-808C-F57A67264A23}" dt="2020-01-24T23:40:07" v="876"/>
          <ac:spMkLst>
            <pc:docMk/>
            <pc:sldMk cId="2266227968" sldId="306"/>
            <ac:spMk id="4" creationId="{D35283EE-A926-4E98-B522-82BA55078DAE}"/>
          </ac:spMkLst>
        </pc:spChg>
      </pc:sldChg>
      <pc:sldChg chg="addSp delSp modSp add">
        <pc:chgData name="Jay Cao" userId="24e21172780c2dbf" providerId="LiveId" clId="{B1F18820-E0FE-42B3-808C-F57A67264A23}" dt="2020-01-24T23:48:11.118" v="1003" actId="207"/>
        <pc:sldMkLst>
          <pc:docMk/>
          <pc:sldMk cId="838278219" sldId="307"/>
        </pc:sldMkLst>
        <pc:spChg chg="mod">
          <ac:chgData name="Jay Cao" userId="24e21172780c2dbf" providerId="LiveId" clId="{B1F18820-E0FE-42B3-808C-F57A67264A23}" dt="2020-01-24T23:46:23.150" v="995" actId="20577"/>
          <ac:spMkLst>
            <pc:docMk/>
            <pc:sldMk cId="838278219" sldId="307"/>
            <ac:spMk id="2" creationId="{0E5140C8-0764-43FD-BE3A-265B79613E22}"/>
          </ac:spMkLst>
        </pc:spChg>
        <pc:spChg chg="mod">
          <ac:chgData name="Jay Cao" userId="24e21172780c2dbf" providerId="LiveId" clId="{B1F18820-E0FE-42B3-808C-F57A67264A23}" dt="2020-01-24T23:48:11.118" v="1003" actId="207"/>
          <ac:spMkLst>
            <pc:docMk/>
            <pc:sldMk cId="838278219" sldId="307"/>
            <ac:spMk id="3" creationId="{FA7A7A53-566E-4E8C-AF00-946C2BF35D7B}"/>
          </ac:spMkLst>
        </pc:spChg>
        <pc:spChg chg="add del">
          <ac:chgData name="Jay Cao" userId="24e21172780c2dbf" providerId="LiveId" clId="{B1F18820-E0FE-42B3-808C-F57A67264A23}" dt="2020-01-24T23:47:56.561" v="1000"/>
          <ac:spMkLst>
            <pc:docMk/>
            <pc:sldMk cId="838278219" sldId="307"/>
            <ac:spMk id="4" creationId="{E1CF50AC-E0AC-432F-8AAB-AD46CC166714}"/>
          </ac:spMkLst>
        </pc:spChg>
      </pc:sldChg>
    </pc:docChg>
  </pc:docChgLst>
  <pc:docChgLst>
    <pc:chgData name="Jay Cao" userId="24e21172780c2dbf" providerId="LiveId" clId="{77328B2E-F9D1-457D-987A-0D16269376F7}"/>
    <pc:docChg chg="undo custSel modSld sldOrd">
      <pc:chgData name="Jay Cao" userId="24e21172780c2dbf" providerId="LiveId" clId="{77328B2E-F9D1-457D-987A-0D16269376F7}" dt="2019-01-29T20:18:10.191" v="17" actId="20577"/>
      <pc:docMkLst>
        <pc:docMk/>
      </pc:docMkLst>
      <pc:sldChg chg="modSp ord">
        <pc:chgData name="Jay Cao" userId="24e21172780c2dbf" providerId="LiveId" clId="{77328B2E-F9D1-457D-987A-0D16269376F7}" dt="2019-01-29T20:18:10.191" v="17" actId="20577"/>
        <pc:sldMkLst>
          <pc:docMk/>
          <pc:sldMk cId="2164976907" sldId="296"/>
        </pc:sldMkLst>
        <pc:spChg chg="mod">
          <ac:chgData name="Jay Cao" userId="24e21172780c2dbf" providerId="LiveId" clId="{77328B2E-F9D1-457D-987A-0D16269376F7}" dt="2019-01-29T20:18:10.191" v="17" actId="20577"/>
          <ac:spMkLst>
            <pc:docMk/>
            <pc:sldMk cId="2164976907" sldId="296"/>
            <ac:spMk id="2" creationId="{00000000-0000-0000-0000-000000000000}"/>
          </ac:spMkLst>
        </pc:spChg>
      </pc:sldChg>
    </pc:docChg>
  </pc:docChgLst>
  <pc:docChgLst>
    <pc:chgData name="Jay Cao" userId="24e21172780c2dbf" providerId="LiveId" clId="{860E650B-3859-43B6-9BCC-4823335007C2}"/>
    <pc:docChg chg="undo custSel addSld delSld modSld">
      <pc:chgData name="Jay Cao" userId="24e21172780c2dbf" providerId="LiveId" clId="{860E650B-3859-43B6-9BCC-4823335007C2}" dt="2018-12-13T23:32:49.799" v="999" actId="1076"/>
      <pc:docMkLst>
        <pc:docMk/>
      </pc:docMkLst>
      <pc:sldChg chg="del">
        <pc:chgData name="Jay Cao" userId="24e21172780c2dbf" providerId="LiveId" clId="{860E650B-3859-43B6-9BCC-4823335007C2}" dt="2018-12-13T20:12:32.747" v="17" actId="2696"/>
        <pc:sldMkLst>
          <pc:docMk/>
          <pc:sldMk cId="1525924585" sldId="257"/>
        </pc:sldMkLst>
      </pc:sldChg>
      <pc:sldChg chg="del">
        <pc:chgData name="Jay Cao" userId="24e21172780c2dbf" providerId="LiveId" clId="{860E650B-3859-43B6-9BCC-4823335007C2}" dt="2018-12-13T20:12:43.106" v="22" actId="2696"/>
        <pc:sldMkLst>
          <pc:docMk/>
          <pc:sldMk cId="2458822807" sldId="259"/>
        </pc:sldMkLst>
      </pc:sldChg>
      <pc:sldChg chg="del">
        <pc:chgData name="Jay Cao" userId="24e21172780c2dbf" providerId="LiveId" clId="{860E650B-3859-43B6-9BCC-4823335007C2}" dt="2018-12-13T20:12:43.122" v="23" actId="2696"/>
        <pc:sldMkLst>
          <pc:docMk/>
          <pc:sldMk cId="706712602" sldId="260"/>
        </pc:sldMkLst>
      </pc:sldChg>
      <pc:sldChg chg="modSp">
        <pc:chgData name="Jay Cao" userId="24e21172780c2dbf" providerId="LiveId" clId="{860E650B-3859-43B6-9BCC-4823335007C2}" dt="2018-12-13T20:25:41.231" v="64" actId="15"/>
        <pc:sldMkLst>
          <pc:docMk/>
          <pc:sldMk cId="1717467937" sldId="261"/>
        </pc:sldMkLst>
        <pc:spChg chg="mod">
          <ac:chgData name="Jay Cao" userId="24e21172780c2dbf" providerId="LiveId" clId="{860E650B-3859-43B6-9BCC-4823335007C2}" dt="2018-12-13T20:09:39.625" v="15" actId="20577"/>
          <ac:spMkLst>
            <pc:docMk/>
            <pc:sldMk cId="1717467937" sldId="261"/>
            <ac:spMk id="2" creationId="{7BA64387-4D68-4B6B-8A38-128610E12111}"/>
          </ac:spMkLst>
        </pc:spChg>
        <pc:spChg chg="mod">
          <ac:chgData name="Jay Cao" userId="24e21172780c2dbf" providerId="LiveId" clId="{860E650B-3859-43B6-9BCC-4823335007C2}" dt="2018-12-13T20:25:41.231" v="64" actId="15"/>
          <ac:spMkLst>
            <pc:docMk/>
            <pc:sldMk cId="1717467937" sldId="261"/>
            <ac:spMk id="3" creationId="{38FC63AA-1117-4358-896D-E486DF010D1E}"/>
          </ac:spMkLst>
        </pc:spChg>
      </pc:sldChg>
      <pc:sldChg chg="delSp modSp">
        <pc:chgData name="Jay Cao" userId="24e21172780c2dbf" providerId="LiveId" clId="{860E650B-3859-43B6-9BCC-4823335007C2}" dt="2018-12-13T20:09:31.094" v="6" actId="20577"/>
        <pc:sldMkLst>
          <pc:docMk/>
          <pc:sldMk cId="222970591" sldId="263"/>
        </pc:sldMkLst>
        <pc:spChg chg="mod">
          <ac:chgData name="Jay Cao" userId="24e21172780c2dbf" providerId="LiveId" clId="{860E650B-3859-43B6-9BCC-4823335007C2}" dt="2018-12-13T20:09:31.094" v="6" actId="20577"/>
          <ac:spMkLst>
            <pc:docMk/>
            <pc:sldMk cId="222970591" sldId="263"/>
            <ac:spMk id="6" creationId="{00000000-0000-0000-0000-000000000000}"/>
          </ac:spMkLst>
        </pc:spChg>
        <pc:spChg chg="mod">
          <ac:chgData name="Jay Cao" userId="24e21172780c2dbf" providerId="LiveId" clId="{860E650B-3859-43B6-9BCC-4823335007C2}" dt="2018-12-13T20:09:12.595" v="1" actId="20577"/>
          <ac:spMkLst>
            <pc:docMk/>
            <pc:sldMk cId="222970591" sldId="263"/>
            <ac:spMk id="19" creationId="{00000000-0000-0000-0000-000000000000}"/>
          </ac:spMkLst>
        </pc:spChg>
        <pc:picChg chg="del">
          <ac:chgData name="Jay Cao" userId="24e21172780c2dbf" providerId="LiveId" clId="{860E650B-3859-43B6-9BCC-4823335007C2}" dt="2018-12-13T20:09:06.845" v="0" actId="478"/>
          <ac:picMkLst>
            <pc:docMk/>
            <pc:sldMk cId="222970591" sldId="263"/>
            <ac:picMk id="5" creationId="{3252CAD3-F55F-624E-9B69-86F648FC9744}"/>
          </ac:picMkLst>
        </pc:picChg>
      </pc:sldChg>
      <pc:sldChg chg="del">
        <pc:chgData name="Jay Cao" userId="24e21172780c2dbf" providerId="LiveId" clId="{860E650B-3859-43B6-9BCC-4823335007C2}" dt="2018-12-13T20:12:43.090" v="21" actId="2696"/>
        <pc:sldMkLst>
          <pc:docMk/>
          <pc:sldMk cId="2381378376" sldId="264"/>
        </pc:sldMkLst>
      </pc:sldChg>
      <pc:sldChg chg="del">
        <pc:chgData name="Jay Cao" userId="24e21172780c2dbf" providerId="LiveId" clId="{860E650B-3859-43B6-9BCC-4823335007C2}" dt="2018-12-13T20:12:43.059" v="19" actId="2696"/>
        <pc:sldMkLst>
          <pc:docMk/>
          <pc:sldMk cId="323623464" sldId="265"/>
        </pc:sldMkLst>
      </pc:sldChg>
      <pc:sldChg chg="del">
        <pc:chgData name="Jay Cao" userId="24e21172780c2dbf" providerId="LiveId" clId="{860E650B-3859-43B6-9BCC-4823335007C2}" dt="2018-12-13T20:12:32.763" v="18" actId="2696"/>
        <pc:sldMkLst>
          <pc:docMk/>
          <pc:sldMk cId="1206261115" sldId="272"/>
        </pc:sldMkLst>
      </pc:sldChg>
      <pc:sldChg chg="addSp delSp modSp add mod setBg">
        <pc:chgData name="Jay Cao" userId="24e21172780c2dbf" providerId="LiveId" clId="{860E650B-3859-43B6-9BCC-4823335007C2}" dt="2018-12-13T23:32:49.799" v="999" actId="1076"/>
        <pc:sldMkLst>
          <pc:docMk/>
          <pc:sldMk cId="4054974983" sldId="272"/>
        </pc:sldMkLst>
        <pc:spChg chg="mod ord">
          <ac:chgData name="Jay Cao" userId="24e21172780c2dbf" providerId="LiveId" clId="{860E650B-3859-43B6-9BCC-4823335007C2}" dt="2018-12-13T20:40:44.003" v="71" actId="26606"/>
          <ac:spMkLst>
            <pc:docMk/>
            <pc:sldMk cId="4054974983" sldId="272"/>
            <ac:spMk id="2" creationId="{8B3E4051-DF58-4FE2-9BD7-0BC975F46C29}"/>
          </ac:spMkLst>
        </pc:spChg>
        <pc:spChg chg="del">
          <ac:chgData name="Jay Cao" userId="24e21172780c2dbf" providerId="LiveId" clId="{860E650B-3859-43B6-9BCC-4823335007C2}" dt="2018-12-13T20:34:16.752" v="66" actId="478"/>
          <ac:spMkLst>
            <pc:docMk/>
            <pc:sldMk cId="4054974983" sldId="272"/>
            <ac:spMk id="3" creationId="{06634C19-EE94-4425-98F2-C605568A6265}"/>
          </ac:spMkLst>
        </pc:spChg>
        <pc:spChg chg="add del">
          <ac:chgData name="Jay Cao" userId="24e21172780c2dbf" providerId="LiveId" clId="{860E650B-3859-43B6-9BCC-4823335007C2}" dt="2018-12-13T20:40:44.003" v="71" actId="26606"/>
          <ac:spMkLst>
            <pc:docMk/>
            <pc:sldMk cId="4054974983" sldId="272"/>
            <ac:spMk id="7" creationId="{87CC2527-562A-4F69-B487-4371E5B243E7}"/>
          </ac:spMkLst>
        </pc:spChg>
        <pc:spChg chg="add mod">
          <ac:chgData name="Jay Cao" userId="24e21172780c2dbf" providerId="LiveId" clId="{860E650B-3859-43B6-9BCC-4823335007C2}" dt="2018-12-13T23:32:49.799" v="999" actId="1076"/>
          <ac:spMkLst>
            <pc:docMk/>
            <pc:sldMk cId="4054974983" sldId="272"/>
            <ac:spMk id="9" creationId="{B1FA229A-BA63-497C-8F20-B839237B2CDF}"/>
          </ac:spMkLst>
        </pc:spChg>
        <pc:spChg chg="add del">
          <ac:chgData name="Jay Cao" userId="24e21172780c2dbf" providerId="LiveId" clId="{860E650B-3859-43B6-9BCC-4823335007C2}" dt="2018-12-13T20:40:33.394" v="69" actId="26606"/>
          <ac:spMkLst>
            <pc:docMk/>
            <pc:sldMk cId="4054974983" sldId="272"/>
            <ac:spMk id="10" creationId="{A4AC5506-6312-4701-8D3C-40187889A947}"/>
          </ac:spMkLst>
        </pc:spChg>
        <pc:picChg chg="add mod">
          <ac:chgData name="Jay Cao" userId="24e21172780c2dbf" providerId="LiveId" clId="{860E650B-3859-43B6-9BCC-4823335007C2}" dt="2018-12-13T20:52:09.212" v="77" actId="14100"/>
          <ac:picMkLst>
            <pc:docMk/>
            <pc:sldMk cId="4054974983" sldId="272"/>
            <ac:picMk id="5" creationId="{BE89D525-14A1-404E-9628-A0DCA54B9710}"/>
          </ac:picMkLst>
        </pc:picChg>
        <pc:cxnChg chg="add del">
          <ac:chgData name="Jay Cao" userId="24e21172780c2dbf" providerId="LiveId" clId="{860E650B-3859-43B6-9BCC-4823335007C2}" dt="2018-12-13T20:40:44.003" v="71" actId="26606"/>
          <ac:cxnSpMkLst>
            <pc:docMk/>
            <pc:sldMk cId="4054974983" sldId="272"/>
            <ac:cxnSpMk id="12" creationId="{BCDAEC91-5BCE-4B55-9CC0-43EF94CB734B}"/>
          </ac:cxnSpMkLst>
        </pc:cxnChg>
      </pc:sldChg>
      <pc:sldChg chg="del">
        <pc:chgData name="Jay Cao" userId="24e21172780c2dbf" providerId="LiveId" clId="{860E650B-3859-43B6-9BCC-4823335007C2}" dt="2018-12-13T20:12:43.137" v="24" actId="2696"/>
        <pc:sldMkLst>
          <pc:docMk/>
          <pc:sldMk cId="877234315" sldId="273"/>
        </pc:sldMkLst>
      </pc:sldChg>
      <pc:sldChg chg="addSp delSp modSp add del">
        <pc:chgData name="Jay Cao" userId="24e21172780c2dbf" providerId="LiveId" clId="{860E650B-3859-43B6-9BCC-4823335007C2}" dt="2018-12-13T22:57:21.353" v="772" actId="2696"/>
        <pc:sldMkLst>
          <pc:docMk/>
          <pc:sldMk cId="3276737491" sldId="273"/>
        </pc:sldMkLst>
        <pc:spChg chg="mod">
          <ac:chgData name="Jay Cao" userId="24e21172780c2dbf" providerId="LiveId" clId="{860E650B-3859-43B6-9BCC-4823335007C2}" dt="2018-12-13T22:11:33.209" v="103" actId="20577"/>
          <ac:spMkLst>
            <pc:docMk/>
            <pc:sldMk cId="3276737491" sldId="273"/>
            <ac:spMk id="2" creationId="{618FDD82-F5D9-429F-9418-D0F51916441A}"/>
          </ac:spMkLst>
        </pc:spChg>
        <pc:spChg chg="del">
          <ac:chgData name="Jay Cao" userId="24e21172780c2dbf" providerId="LiveId" clId="{860E650B-3859-43B6-9BCC-4823335007C2}" dt="2018-12-13T22:11:54.865" v="104" actId="478"/>
          <ac:spMkLst>
            <pc:docMk/>
            <pc:sldMk cId="3276737491" sldId="273"/>
            <ac:spMk id="3" creationId="{5F2E607E-3617-4C0C-B32C-641F18B6B910}"/>
          </ac:spMkLst>
        </pc:spChg>
        <pc:picChg chg="add del mod">
          <ac:chgData name="Jay Cao" userId="24e21172780c2dbf" providerId="LiveId" clId="{860E650B-3859-43B6-9BCC-4823335007C2}" dt="2018-12-13T22:48:39.310" v="654" actId="2696"/>
          <ac:picMkLst>
            <pc:docMk/>
            <pc:sldMk cId="3276737491" sldId="273"/>
            <ac:picMk id="5" creationId="{2A21F961-B464-4D8A-AAC4-CD594D6E754D}"/>
          </ac:picMkLst>
        </pc:picChg>
        <pc:picChg chg="add del mod">
          <ac:chgData name="Jay Cao" userId="24e21172780c2dbf" providerId="LiveId" clId="{860E650B-3859-43B6-9BCC-4823335007C2}" dt="2018-12-13T22:49:01.027" v="664" actId="2696"/>
          <ac:picMkLst>
            <pc:docMk/>
            <pc:sldMk cId="3276737491" sldId="273"/>
            <ac:picMk id="7" creationId="{79FCFECD-F137-455C-92C9-4EBCC96657AD}"/>
          </ac:picMkLst>
        </pc:picChg>
      </pc:sldChg>
      <pc:sldChg chg="addSp delSp modSp add mod setBg">
        <pc:chgData name="Jay Cao" userId="24e21172780c2dbf" providerId="LiveId" clId="{860E650B-3859-43B6-9BCC-4823335007C2}" dt="2018-12-13T23:03:21.481" v="855" actId="1038"/>
        <pc:sldMkLst>
          <pc:docMk/>
          <pc:sldMk cId="1670285479" sldId="274"/>
        </pc:sldMkLst>
        <pc:spChg chg="mod">
          <ac:chgData name="Jay Cao" userId="24e21172780c2dbf" providerId="LiveId" clId="{860E650B-3859-43B6-9BCC-4823335007C2}" dt="2018-12-13T22:48:48.684" v="658" actId="26606"/>
          <ac:spMkLst>
            <pc:docMk/>
            <pc:sldMk cId="1670285479" sldId="274"/>
            <ac:spMk id="2" creationId="{21AA0FA1-7D70-4C4F-B72F-059029735983}"/>
          </ac:spMkLst>
        </pc:spChg>
        <pc:spChg chg="mod ord">
          <ac:chgData name="Jay Cao" userId="24e21172780c2dbf" providerId="LiveId" clId="{860E650B-3859-43B6-9BCC-4823335007C2}" dt="2018-12-13T22:54:32.790" v="763" actId="6549"/>
          <ac:spMkLst>
            <pc:docMk/>
            <pc:sldMk cId="1670285479" sldId="274"/>
            <ac:spMk id="3" creationId="{16A883A3-141B-4406-86FB-3092C4A429C2}"/>
          </ac:spMkLst>
        </pc:spChg>
        <pc:picChg chg="add mod">
          <ac:chgData name="Jay Cao" userId="24e21172780c2dbf" providerId="LiveId" clId="{860E650B-3859-43B6-9BCC-4823335007C2}" dt="2018-12-13T23:03:17.091" v="846" actId="1036"/>
          <ac:picMkLst>
            <pc:docMk/>
            <pc:sldMk cId="1670285479" sldId="274"/>
            <ac:picMk id="4" creationId="{966F81FC-E336-4D3D-9ED8-6421CFAF7E26}"/>
          </ac:picMkLst>
        </pc:picChg>
        <pc:picChg chg="add mod">
          <ac:chgData name="Jay Cao" userId="24e21172780c2dbf" providerId="LiveId" clId="{860E650B-3859-43B6-9BCC-4823335007C2}" dt="2018-12-13T23:03:17.091" v="846" actId="1036"/>
          <ac:picMkLst>
            <pc:docMk/>
            <pc:sldMk cId="1670285479" sldId="274"/>
            <ac:picMk id="6" creationId="{65A88BFF-9D19-40E1-996D-5D73268C4907}"/>
          </ac:picMkLst>
        </pc:picChg>
        <pc:picChg chg="add mod">
          <ac:chgData name="Jay Cao" userId="24e21172780c2dbf" providerId="LiveId" clId="{860E650B-3859-43B6-9BCC-4823335007C2}" dt="2018-12-13T23:03:21.481" v="855" actId="1038"/>
          <ac:picMkLst>
            <pc:docMk/>
            <pc:sldMk cId="1670285479" sldId="274"/>
            <ac:picMk id="7" creationId="{42936ACE-F29A-4006-AEDE-F889C6B89248}"/>
          </ac:picMkLst>
        </pc:picChg>
        <pc:cxnChg chg="add del">
          <ac:chgData name="Jay Cao" userId="24e21172780c2dbf" providerId="LiveId" clId="{860E650B-3859-43B6-9BCC-4823335007C2}" dt="2018-12-13T22:48:48.684" v="658" actId="26606"/>
          <ac:cxnSpMkLst>
            <pc:docMk/>
            <pc:sldMk cId="1670285479" sldId="274"/>
            <ac:cxnSpMk id="9" creationId="{A7F400EE-A8A5-48AF-B4D6-291B52C6F0B0}"/>
          </ac:cxnSpMkLst>
        </pc:cxnChg>
      </pc:sldChg>
      <pc:sldChg chg="del">
        <pc:chgData name="Jay Cao" userId="24e21172780c2dbf" providerId="LiveId" clId="{860E650B-3859-43B6-9BCC-4823335007C2}" dt="2018-12-13T20:12:43.153" v="25" actId="2696"/>
        <pc:sldMkLst>
          <pc:docMk/>
          <pc:sldMk cId="3781144044" sldId="274"/>
        </pc:sldMkLst>
      </pc:sldChg>
      <pc:sldChg chg="del">
        <pc:chgData name="Jay Cao" userId="24e21172780c2dbf" providerId="LiveId" clId="{860E650B-3859-43B6-9BCC-4823335007C2}" dt="2018-12-13T20:12:43.168" v="26" actId="2696"/>
        <pc:sldMkLst>
          <pc:docMk/>
          <pc:sldMk cId="3770518803" sldId="275"/>
        </pc:sldMkLst>
      </pc:sldChg>
      <pc:sldChg chg="addSp delSp modSp add">
        <pc:chgData name="Jay Cao" userId="24e21172780c2dbf" providerId="LiveId" clId="{860E650B-3859-43B6-9BCC-4823335007C2}" dt="2018-12-13T23:15:17.243" v="877" actId="1076"/>
        <pc:sldMkLst>
          <pc:docMk/>
          <pc:sldMk cId="3924706759" sldId="275"/>
        </pc:sldMkLst>
        <pc:spChg chg="mod">
          <ac:chgData name="Jay Cao" userId="24e21172780c2dbf" providerId="LiveId" clId="{860E650B-3859-43B6-9BCC-4823335007C2}" dt="2018-12-13T22:41:40.899" v="571" actId="20577"/>
          <ac:spMkLst>
            <pc:docMk/>
            <pc:sldMk cId="3924706759" sldId="275"/>
            <ac:spMk id="2" creationId="{3D8E5C2B-CD49-472C-98DC-CB08CF5A0DF3}"/>
          </ac:spMkLst>
        </pc:spChg>
        <pc:spChg chg="mod">
          <ac:chgData name="Jay Cao" userId="24e21172780c2dbf" providerId="LiveId" clId="{860E650B-3859-43B6-9BCC-4823335007C2}" dt="2018-12-13T22:58:29.884" v="778" actId="20577"/>
          <ac:spMkLst>
            <pc:docMk/>
            <pc:sldMk cId="3924706759" sldId="275"/>
            <ac:spMk id="3" creationId="{6C3133EC-DF1A-41C5-8402-9EA9769B605B}"/>
          </ac:spMkLst>
        </pc:spChg>
        <pc:picChg chg="add del mod">
          <ac:chgData name="Jay Cao" userId="24e21172780c2dbf" providerId="LiveId" clId="{860E650B-3859-43B6-9BCC-4823335007C2}" dt="2018-12-13T23:11:49.294" v="864" actId="478"/>
          <ac:picMkLst>
            <pc:docMk/>
            <pc:sldMk cId="3924706759" sldId="275"/>
            <ac:picMk id="5" creationId="{56AFD888-3982-4CFD-8C12-B1433AD40DA4}"/>
          </ac:picMkLst>
        </pc:picChg>
        <pc:picChg chg="add mod">
          <ac:chgData name="Jay Cao" userId="24e21172780c2dbf" providerId="LiveId" clId="{860E650B-3859-43B6-9BCC-4823335007C2}" dt="2018-12-13T23:15:14.041" v="876" actId="1076"/>
          <ac:picMkLst>
            <pc:docMk/>
            <pc:sldMk cId="3924706759" sldId="275"/>
            <ac:picMk id="7" creationId="{19896BFB-D1A5-4BC8-A2EE-6FF532443703}"/>
          </ac:picMkLst>
        </pc:picChg>
        <pc:picChg chg="add mod">
          <ac:chgData name="Jay Cao" userId="24e21172780c2dbf" providerId="LiveId" clId="{860E650B-3859-43B6-9BCC-4823335007C2}" dt="2018-12-13T23:15:17.243" v="877" actId="1076"/>
          <ac:picMkLst>
            <pc:docMk/>
            <pc:sldMk cId="3924706759" sldId="275"/>
            <ac:picMk id="9" creationId="{3C10263A-758A-4619-805C-FF8A3CBF4E09}"/>
          </ac:picMkLst>
        </pc:picChg>
      </pc:sldChg>
      <pc:sldChg chg="del">
        <pc:chgData name="Jay Cao" userId="24e21172780c2dbf" providerId="LiveId" clId="{860E650B-3859-43B6-9BCC-4823335007C2}" dt="2018-12-13T20:12:43.075" v="20" actId="2696"/>
        <pc:sldMkLst>
          <pc:docMk/>
          <pc:sldMk cId="1138448101" sldId="276"/>
        </pc:sldMkLst>
      </pc:sldChg>
      <pc:sldChg chg="modSp add">
        <pc:chgData name="Jay Cao" userId="24e21172780c2dbf" providerId="LiveId" clId="{860E650B-3859-43B6-9BCC-4823335007C2}" dt="2018-12-13T23:29:54.385" v="998" actId="20577"/>
        <pc:sldMkLst>
          <pc:docMk/>
          <pc:sldMk cId="2544967468" sldId="276"/>
        </pc:sldMkLst>
        <pc:spChg chg="mod">
          <ac:chgData name="Jay Cao" userId="24e21172780c2dbf" providerId="LiveId" clId="{860E650B-3859-43B6-9BCC-4823335007C2}" dt="2018-12-13T23:15:52.210" v="885" actId="20577"/>
          <ac:spMkLst>
            <pc:docMk/>
            <pc:sldMk cId="2544967468" sldId="276"/>
            <ac:spMk id="2" creationId="{A6F41E94-196A-4CAB-A76B-C85E37F6B405}"/>
          </ac:spMkLst>
        </pc:spChg>
        <pc:spChg chg="mod">
          <ac:chgData name="Jay Cao" userId="24e21172780c2dbf" providerId="LiveId" clId="{860E650B-3859-43B6-9BCC-4823335007C2}" dt="2018-12-13T23:29:54.385" v="998" actId="20577"/>
          <ac:spMkLst>
            <pc:docMk/>
            <pc:sldMk cId="2544967468" sldId="276"/>
            <ac:spMk id="3" creationId="{1CD165DD-EBC2-4C92-976D-7F50FC163586}"/>
          </ac:spMkLst>
        </pc:spChg>
      </pc:sldChg>
      <pc:sldChg chg="del">
        <pc:chgData name="Jay Cao" userId="24e21172780c2dbf" providerId="LiveId" clId="{860E650B-3859-43B6-9BCC-4823335007C2}" dt="2018-12-13T20:12:32.732" v="16" actId="2696"/>
        <pc:sldMkLst>
          <pc:docMk/>
          <pc:sldMk cId="653442318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deeper, what’s a variable/column; how to store data; everything in one table or more than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0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2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dmdal.github.io/r-tutorial-201920-wint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summarise.html" TargetMode="External"/><Relationship Id="rId2" Type="http://schemas.openxmlformats.org/officeDocument/2006/relationships/hyperlink" Target="https://dplyr.tidyverse.org/reference/arran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plyr.tidyverse.org/reference/group_by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Intro to R – Data wrangling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R Workshop - 2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426C034-8FC6-4EBB-9E78-115944A90A69}" type="datetime4">
              <a:rPr lang="en-CA" sz="1400" b="1">
                <a:solidFill>
                  <a:schemeClr val="bg1"/>
                </a:solidFill>
                <a:latin typeface="+mj-lt"/>
              </a:rPr>
              <a:t>January 30, 2020</a:t>
            </a:fld>
            <a:r>
              <a:rPr lang="en-CA" sz="1400" b="1" dirty="0">
                <a:solidFill>
                  <a:schemeClr val="bg1"/>
                </a:solidFill>
                <a:latin typeface="+mj-lt"/>
              </a:rPr>
              <a:t>    Prepared by Jay Cao / TDMDAL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D2569-0651-4E65-A0AF-D0CBC954A638}"/>
              </a:ext>
            </a:extLst>
          </p:cNvPr>
          <p:cNvSpPr/>
          <p:nvPr/>
        </p:nvSpPr>
        <p:spPr>
          <a:xfrm>
            <a:off x="551384" y="6257060"/>
            <a:ext cx="477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Website: </a:t>
            </a:r>
            <a:r>
              <a:rPr lang="en-CA" sz="1400" b="1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https://tdmdal.github.io/r-tutorial-201920-winter/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7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230236"/>
            <a:ext cx="11106150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4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Tidy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93" y="1443643"/>
            <a:ext cx="59055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6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Tidy Version – Why is it Tidy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72" y="1825625"/>
            <a:ext cx="4947128" cy="3702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9F2EB-3271-4487-B881-828D57E5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All column-wise operations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408BF7-4B50-464C-8071-5975D5338FD2}"/>
              </a:ext>
            </a:extLst>
          </p:cNvPr>
          <p:cNvCxnSpPr/>
          <p:nvPr/>
        </p:nvCxnSpPr>
        <p:spPr>
          <a:xfrm>
            <a:off x="9865360" y="2875280"/>
            <a:ext cx="0" cy="2316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F9811-A14B-4E78-ADEB-1492D214C6D7}"/>
              </a:ext>
            </a:extLst>
          </p:cNvPr>
          <p:cNvCxnSpPr/>
          <p:nvPr/>
        </p:nvCxnSpPr>
        <p:spPr>
          <a:xfrm>
            <a:off x="11353800" y="2875280"/>
            <a:ext cx="0" cy="2316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Ways of Being Messy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datasets have 5 common problems (Wickham, 2014)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Column headers are values, not variable names.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variables are stored in one column.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Variables are stored in both rows and columns.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types of observational units are stored in the same table.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single observational unit is stored in multiple tables.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7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8" y="1388226"/>
            <a:ext cx="7941855" cy="4744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6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8" y="1388226"/>
            <a:ext cx="7941855" cy="4744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561" y="1895302"/>
            <a:ext cx="4006734" cy="16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89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The Tidy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92" y="1274070"/>
            <a:ext cx="7938541" cy="4911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9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4D3B-C97F-40D9-8DEE-15192D27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Messy to Tidy (One Example)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A249A-25E4-4699-A930-3F8A20FB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55" y="2420144"/>
            <a:ext cx="6023628" cy="2680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92DFCC-92C1-442D-8B17-3085D1B7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445" y="1920239"/>
            <a:ext cx="4413388" cy="330292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C35380B-E6E3-4BF1-BEC6-92B6D784D15E}"/>
              </a:ext>
            </a:extLst>
          </p:cNvPr>
          <p:cNvSpPr/>
          <p:nvPr/>
        </p:nvSpPr>
        <p:spPr>
          <a:xfrm>
            <a:off x="6593840" y="3535680"/>
            <a:ext cx="38608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</p:spTree>
    <p:extLst>
      <p:ext uri="{BB962C8B-B14F-4D97-AF65-F5344CB8AC3E}">
        <p14:creationId xmlns:p14="http://schemas.microsoft.com/office/powerpoint/2010/main" val="153058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</p:spTree>
    <p:extLst>
      <p:ext uri="{BB962C8B-B14F-4D97-AF65-F5344CB8AC3E}">
        <p14:creationId xmlns:p14="http://schemas.microsoft.com/office/powerpoint/2010/main" val="200252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  <a:p>
            <a:endParaRPr lang="en-US" dirty="0"/>
          </a:p>
          <a:p>
            <a:r>
              <a:rPr lang="en-US" dirty="0"/>
              <a:t>Data manipulation</a:t>
            </a:r>
          </a:p>
          <a:p>
            <a:pPr lvl="1"/>
            <a:r>
              <a:rPr lang="en-US" dirty="0"/>
              <a:t>Filter, Select, etc.</a:t>
            </a:r>
          </a:p>
          <a:p>
            <a:pPr lvl="1"/>
            <a:r>
              <a:rPr lang="en-US" dirty="0"/>
              <a:t>Join datasets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</p:spTree>
    <p:extLst>
      <p:ext uri="{BB962C8B-B14F-4D97-AF65-F5344CB8AC3E}">
        <p14:creationId xmlns:p14="http://schemas.microsoft.com/office/powerpoint/2010/main" val="277893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835E0-5E26-4E95-B08C-B96B5294E770}"/>
              </a:ext>
            </a:extLst>
          </p:cNvPr>
          <p:cNvSpPr/>
          <p:nvPr/>
        </p:nvSpPr>
        <p:spPr>
          <a:xfrm>
            <a:off x="3365732" y="2249978"/>
            <a:ext cx="3724102" cy="48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835E0-5E26-4E95-B08C-B96B5294E770}"/>
              </a:ext>
            </a:extLst>
          </p:cNvPr>
          <p:cNvSpPr/>
          <p:nvPr/>
        </p:nvSpPr>
        <p:spPr>
          <a:xfrm>
            <a:off x="4145280" y="3169920"/>
            <a:ext cx="3230880" cy="1534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6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pivot_longer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6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John Smith  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r>
              <a:rPr lang="en-US" sz="2400" dirty="0">
                <a:latin typeface="Consolas" panose="020B0609020204030204" pitchFamily="49" charset="0"/>
              </a:rPr>
              <a:t>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Jane Doe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Jane Doe    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r>
              <a:rPr lang="en-US" sz="2400" dirty="0">
                <a:latin typeface="Consolas" panose="020B0609020204030204" pitchFamily="49" charset="0"/>
              </a:rPr>
              <a:t>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Mary Johnson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r>
              <a:rPr lang="en-US" sz="2400" dirty="0">
                <a:latin typeface="Consolas" panose="020B0609020204030204" pitchFamily="49" charset="0"/>
              </a:rPr>
              <a:t>      1</a:t>
            </a:r>
          </a:p>
        </p:txBody>
      </p:sp>
    </p:spTree>
    <p:extLst>
      <p:ext uri="{BB962C8B-B14F-4D97-AF65-F5344CB8AC3E}">
        <p14:creationId xmlns:p14="http://schemas.microsoft.com/office/powerpoint/2010/main" val="11426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transformation: </a:t>
            </a:r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a        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a        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a        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John Smith   b    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Jane Doe     b    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b    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pivot_wider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df_tidy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names_from</a:t>
            </a:r>
            <a:r>
              <a:rPr lang="en-US" sz="2400" dirty="0">
                <a:latin typeface="Consolas" panose="020B0609020204030204" pitchFamily="49" charset="0"/>
              </a:rPr>
              <a:t> = treatment, </a:t>
            </a:r>
            <a:r>
              <a:rPr lang="en-US" sz="2400" dirty="0" err="1">
                <a:latin typeface="Consolas" panose="020B0609020204030204" pitchFamily="49" charset="0"/>
              </a:rPr>
              <a:t>values_from</a:t>
            </a:r>
            <a:r>
              <a:rPr lang="en-US" sz="2400" dirty="0">
                <a:latin typeface="Consolas" panose="020B0609020204030204" pitchFamily="49" charset="0"/>
              </a:rPr>
              <a:t> = result)</a:t>
            </a:r>
            <a:endParaRPr lang="en-C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3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transformation: </a:t>
            </a:r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a        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a        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a        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John Smith   b    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Jane Doe     b    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b    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pivot_wider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df_tidy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names_from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treatment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values_from</a:t>
            </a:r>
            <a:r>
              <a:rPr lang="en-US" sz="2400" dirty="0">
                <a:latin typeface="Consolas" panose="020B0609020204030204" pitchFamily="49" charset="0"/>
              </a:rPr>
              <a:t> = result)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E3538-26C8-42E7-B4C0-AB3BA751F792}"/>
              </a:ext>
            </a:extLst>
          </p:cNvPr>
          <p:cNvSpPr/>
          <p:nvPr/>
        </p:nvSpPr>
        <p:spPr>
          <a:xfrm>
            <a:off x="3342640" y="2702560"/>
            <a:ext cx="1645920" cy="2458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97BBA3-A1F4-428C-8495-9CDB2ADC9EE1}"/>
              </a:ext>
            </a:extLst>
          </p:cNvPr>
          <p:cNvSpPr/>
          <p:nvPr/>
        </p:nvSpPr>
        <p:spPr>
          <a:xfrm>
            <a:off x="3342640" y="1805305"/>
            <a:ext cx="1645920" cy="4095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97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transformation: </a:t>
            </a:r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a        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a        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a        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John Smith   b    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Jane Doe     b    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b    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pivot_wider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df_tidy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names_from</a:t>
            </a:r>
            <a:r>
              <a:rPr lang="en-US" sz="2400" dirty="0">
                <a:latin typeface="Consolas" panose="020B0609020204030204" pitchFamily="49" charset="0"/>
              </a:rPr>
              <a:t> = treatment,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values_from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8ABB5-F749-4702-BB0F-A78E9E19A254}"/>
              </a:ext>
            </a:extLst>
          </p:cNvPr>
          <p:cNvSpPr/>
          <p:nvPr/>
        </p:nvSpPr>
        <p:spPr>
          <a:xfrm>
            <a:off x="5110480" y="2702560"/>
            <a:ext cx="1747520" cy="2458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7B0DB1-8E77-46C1-90B5-98765924B4C7}"/>
              </a:ext>
            </a:extLst>
          </p:cNvPr>
          <p:cNvSpPr/>
          <p:nvPr/>
        </p:nvSpPr>
        <p:spPr>
          <a:xfrm>
            <a:off x="5110480" y="1805306"/>
            <a:ext cx="1747520" cy="4095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022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 </a:t>
            </a:r>
            <a:r>
              <a:rPr lang="en-CA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   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a    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NA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16    11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3     1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9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dirty="0">
                <a:latin typeface="Consolas" panose="020B0609020204030204" pitchFamily="49" charset="0"/>
              </a:rPr>
              <a:t>filter()</a:t>
            </a:r>
          </a:p>
          <a:p>
            <a:r>
              <a:rPr lang="en-CA" dirty="0"/>
              <a:t>Select variables: </a:t>
            </a:r>
            <a:r>
              <a:rPr lang="en-CA" sz="2400" dirty="0">
                <a:latin typeface="Consolas" panose="020B0609020204030204" pitchFamily="49" charset="0"/>
              </a:rPr>
              <a:t>select()</a:t>
            </a:r>
          </a:p>
          <a:p>
            <a:r>
              <a:rPr lang="en-CA" dirty="0"/>
              <a:t>Reorder rows: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arrange()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Create new variables: </a:t>
            </a:r>
            <a:r>
              <a:rPr lang="en-CA" sz="2400" dirty="0">
                <a:latin typeface="Consolas" panose="020B0609020204030204" pitchFamily="49" charset="0"/>
              </a:rPr>
              <a:t>mutate()</a:t>
            </a: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summarise()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group_by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69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Employees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9987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select(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FirstName,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, Country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9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FirstName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  Country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Nancy     </a:t>
            </a:r>
            <a:r>
              <a:rPr lang="en-US" sz="2400" dirty="0" err="1">
                <a:latin typeface="Consolas" panose="020B0609020204030204" pitchFamily="49" charset="0"/>
              </a:rPr>
              <a:t>Davolio</a:t>
            </a:r>
            <a:r>
              <a:rPr lang="en-US" sz="2400" dirty="0">
                <a:latin typeface="Consolas" panose="020B0609020204030204" pitchFamily="49" charset="0"/>
              </a:rPr>
              <a:t>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Andrew    Fuller 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Janet     </a:t>
            </a:r>
            <a:r>
              <a:rPr lang="en-US" sz="2400" dirty="0" err="1">
                <a:latin typeface="Consolas" panose="020B0609020204030204" pitchFamily="49" charset="0"/>
              </a:rPr>
              <a:t>Leverling</a:t>
            </a:r>
            <a:r>
              <a:rPr lang="en-US" sz="2400" dirty="0">
                <a:latin typeface="Consolas" panose="020B0609020204030204" pitchFamily="49" charset="0"/>
              </a:rPr>
              <a:t>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Margaret  Peacock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Steven    Buchanan  UK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622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(</a:t>
            </a:r>
            <a:r>
              <a:rPr lang="en-US" b="1" dirty="0"/>
              <a:t>One</a:t>
            </a:r>
            <a:r>
              <a:rPr lang="en-US" dirty="0"/>
              <a:t>) way to organize </a:t>
            </a:r>
            <a:r>
              <a:rPr lang="en-US" b="1" dirty="0"/>
              <a:t>tabular</a:t>
            </a:r>
            <a:r>
              <a:rPr lang="en-US" dirty="0"/>
              <a:t> data </a:t>
            </a:r>
          </a:p>
          <a:p>
            <a:endParaRPr lang="en-US" dirty="0"/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variable</a:t>
            </a:r>
            <a:r>
              <a:rPr lang="en-US" dirty="0"/>
              <a:t> forms a </a:t>
            </a:r>
            <a:r>
              <a:rPr lang="en-US" b="1" dirty="0"/>
              <a:t>column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observation</a:t>
            </a:r>
            <a:r>
              <a:rPr lang="en-US" dirty="0"/>
              <a:t>, or </a:t>
            </a:r>
            <a:r>
              <a:rPr lang="en-US" b="1" dirty="0"/>
              <a:t>case</a:t>
            </a:r>
            <a:r>
              <a:rPr lang="en-US" dirty="0"/>
              <a:t>, forms a </a:t>
            </a:r>
            <a:r>
              <a:rPr lang="en-US" b="1" dirty="0"/>
              <a:t>row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type of observational unit</a:t>
            </a:r>
            <a:r>
              <a:rPr lang="en-US" dirty="0"/>
              <a:t> forms a </a:t>
            </a:r>
            <a:r>
              <a:rPr lang="en-US" b="1" dirty="0"/>
              <a:t>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43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Employees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947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%&gt;% select(FirstName,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Country)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group_by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Country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9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Groups:   Country [2]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FirstName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  Country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Nancy     </a:t>
            </a:r>
            <a:r>
              <a:rPr lang="en-US" sz="2400" dirty="0" err="1">
                <a:latin typeface="Consolas" panose="020B0609020204030204" pitchFamily="49" charset="0"/>
              </a:rPr>
              <a:t>Davolio</a:t>
            </a:r>
            <a:r>
              <a:rPr lang="en-US" sz="2400" dirty="0">
                <a:latin typeface="Consolas" panose="020B0609020204030204" pitchFamily="49" charset="0"/>
              </a:rPr>
              <a:t>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Andrew    Fuller 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Janet     </a:t>
            </a:r>
            <a:r>
              <a:rPr lang="en-US" sz="2400" dirty="0" err="1">
                <a:latin typeface="Consolas" panose="020B0609020204030204" pitchFamily="49" charset="0"/>
              </a:rPr>
              <a:t>Leverling</a:t>
            </a:r>
            <a:r>
              <a:rPr lang="en-US" sz="2400" dirty="0">
                <a:latin typeface="Consolas" panose="020B0609020204030204" pitchFamily="49" charset="0"/>
              </a:rPr>
              <a:t> USA</a:t>
            </a:r>
          </a:p>
        </p:txBody>
      </p:sp>
    </p:spTree>
    <p:extLst>
      <p:ext uri="{BB962C8B-B14F-4D97-AF65-F5344CB8AC3E}">
        <p14:creationId xmlns:p14="http://schemas.microsoft.com/office/powerpoint/2010/main" val="24196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Employees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453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%&gt;% select(FirstName,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Country)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group_by</a:t>
            </a:r>
            <a:r>
              <a:rPr lang="en-US" sz="2400" dirty="0">
                <a:latin typeface="Consolas" panose="020B0609020204030204" pitchFamily="49" charset="0"/>
              </a:rPr>
              <a:t>(Country)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summarise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n()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2 x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Country count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&lt;int&gt;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UK          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USA         5</a:t>
            </a:r>
          </a:p>
        </p:txBody>
      </p:sp>
    </p:spTree>
    <p:extLst>
      <p:ext uri="{BB962C8B-B14F-4D97-AF65-F5344CB8AC3E}">
        <p14:creationId xmlns:p14="http://schemas.microsoft.com/office/powerpoint/2010/main" val="43265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Employees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453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%&gt;% select(FirstName,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Country)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group_by</a:t>
            </a:r>
            <a:r>
              <a:rPr lang="en-US" sz="2400" dirty="0">
                <a:latin typeface="Consolas" panose="020B0609020204030204" pitchFamily="49" charset="0"/>
              </a:rPr>
              <a:t>(Country)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summarise</a:t>
            </a:r>
            <a:r>
              <a:rPr lang="en-US" sz="2400" dirty="0">
                <a:latin typeface="Consolas" panose="020B0609020204030204" pitchFamily="49" charset="0"/>
              </a:rPr>
              <a:t>(count = n())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arrange(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desc(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2 x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Country count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&lt;int&gt;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USA         5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UK          4</a:t>
            </a:r>
          </a:p>
        </p:txBody>
      </p:sp>
    </p:spTree>
    <p:extLst>
      <p:ext uri="{BB962C8B-B14F-4D97-AF65-F5344CB8AC3E}">
        <p14:creationId xmlns:p14="http://schemas.microsoft.com/office/powerpoint/2010/main" val="838278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13" y="1454727"/>
            <a:ext cx="7465158" cy="50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84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55" y="160028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36680" y="380818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770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5" y="153932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4840" y="374722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84F4DA-BC6B-46E1-B2BE-E1921B06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b="1" dirty="0"/>
              <a:t>Primary key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B4C77-9D00-4B7D-82F8-7AAD9C175B6E}"/>
              </a:ext>
            </a:extLst>
          </p:cNvPr>
          <p:cNvCxnSpPr>
            <a:cxnSpLocks/>
          </p:cNvCxnSpPr>
          <p:nvPr/>
        </p:nvCxnSpPr>
        <p:spPr>
          <a:xfrm flipH="1">
            <a:off x="5791200" y="2032000"/>
            <a:ext cx="4368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CC44A-0700-4C2D-9CC1-9165F490F527}"/>
              </a:ext>
            </a:extLst>
          </p:cNvPr>
          <p:cNvCxnSpPr>
            <a:cxnSpLocks/>
          </p:cNvCxnSpPr>
          <p:nvPr/>
        </p:nvCxnSpPr>
        <p:spPr>
          <a:xfrm flipH="1">
            <a:off x="9733280" y="2133600"/>
            <a:ext cx="4368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536C8E6-48AF-4EB3-B365-A5B6B985C093}"/>
              </a:ext>
            </a:extLst>
          </p:cNvPr>
          <p:cNvSpPr/>
          <p:nvPr/>
        </p:nvSpPr>
        <p:spPr>
          <a:xfrm>
            <a:off x="9367520" y="1962902"/>
            <a:ext cx="164695" cy="35357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2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5" y="153932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4840" y="374722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84F4DA-BC6B-46E1-B2BE-E1921B06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Primary key</a:t>
            </a:r>
          </a:p>
          <a:p>
            <a:r>
              <a:rPr lang="en-CA" b="1" dirty="0"/>
              <a:t>Foreign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CC44A-0700-4C2D-9CC1-9165F490F527}"/>
              </a:ext>
            </a:extLst>
          </p:cNvPr>
          <p:cNvCxnSpPr>
            <a:cxnSpLocks/>
          </p:cNvCxnSpPr>
          <p:nvPr/>
        </p:nvCxnSpPr>
        <p:spPr>
          <a:xfrm flipH="1">
            <a:off x="9235440" y="2032000"/>
            <a:ext cx="4368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68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5" y="153932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4840" y="374722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84F4DA-BC6B-46E1-B2BE-E1921B06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Primary key</a:t>
            </a:r>
          </a:p>
          <a:p>
            <a:r>
              <a:rPr lang="en-CA" dirty="0"/>
              <a:t>Foreign key</a:t>
            </a:r>
          </a:p>
          <a:p>
            <a:r>
              <a:rPr lang="en-CA" b="1" dirty="0"/>
              <a:t>1-to-Many Relationship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CC44A-0700-4C2D-9CC1-9165F490F527}"/>
              </a:ext>
            </a:extLst>
          </p:cNvPr>
          <p:cNvCxnSpPr>
            <a:cxnSpLocks/>
          </p:cNvCxnSpPr>
          <p:nvPr/>
        </p:nvCxnSpPr>
        <p:spPr>
          <a:xfrm>
            <a:off x="7824840" y="1539327"/>
            <a:ext cx="0" cy="420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65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Tables – Another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88" y="1425283"/>
            <a:ext cx="5487439" cy="4829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5508" y="1188720"/>
            <a:ext cx="3084022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630192" y="1394634"/>
            <a:ext cx="1795550" cy="88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091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CA" dirty="0"/>
              <a:t>Join – Inner Join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CA9F5B-E1E2-4B2D-A973-10C9B398C5FE}"/>
              </a:ext>
            </a:extLst>
          </p:cNvPr>
          <p:cNvGrpSpPr/>
          <p:nvPr/>
        </p:nvGrpSpPr>
        <p:grpSpPr>
          <a:xfrm>
            <a:off x="2028759" y="2379576"/>
            <a:ext cx="3359972" cy="1887624"/>
            <a:chOff x="4572000" y="1725522"/>
            <a:chExt cx="2325190" cy="130628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594EB8-1C62-4FE3-ACBB-24BB1C25B230}"/>
                </a:ext>
              </a:extLst>
            </p:cNvPr>
            <p:cNvSpPr/>
            <p:nvPr/>
          </p:nvSpPr>
          <p:spPr>
            <a:xfrm>
              <a:off x="5608322" y="1993570"/>
              <a:ext cx="252546" cy="770190"/>
            </a:xfrm>
            <a:custGeom>
              <a:avLst/>
              <a:gdLst>
                <a:gd name="connsiteX0" fmla="*/ 126273 w 252546"/>
                <a:gd name="connsiteY0" fmla="*/ 0 h 770190"/>
                <a:gd name="connsiteX1" fmla="*/ 142487 w 252546"/>
                <a:gd name="connsiteY1" fmla="*/ 19917 h 770190"/>
                <a:gd name="connsiteX2" fmla="*/ 252546 w 252546"/>
                <a:gd name="connsiteY2" fmla="*/ 385095 h 770190"/>
                <a:gd name="connsiteX3" fmla="*/ 142487 w 252546"/>
                <a:gd name="connsiteY3" fmla="*/ 750273 h 770190"/>
                <a:gd name="connsiteX4" fmla="*/ 126273 w 252546"/>
                <a:gd name="connsiteY4" fmla="*/ 770190 h 770190"/>
                <a:gd name="connsiteX5" fmla="*/ 110059 w 252546"/>
                <a:gd name="connsiteY5" fmla="*/ 750273 h 770190"/>
                <a:gd name="connsiteX6" fmla="*/ 0 w 252546"/>
                <a:gd name="connsiteY6" fmla="*/ 385095 h 770190"/>
                <a:gd name="connsiteX7" fmla="*/ 110059 w 252546"/>
                <a:gd name="connsiteY7" fmla="*/ 19917 h 770190"/>
                <a:gd name="connsiteX8" fmla="*/ 126273 w 252546"/>
                <a:gd name="connsiteY8" fmla="*/ 0 h 7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546" h="770190">
                  <a:moveTo>
                    <a:pt x="126273" y="0"/>
                  </a:moveTo>
                  <a:lnTo>
                    <a:pt x="142487" y="19917"/>
                  </a:lnTo>
                  <a:cubicBezTo>
                    <a:pt x="211973" y="124159"/>
                    <a:pt x="252546" y="249825"/>
                    <a:pt x="252546" y="385095"/>
                  </a:cubicBezTo>
                  <a:cubicBezTo>
                    <a:pt x="252546" y="520366"/>
                    <a:pt x="211973" y="646031"/>
                    <a:pt x="142487" y="750273"/>
                  </a:cubicBezTo>
                  <a:lnTo>
                    <a:pt x="126273" y="770190"/>
                  </a:lnTo>
                  <a:lnTo>
                    <a:pt x="110059" y="750273"/>
                  </a:lnTo>
                  <a:cubicBezTo>
                    <a:pt x="40574" y="646031"/>
                    <a:pt x="0" y="520366"/>
                    <a:pt x="0" y="385095"/>
                  </a:cubicBezTo>
                  <a:cubicBezTo>
                    <a:pt x="0" y="249825"/>
                    <a:pt x="40574" y="124159"/>
                    <a:pt x="110059" y="19917"/>
                  </a:cubicBezTo>
                  <a:lnTo>
                    <a:pt x="126273" y="0"/>
                  </a:lnTo>
                  <a:close/>
                </a:path>
              </a:pathLst>
            </a:custGeom>
            <a:solidFill>
              <a:srgbClr val="3989C9"/>
            </a:solidFill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F78C499-8F65-41E9-9648-5C505F32F846}"/>
                </a:ext>
              </a:extLst>
            </p:cNvPr>
            <p:cNvSpPr/>
            <p:nvPr/>
          </p:nvSpPr>
          <p:spPr>
            <a:xfrm>
              <a:off x="4572000" y="1725522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9CBCB88-A361-4ABD-8C53-E2900BBD2780}"/>
                </a:ext>
              </a:extLst>
            </p:cNvPr>
            <p:cNvSpPr/>
            <p:nvPr/>
          </p:nvSpPr>
          <p:spPr>
            <a:xfrm>
              <a:off x="5734595" y="1725522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EAFC7E-D71E-4D48-96B8-1097B4899A43}"/>
              </a:ext>
            </a:extLst>
          </p:cNvPr>
          <p:cNvSpPr txBox="1"/>
          <p:nvPr/>
        </p:nvSpPr>
        <p:spPr>
          <a:xfrm>
            <a:off x="954781" y="5595795"/>
            <a:ext cx="817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inner_join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4802C9-42FE-4D66-9A98-93D1DD93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59329"/>
              </p:ext>
            </p:extLst>
          </p:nvPr>
        </p:nvGraphicFramePr>
        <p:xfrm>
          <a:off x="6894886" y="2025047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8F9E65-6DD7-455B-9A73-BE8B6A3CE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39014"/>
              </p:ext>
            </p:extLst>
          </p:nvPr>
        </p:nvGraphicFramePr>
        <p:xfrm>
          <a:off x="8775938" y="2025047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E977A40-776B-4232-84B7-526F4570D505}"/>
              </a:ext>
            </a:extLst>
          </p:cNvPr>
          <p:cNvSpPr txBox="1"/>
          <p:nvPr/>
        </p:nvSpPr>
        <p:spPr>
          <a:xfrm>
            <a:off x="7028363" y="1618986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93B420-BD38-4B00-AD20-E912CC13100B}"/>
              </a:ext>
            </a:extLst>
          </p:cNvPr>
          <p:cNvSpPr txBox="1"/>
          <p:nvPr/>
        </p:nvSpPr>
        <p:spPr>
          <a:xfrm>
            <a:off x="8907373" y="1618986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A4499F-0D6D-448E-BF8C-64232F649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64888"/>
              </p:ext>
            </p:extLst>
          </p:nvPr>
        </p:nvGraphicFramePr>
        <p:xfrm>
          <a:off x="7958469" y="4086959"/>
          <a:ext cx="17503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3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32" y="1833996"/>
            <a:ext cx="847725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14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2D8F-579E-47D0-8677-6869F494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 – Left (Outer)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48FCA-4986-4B01-A5EF-DC8CE990B881}"/>
              </a:ext>
            </a:extLst>
          </p:cNvPr>
          <p:cNvSpPr txBox="1"/>
          <p:nvPr/>
        </p:nvSpPr>
        <p:spPr>
          <a:xfrm>
            <a:off x="1220543" y="5568123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F0D63-0526-4A92-8791-00D0E349A254}"/>
              </a:ext>
            </a:extLst>
          </p:cNvPr>
          <p:cNvGrpSpPr/>
          <p:nvPr/>
        </p:nvGrpSpPr>
        <p:grpSpPr>
          <a:xfrm>
            <a:off x="1999087" y="2430820"/>
            <a:ext cx="3631750" cy="1896359"/>
            <a:chOff x="1783090" y="3579223"/>
            <a:chExt cx="2397033" cy="12516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FD56F4-456E-4C15-B71E-C6646242C137}"/>
                </a:ext>
              </a:extLst>
            </p:cNvPr>
            <p:cNvSpPr/>
            <p:nvPr/>
          </p:nvSpPr>
          <p:spPr>
            <a:xfrm>
              <a:off x="1783090" y="3579223"/>
              <a:ext cx="1306279" cy="1251638"/>
            </a:xfrm>
            <a:prstGeom prst="ellipse">
              <a:avLst/>
            </a:prstGeom>
            <a:solidFill>
              <a:srgbClr val="398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3DC024-05A5-446E-9641-718CC86E9B5F}"/>
                </a:ext>
              </a:extLst>
            </p:cNvPr>
            <p:cNvSpPr/>
            <p:nvPr/>
          </p:nvSpPr>
          <p:spPr>
            <a:xfrm>
              <a:off x="2873844" y="3579223"/>
              <a:ext cx="1306279" cy="1251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9B3052-FF6A-4AB7-8781-5D348D390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90468"/>
              </p:ext>
            </p:extLst>
          </p:nvPr>
        </p:nvGraphicFramePr>
        <p:xfrm>
          <a:off x="6911511" y="1895640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2AB1AD-2ABB-4697-845D-6B25F0C3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16220"/>
              </p:ext>
            </p:extLst>
          </p:nvPr>
        </p:nvGraphicFramePr>
        <p:xfrm>
          <a:off x="8792563" y="1895640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87BF09-A862-4865-A878-A10320D636F2}"/>
              </a:ext>
            </a:extLst>
          </p:cNvPr>
          <p:cNvSpPr txBox="1"/>
          <p:nvPr/>
        </p:nvSpPr>
        <p:spPr>
          <a:xfrm>
            <a:off x="7044988" y="148957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0E5AA-47E6-4058-8363-2998EDEBE8AC}"/>
              </a:ext>
            </a:extLst>
          </p:cNvPr>
          <p:cNvSpPr txBox="1"/>
          <p:nvPr/>
        </p:nvSpPr>
        <p:spPr>
          <a:xfrm>
            <a:off x="8923998" y="148957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9D35FC8-05FF-403C-A434-4E686FD72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64089"/>
              </p:ext>
            </p:extLst>
          </p:nvPr>
        </p:nvGraphicFramePr>
        <p:xfrm>
          <a:off x="8122742" y="3847298"/>
          <a:ext cx="17503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6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- Left (Outer) Join With Exclusion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C672DD-B02A-4427-9C7D-9ACC326170D9}"/>
              </a:ext>
            </a:extLst>
          </p:cNvPr>
          <p:cNvGrpSpPr/>
          <p:nvPr/>
        </p:nvGrpSpPr>
        <p:grpSpPr>
          <a:xfrm>
            <a:off x="2145147" y="2514354"/>
            <a:ext cx="3293284" cy="1850159"/>
            <a:chOff x="2307707" y="2681748"/>
            <a:chExt cx="2325190" cy="130628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7C5BA8-06AB-4EE2-8F3E-C5D1609F9E70}"/>
                </a:ext>
              </a:extLst>
            </p:cNvPr>
            <p:cNvSpPr/>
            <p:nvPr/>
          </p:nvSpPr>
          <p:spPr>
            <a:xfrm>
              <a:off x="2307707" y="2681748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67BFE3-5668-4A09-AACB-61B2EA22825C}"/>
                </a:ext>
              </a:extLst>
            </p:cNvPr>
            <p:cNvSpPr/>
            <p:nvPr/>
          </p:nvSpPr>
          <p:spPr>
            <a:xfrm>
              <a:off x="3470302" y="2681748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07615"/>
              </p:ext>
            </p:extLst>
          </p:nvPr>
        </p:nvGraphicFramePr>
        <p:xfrm>
          <a:off x="6753570" y="2286112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32720"/>
              </p:ext>
            </p:extLst>
          </p:nvPr>
        </p:nvGraphicFramePr>
        <p:xfrm>
          <a:off x="8634622" y="2286112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6887047" y="188005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8766057" y="188005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1305137" y="5026924"/>
            <a:ext cx="7661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Table1 %&gt;%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(Table2, by = c("</a:t>
            </a:r>
            <a:r>
              <a:rPr lang="en-US" sz="2400" dirty="0" err="1">
                <a:latin typeface="Consolas" panose="020B0609020204030204" pitchFamily="49" charset="0"/>
              </a:rPr>
              <a:t>pk</a:t>
            </a:r>
            <a:r>
              <a:rPr lang="en-US" sz="2400" dirty="0">
                <a:latin typeface="Consolas" panose="020B0609020204030204" pitchFamily="49" charset="0"/>
              </a:rPr>
              <a:t>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latin typeface="Consolas" panose="020B0609020204030204" pitchFamily="49" charset="0"/>
              </a:rPr>
              <a:t>(is.na(t2c1))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D35FC8-05FF-403C-A434-4E686FD72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83595"/>
              </p:ext>
            </p:extLst>
          </p:nvPr>
        </p:nvGraphicFramePr>
        <p:xfrm>
          <a:off x="7943741" y="4224389"/>
          <a:ext cx="1750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76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93AF-F010-415A-881D-551D078F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Right (Outer) Join*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F6EBF-0977-42DA-B2D0-A45CEEE4E74E}"/>
              </a:ext>
            </a:extLst>
          </p:cNvPr>
          <p:cNvSpPr txBox="1"/>
          <p:nvPr/>
        </p:nvSpPr>
        <p:spPr>
          <a:xfrm>
            <a:off x="1090020" y="5565338"/>
            <a:ext cx="817082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right_join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  <a:p>
            <a:endParaRPr lang="en-US" dirty="0"/>
          </a:p>
          <a:p>
            <a:r>
              <a:rPr lang="en-US" dirty="0"/>
              <a:t>Note: can use </a:t>
            </a:r>
            <a:r>
              <a:rPr lang="en-US" dirty="0" err="1"/>
              <a:t>left_join</a:t>
            </a:r>
            <a:r>
              <a:rPr lang="en-US" dirty="0"/>
              <a:t> as well.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7370A8-7794-4275-BF6A-D2F5FDB8E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94662"/>
              </p:ext>
            </p:extLst>
          </p:nvPr>
        </p:nvGraphicFramePr>
        <p:xfrm>
          <a:off x="7379795" y="1752251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74323E-C9F0-4324-8CBE-77E60D901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9574"/>
              </p:ext>
            </p:extLst>
          </p:nvPr>
        </p:nvGraphicFramePr>
        <p:xfrm>
          <a:off x="9260847" y="1752251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A33C3F-1748-483E-8ED3-7B709E2DD40E}"/>
              </a:ext>
            </a:extLst>
          </p:cNvPr>
          <p:cNvSpPr txBox="1"/>
          <p:nvPr/>
        </p:nvSpPr>
        <p:spPr>
          <a:xfrm>
            <a:off x="7513272" y="1346190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698CA-F91D-4139-A420-E1F0BAAE3A82}"/>
              </a:ext>
            </a:extLst>
          </p:cNvPr>
          <p:cNvSpPr txBox="1"/>
          <p:nvPr/>
        </p:nvSpPr>
        <p:spPr>
          <a:xfrm>
            <a:off x="9392282" y="1346190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450331-988B-42E9-AFF0-07D2693B7ACB}"/>
              </a:ext>
            </a:extLst>
          </p:cNvPr>
          <p:cNvGrpSpPr/>
          <p:nvPr/>
        </p:nvGrpSpPr>
        <p:grpSpPr>
          <a:xfrm>
            <a:off x="1964711" y="2354783"/>
            <a:ext cx="3481050" cy="1817670"/>
            <a:chOff x="1964710" y="2344623"/>
            <a:chExt cx="2397033" cy="12516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99F4E8-A8C1-4536-AABF-BBC5B71FF6E6}"/>
                </a:ext>
              </a:extLst>
            </p:cNvPr>
            <p:cNvSpPr/>
            <p:nvPr/>
          </p:nvSpPr>
          <p:spPr>
            <a:xfrm>
              <a:off x="3055464" y="2344623"/>
              <a:ext cx="1306279" cy="1251638"/>
            </a:xfrm>
            <a:prstGeom prst="ellipse">
              <a:avLst/>
            </a:prstGeom>
            <a:solidFill>
              <a:srgbClr val="398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BB5F3F-9606-4075-8902-5F9BA8DAFCC9}"/>
                </a:ext>
              </a:extLst>
            </p:cNvPr>
            <p:cNvSpPr/>
            <p:nvPr/>
          </p:nvSpPr>
          <p:spPr>
            <a:xfrm>
              <a:off x="1964710" y="2344623"/>
              <a:ext cx="1306279" cy="1251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016BCD-8E80-4C3C-8C7B-6A7DEC4AF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39082"/>
              </p:ext>
            </p:extLst>
          </p:nvPr>
        </p:nvGraphicFramePr>
        <p:xfrm>
          <a:off x="8121276" y="3778130"/>
          <a:ext cx="18646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28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- Right (Outer) Join With Exclusion*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8C2972-A0A4-4515-B7B4-4865C501A104}"/>
              </a:ext>
            </a:extLst>
          </p:cNvPr>
          <p:cNvGrpSpPr/>
          <p:nvPr/>
        </p:nvGrpSpPr>
        <p:grpSpPr>
          <a:xfrm>
            <a:off x="1926169" y="2326467"/>
            <a:ext cx="3412509" cy="1917139"/>
            <a:chOff x="2034641" y="2390701"/>
            <a:chExt cx="2325190" cy="130628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7C5BA8-06AB-4EE2-8F3E-C5D1609F9E70}"/>
                </a:ext>
              </a:extLst>
            </p:cNvPr>
            <p:cNvSpPr/>
            <p:nvPr/>
          </p:nvSpPr>
          <p:spPr>
            <a:xfrm>
              <a:off x="2034641" y="2390701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67BFE3-5668-4A09-AACB-61B2EA22825C}"/>
                </a:ext>
              </a:extLst>
            </p:cNvPr>
            <p:cNvSpPr/>
            <p:nvPr/>
          </p:nvSpPr>
          <p:spPr>
            <a:xfrm>
              <a:off x="3197236" y="2390701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88243"/>
              </p:ext>
            </p:extLst>
          </p:nvPr>
        </p:nvGraphicFramePr>
        <p:xfrm>
          <a:off x="6853323" y="2234390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83060"/>
              </p:ext>
            </p:extLst>
          </p:nvPr>
        </p:nvGraphicFramePr>
        <p:xfrm>
          <a:off x="8734375" y="2234390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6986800" y="182832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8865810" y="182832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949508" y="4962286"/>
            <a:ext cx="7830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Table1 %&gt;%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right_join</a:t>
            </a:r>
            <a:r>
              <a:rPr lang="en-US" sz="2400" dirty="0">
                <a:latin typeface="Consolas" panose="020B0609020204030204" pitchFamily="49" charset="0"/>
              </a:rPr>
              <a:t>(Table2, by = c("</a:t>
            </a:r>
            <a:r>
              <a:rPr lang="en-US" sz="2400" dirty="0" err="1">
                <a:latin typeface="Consolas" panose="020B0609020204030204" pitchFamily="49" charset="0"/>
              </a:rPr>
              <a:t>pk</a:t>
            </a:r>
            <a:r>
              <a:rPr lang="en-US" sz="2400" dirty="0">
                <a:latin typeface="Consolas" panose="020B0609020204030204" pitchFamily="49" charset="0"/>
              </a:rPr>
              <a:t>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latin typeface="Consolas" panose="020B0609020204030204" pitchFamily="49" charset="0"/>
              </a:rPr>
              <a:t>(is.na(t1c1))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4902C0-43BC-40FD-8D1D-A36BFFFD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11113"/>
              </p:ext>
            </p:extLst>
          </p:nvPr>
        </p:nvGraphicFramePr>
        <p:xfrm>
          <a:off x="7385114" y="4104209"/>
          <a:ext cx="18646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39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Full Outer Join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68810"/>
              </p:ext>
            </p:extLst>
          </p:nvPr>
        </p:nvGraphicFramePr>
        <p:xfrm>
          <a:off x="7573763" y="1996092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79025"/>
              </p:ext>
            </p:extLst>
          </p:nvPr>
        </p:nvGraphicFramePr>
        <p:xfrm>
          <a:off x="9454815" y="1996092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7707240" y="159003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9586250" y="159003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E05F88-8C3E-4BF6-B8E6-B93B863FF79C}"/>
              </a:ext>
            </a:extLst>
          </p:cNvPr>
          <p:cNvGrpSpPr/>
          <p:nvPr/>
        </p:nvGrpSpPr>
        <p:grpSpPr>
          <a:xfrm>
            <a:off x="2283780" y="2382519"/>
            <a:ext cx="3159104" cy="1774777"/>
            <a:chOff x="4572000" y="1725522"/>
            <a:chExt cx="2325190" cy="1306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AFC0B-82FA-4D6D-A834-5EAB2858C082}"/>
                </a:ext>
              </a:extLst>
            </p:cNvPr>
            <p:cNvSpPr/>
            <p:nvPr/>
          </p:nvSpPr>
          <p:spPr>
            <a:xfrm>
              <a:off x="5608322" y="1993570"/>
              <a:ext cx="252546" cy="770190"/>
            </a:xfrm>
            <a:custGeom>
              <a:avLst/>
              <a:gdLst>
                <a:gd name="connsiteX0" fmla="*/ 126273 w 252546"/>
                <a:gd name="connsiteY0" fmla="*/ 0 h 770190"/>
                <a:gd name="connsiteX1" fmla="*/ 142487 w 252546"/>
                <a:gd name="connsiteY1" fmla="*/ 19917 h 770190"/>
                <a:gd name="connsiteX2" fmla="*/ 252546 w 252546"/>
                <a:gd name="connsiteY2" fmla="*/ 385095 h 770190"/>
                <a:gd name="connsiteX3" fmla="*/ 142487 w 252546"/>
                <a:gd name="connsiteY3" fmla="*/ 750273 h 770190"/>
                <a:gd name="connsiteX4" fmla="*/ 126273 w 252546"/>
                <a:gd name="connsiteY4" fmla="*/ 770190 h 770190"/>
                <a:gd name="connsiteX5" fmla="*/ 110059 w 252546"/>
                <a:gd name="connsiteY5" fmla="*/ 750273 h 770190"/>
                <a:gd name="connsiteX6" fmla="*/ 0 w 252546"/>
                <a:gd name="connsiteY6" fmla="*/ 385095 h 770190"/>
                <a:gd name="connsiteX7" fmla="*/ 110059 w 252546"/>
                <a:gd name="connsiteY7" fmla="*/ 19917 h 770190"/>
                <a:gd name="connsiteX8" fmla="*/ 126273 w 252546"/>
                <a:gd name="connsiteY8" fmla="*/ 0 h 7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546" h="770190">
                  <a:moveTo>
                    <a:pt x="126273" y="0"/>
                  </a:moveTo>
                  <a:lnTo>
                    <a:pt x="142487" y="19917"/>
                  </a:lnTo>
                  <a:cubicBezTo>
                    <a:pt x="211973" y="124159"/>
                    <a:pt x="252546" y="249825"/>
                    <a:pt x="252546" y="385095"/>
                  </a:cubicBezTo>
                  <a:cubicBezTo>
                    <a:pt x="252546" y="520366"/>
                    <a:pt x="211973" y="646031"/>
                    <a:pt x="142487" y="750273"/>
                  </a:cubicBezTo>
                  <a:lnTo>
                    <a:pt x="126273" y="770190"/>
                  </a:lnTo>
                  <a:lnTo>
                    <a:pt x="110059" y="750273"/>
                  </a:lnTo>
                  <a:cubicBezTo>
                    <a:pt x="40574" y="646031"/>
                    <a:pt x="0" y="520366"/>
                    <a:pt x="0" y="385095"/>
                  </a:cubicBezTo>
                  <a:cubicBezTo>
                    <a:pt x="0" y="249825"/>
                    <a:pt x="40574" y="124159"/>
                    <a:pt x="110059" y="19917"/>
                  </a:cubicBezTo>
                  <a:lnTo>
                    <a:pt x="126273" y="0"/>
                  </a:ln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98A232-1E1B-4DEE-8923-CBA99C08CD5C}"/>
                </a:ext>
              </a:extLst>
            </p:cNvPr>
            <p:cNvSpPr/>
            <p:nvPr/>
          </p:nvSpPr>
          <p:spPr>
            <a:xfrm>
              <a:off x="4572000" y="1725522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BC802-1D0C-4020-8FD3-C83022D3396F}"/>
                </a:ext>
              </a:extLst>
            </p:cNvPr>
            <p:cNvSpPr/>
            <p:nvPr/>
          </p:nvSpPr>
          <p:spPr>
            <a:xfrm>
              <a:off x="5734595" y="1725522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B062C8-0AFF-41C8-B638-284C6CF1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66968"/>
              </p:ext>
            </p:extLst>
          </p:nvPr>
        </p:nvGraphicFramePr>
        <p:xfrm>
          <a:off x="8497036" y="3750766"/>
          <a:ext cx="18646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934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514518" y="4888147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full_join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2516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Full Outer Join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34451"/>
              </p:ext>
            </p:extLst>
          </p:nvPr>
        </p:nvGraphicFramePr>
        <p:xfrm>
          <a:off x="7443525" y="1829835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06969"/>
              </p:ext>
            </p:extLst>
          </p:nvPr>
        </p:nvGraphicFramePr>
        <p:xfrm>
          <a:off x="9324577" y="1829835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7577002" y="1423774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9456012" y="1423774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E05F88-8C3E-4BF6-B8E6-B93B863FF79C}"/>
              </a:ext>
            </a:extLst>
          </p:cNvPr>
          <p:cNvGrpSpPr/>
          <p:nvPr/>
        </p:nvGrpSpPr>
        <p:grpSpPr>
          <a:xfrm>
            <a:off x="2211455" y="2262129"/>
            <a:ext cx="3249822" cy="1825742"/>
            <a:chOff x="4572000" y="1725522"/>
            <a:chExt cx="2325190" cy="1306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AFC0B-82FA-4D6D-A834-5EAB2858C082}"/>
                </a:ext>
              </a:extLst>
            </p:cNvPr>
            <p:cNvSpPr/>
            <p:nvPr/>
          </p:nvSpPr>
          <p:spPr>
            <a:xfrm>
              <a:off x="5608322" y="1993570"/>
              <a:ext cx="252546" cy="770190"/>
            </a:xfrm>
            <a:custGeom>
              <a:avLst/>
              <a:gdLst>
                <a:gd name="connsiteX0" fmla="*/ 126273 w 252546"/>
                <a:gd name="connsiteY0" fmla="*/ 0 h 770190"/>
                <a:gd name="connsiteX1" fmla="*/ 142487 w 252546"/>
                <a:gd name="connsiteY1" fmla="*/ 19917 h 770190"/>
                <a:gd name="connsiteX2" fmla="*/ 252546 w 252546"/>
                <a:gd name="connsiteY2" fmla="*/ 385095 h 770190"/>
                <a:gd name="connsiteX3" fmla="*/ 142487 w 252546"/>
                <a:gd name="connsiteY3" fmla="*/ 750273 h 770190"/>
                <a:gd name="connsiteX4" fmla="*/ 126273 w 252546"/>
                <a:gd name="connsiteY4" fmla="*/ 770190 h 770190"/>
                <a:gd name="connsiteX5" fmla="*/ 110059 w 252546"/>
                <a:gd name="connsiteY5" fmla="*/ 750273 h 770190"/>
                <a:gd name="connsiteX6" fmla="*/ 0 w 252546"/>
                <a:gd name="connsiteY6" fmla="*/ 385095 h 770190"/>
                <a:gd name="connsiteX7" fmla="*/ 110059 w 252546"/>
                <a:gd name="connsiteY7" fmla="*/ 19917 h 770190"/>
                <a:gd name="connsiteX8" fmla="*/ 126273 w 252546"/>
                <a:gd name="connsiteY8" fmla="*/ 0 h 7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546" h="770190">
                  <a:moveTo>
                    <a:pt x="126273" y="0"/>
                  </a:moveTo>
                  <a:lnTo>
                    <a:pt x="142487" y="19917"/>
                  </a:lnTo>
                  <a:cubicBezTo>
                    <a:pt x="211973" y="124159"/>
                    <a:pt x="252546" y="249825"/>
                    <a:pt x="252546" y="385095"/>
                  </a:cubicBezTo>
                  <a:cubicBezTo>
                    <a:pt x="252546" y="520366"/>
                    <a:pt x="211973" y="646031"/>
                    <a:pt x="142487" y="750273"/>
                  </a:cubicBezTo>
                  <a:lnTo>
                    <a:pt x="126273" y="770190"/>
                  </a:lnTo>
                  <a:lnTo>
                    <a:pt x="110059" y="750273"/>
                  </a:lnTo>
                  <a:cubicBezTo>
                    <a:pt x="40574" y="646031"/>
                    <a:pt x="0" y="520366"/>
                    <a:pt x="0" y="385095"/>
                  </a:cubicBezTo>
                  <a:cubicBezTo>
                    <a:pt x="0" y="249825"/>
                    <a:pt x="40574" y="124159"/>
                    <a:pt x="110059" y="19917"/>
                  </a:cubicBezTo>
                  <a:lnTo>
                    <a:pt x="126273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98A232-1E1B-4DEE-8923-CBA99C08CD5C}"/>
                </a:ext>
              </a:extLst>
            </p:cNvPr>
            <p:cNvSpPr/>
            <p:nvPr/>
          </p:nvSpPr>
          <p:spPr>
            <a:xfrm>
              <a:off x="4572000" y="1725522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BC802-1D0C-4020-8FD3-C83022D3396F}"/>
                </a:ext>
              </a:extLst>
            </p:cNvPr>
            <p:cNvSpPr/>
            <p:nvPr/>
          </p:nvSpPr>
          <p:spPr>
            <a:xfrm>
              <a:off x="5734595" y="1725522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1031229" y="4663476"/>
            <a:ext cx="7661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nsolas" panose="020B0609020204030204" pitchFamily="49" charset="0"/>
              </a:rPr>
              <a:t>Table1 %&gt;%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  </a:t>
            </a:r>
            <a:r>
              <a:rPr lang="de-DE" sz="2400" dirty="0">
                <a:solidFill>
                  <a:srgbClr val="FF0000"/>
                </a:solidFill>
                <a:latin typeface="Consolas" panose="020B0609020204030204" pitchFamily="49" charset="0"/>
              </a:rPr>
              <a:t>full_join</a:t>
            </a:r>
            <a:r>
              <a:rPr lang="de-DE" sz="2400" dirty="0">
                <a:latin typeface="Consolas" panose="020B0609020204030204" pitchFamily="49" charset="0"/>
              </a:rPr>
              <a:t>(Table2, by = c("pk" = "fk")) %&gt;%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 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</a:rPr>
              <a:t>filter</a:t>
            </a:r>
            <a:r>
              <a:rPr lang="de-DE" sz="2400" dirty="0">
                <a:latin typeface="Consolas" panose="020B0609020204030204" pitchFamily="49" charset="0"/>
              </a:rPr>
              <a:t>(is.na(t1c1) | is.na(t2c1))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B062C8-0AFF-41C8-B638-284C6CF1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92542"/>
              </p:ext>
            </p:extLst>
          </p:nvPr>
        </p:nvGraphicFramePr>
        <p:xfrm>
          <a:off x="8222977" y="3737600"/>
          <a:ext cx="18646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9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32" y="1833996"/>
            <a:ext cx="847725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29447" y="2202872"/>
            <a:ext cx="4813069" cy="48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4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b="1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F7498-0549-4B2B-ACBF-66FCD74D2F6E}"/>
              </a:ext>
            </a:extLst>
          </p:cNvPr>
          <p:cNvSpPr/>
          <p:nvPr/>
        </p:nvSpPr>
        <p:spPr>
          <a:xfrm>
            <a:off x="8361680" y="1825625"/>
            <a:ext cx="3119120" cy="406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6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b="1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8CE1-6BA0-4086-8E6E-E8CE3BBA72F0}"/>
              </a:ext>
            </a:extLst>
          </p:cNvPr>
          <p:cNvSpPr/>
          <p:nvPr/>
        </p:nvSpPr>
        <p:spPr>
          <a:xfrm>
            <a:off x="8402320" y="2361327"/>
            <a:ext cx="3119120" cy="26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F7498-0549-4B2B-ACBF-66FCD74D2F6E}"/>
              </a:ext>
            </a:extLst>
          </p:cNvPr>
          <p:cNvSpPr/>
          <p:nvPr/>
        </p:nvSpPr>
        <p:spPr>
          <a:xfrm>
            <a:off x="8402320" y="2715140"/>
            <a:ext cx="3119120" cy="26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84349-F112-4AFC-A929-4996052E6BD5}"/>
              </a:ext>
            </a:extLst>
          </p:cNvPr>
          <p:cNvSpPr/>
          <p:nvPr/>
        </p:nvSpPr>
        <p:spPr>
          <a:xfrm>
            <a:off x="8402320" y="3062368"/>
            <a:ext cx="3119120" cy="262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94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b="1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8CE1-6BA0-4086-8E6E-E8CE3BBA72F0}"/>
              </a:ext>
            </a:extLst>
          </p:cNvPr>
          <p:cNvSpPr/>
          <p:nvPr/>
        </p:nvSpPr>
        <p:spPr>
          <a:xfrm>
            <a:off x="8890000" y="2336800"/>
            <a:ext cx="965200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8A566-DA38-4A86-959F-302490B375D6}"/>
              </a:ext>
            </a:extLst>
          </p:cNvPr>
          <p:cNvSpPr/>
          <p:nvPr/>
        </p:nvSpPr>
        <p:spPr>
          <a:xfrm>
            <a:off x="10518251" y="2336800"/>
            <a:ext cx="965201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b="1" dirty="0"/>
              <a:t>get overall average result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8CE1-6BA0-4086-8E6E-E8CE3BBA72F0}"/>
              </a:ext>
            </a:extLst>
          </p:cNvPr>
          <p:cNvSpPr/>
          <p:nvPr/>
        </p:nvSpPr>
        <p:spPr>
          <a:xfrm>
            <a:off x="8402320" y="2336800"/>
            <a:ext cx="3119120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86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2190</Words>
  <Application>Microsoft Office PowerPoint</Application>
  <PresentationFormat>Widescreen</PresentationFormat>
  <Paragraphs>486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Intro to R – Data wrangling</vt:lpstr>
      <vt:lpstr>Plan</vt:lpstr>
      <vt:lpstr>Tidy Data</vt:lpstr>
      <vt:lpstr>Messy Data – Example 1</vt:lpstr>
      <vt:lpstr>Messy Data – Example 1</vt:lpstr>
      <vt:lpstr>Messy Data – Example 1 / Why is it Messy?</vt:lpstr>
      <vt:lpstr>Messy Data – Example 1 / Why is it Messy?</vt:lpstr>
      <vt:lpstr>Messy Data – Example 1 / Why is it Messy?</vt:lpstr>
      <vt:lpstr>Messy Data – Example 1 / Why is it Messy?</vt:lpstr>
      <vt:lpstr>Messy Data – Example 2</vt:lpstr>
      <vt:lpstr>The Tidy Version</vt:lpstr>
      <vt:lpstr>The Tidy Version – Why is it Tidy</vt:lpstr>
      <vt:lpstr>Many Ways of Being Messy</vt:lpstr>
      <vt:lpstr>Messy Data – Example 3</vt:lpstr>
      <vt:lpstr>Messy Data – Example 3</vt:lpstr>
      <vt:lpstr>The Tidy Version</vt:lpstr>
      <vt:lpstr>From Messy to Tidy (One Example)</vt:lpstr>
      <vt:lpstr>pivot_longer()</vt:lpstr>
      <vt:lpstr>pivot_longer()</vt:lpstr>
      <vt:lpstr>pivot_longer()</vt:lpstr>
      <vt:lpstr>pivot_longer()</vt:lpstr>
      <vt:lpstr>pivot_longer()</vt:lpstr>
      <vt:lpstr>pivot_longer() result</vt:lpstr>
      <vt:lpstr>The inverse transformation: pivot_wider()</vt:lpstr>
      <vt:lpstr>The inverse transformation: pivot_wider()</vt:lpstr>
      <vt:lpstr>The inverse transformation: pivot_wider()</vt:lpstr>
      <vt:lpstr>pivot_wider() result</vt:lpstr>
      <vt:lpstr>Data manipulation: dplyr()</vt:lpstr>
      <vt:lpstr>The Employees Table</vt:lpstr>
      <vt:lpstr>Count Number of Employees By Country</vt:lpstr>
      <vt:lpstr>Count Number of Employees By Country</vt:lpstr>
      <vt:lpstr>Count Number of Employees By Country</vt:lpstr>
      <vt:lpstr>Relation between Datasets/Tables</vt:lpstr>
      <vt:lpstr>Relation between Datasets/Tables – Zoom In</vt:lpstr>
      <vt:lpstr>Relation between Datasets/Tables – Zoom In</vt:lpstr>
      <vt:lpstr>Relation between datasets/tables – Zoom In</vt:lpstr>
      <vt:lpstr>Relation between datasets/tables – Zoom In</vt:lpstr>
      <vt:lpstr>Relation between Tables – Another Example</vt:lpstr>
      <vt:lpstr>Join – Inner Join</vt:lpstr>
      <vt:lpstr>Join – Left (Outer) Join</vt:lpstr>
      <vt:lpstr>Join - Left (Outer) Join With Exclusion</vt:lpstr>
      <vt:lpstr>Join – Right (Outer) Join*</vt:lpstr>
      <vt:lpstr>Join - Right (Outer) Join With Exclusion*</vt:lpstr>
      <vt:lpstr>Join – Full Outer Join</vt:lpstr>
      <vt:lpstr>Join – Full Outer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Jay Cao</cp:lastModifiedBy>
  <cp:revision>130</cp:revision>
  <dcterms:created xsi:type="dcterms:W3CDTF">2018-04-05T21:49:57Z</dcterms:created>
  <dcterms:modified xsi:type="dcterms:W3CDTF">2020-01-30T20:38:23Z</dcterms:modified>
</cp:coreProperties>
</file>