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3" r:id="rId2"/>
    <p:sldId id="261" r:id="rId3"/>
    <p:sldId id="278" r:id="rId4"/>
    <p:sldId id="296" r:id="rId5"/>
    <p:sldId id="283" r:id="rId6"/>
    <p:sldId id="279" r:id="rId7"/>
    <p:sldId id="329" r:id="rId8"/>
    <p:sldId id="336" r:id="rId9"/>
    <p:sldId id="291" r:id="rId10"/>
    <p:sldId id="285" r:id="rId11"/>
    <p:sldId id="293" r:id="rId12"/>
    <p:sldId id="294" r:id="rId13"/>
    <p:sldId id="307" r:id="rId14"/>
    <p:sldId id="337" r:id="rId15"/>
    <p:sldId id="297" r:id="rId16"/>
    <p:sldId id="330" r:id="rId17"/>
    <p:sldId id="325" r:id="rId18"/>
    <p:sldId id="326" r:id="rId19"/>
    <p:sldId id="327" r:id="rId20"/>
    <p:sldId id="331" r:id="rId21"/>
    <p:sldId id="332" r:id="rId22"/>
    <p:sldId id="338" r:id="rId23"/>
    <p:sldId id="298" r:id="rId24"/>
    <p:sldId id="324" r:id="rId25"/>
    <p:sldId id="339" r:id="rId26"/>
    <p:sldId id="340" r:id="rId27"/>
    <p:sldId id="341" r:id="rId28"/>
    <p:sldId id="299" r:id="rId29"/>
    <p:sldId id="300" r:id="rId30"/>
    <p:sldId id="301" r:id="rId31"/>
    <p:sldId id="303" r:id="rId32"/>
    <p:sldId id="342" r:id="rId33"/>
    <p:sldId id="343" r:id="rId34"/>
    <p:sldId id="308" r:id="rId35"/>
    <p:sldId id="295" r:id="rId36"/>
    <p:sldId id="314" r:id="rId37"/>
    <p:sldId id="305" r:id="rId38"/>
    <p:sldId id="309" r:id="rId39"/>
    <p:sldId id="311" r:id="rId40"/>
    <p:sldId id="312" r:id="rId41"/>
    <p:sldId id="304" r:id="rId42"/>
    <p:sldId id="333" r:id="rId43"/>
    <p:sldId id="335" r:id="rId44"/>
    <p:sldId id="334" r:id="rId45"/>
    <p:sldId id="321" r:id="rId46"/>
    <p:sldId id="322" r:id="rId47"/>
    <p:sldId id="323" r:id="rId48"/>
    <p:sldId id="328" r:id="rId49"/>
    <p:sldId id="313" r:id="rId50"/>
    <p:sldId id="315" r:id="rId51"/>
    <p:sldId id="274" r:id="rId52"/>
    <p:sldId id="275" r:id="rId53"/>
    <p:sldId id="27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2D7A1-C0E3-4E44-BBFA-044047974A39}" v="57" dt="2020-01-27T16:34:26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CD50E2A1-9D71-49C2-9E02-B3C65C09BDE8}"/>
  </pc:docChgLst>
  <pc:docChgLst>
    <pc:chgData name="Jay Cao" userId="24e21172780c2dbf" providerId="LiveId" clId="{D49F36B8-B0A8-4276-A422-B8773EAD8204}"/>
    <pc:docChg chg="custSel modSld">
      <pc:chgData name="Jay Cao" userId="24e21172780c2dbf" providerId="LiveId" clId="{D49F36B8-B0A8-4276-A422-B8773EAD8204}" dt="2019-10-01T15:20:28.538" v="34" actId="207"/>
      <pc:docMkLst>
        <pc:docMk/>
      </pc:docMkLst>
      <pc:sldChg chg="modSp">
        <pc:chgData name="Jay Cao" userId="24e21172780c2dbf" providerId="LiveId" clId="{D49F36B8-B0A8-4276-A422-B8773EAD8204}" dt="2019-09-24T21:01:06.178" v="0" actId="207"/>
        <pc:sldMkLst>
          <pc:docMk/>
          <pc:sldMk cId="222970591" sldId="263"/>
        </pc:sldMkLst>
        <pc:spChg chg="mod">
          <ac:chgData name="Jay Cao" userId="24e21172780c2dbf" providerId="LiveId" clId="{D49F36B8-B0A8-4276-A422-B8773EAD8204}" dt="2019-09-24T21:01:06.178" v="0" actId="207"/>
          <ac:spMkLst>
            <pc:docMk/>
            <pc:sldMk cId="222970591" sldId="263"/>
            <ac:spMk id="5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09-24T21:03:53.257" v="31"/>
        <pc:sldMkLst>
          <pc:docMk/>
          <pc:sldMk cId="939559567" sldId="295"/>
        </pc:sldMkLst>
        <pc:spChg chg="mod">
          <ac:chgData name="Jay Cao" userId="24e21172780c2dbf" providerId="LiveId" clId="{D49F36B8-B0A8-4276-A422-B8773EAD8204}" dt="2019-09-24T21:03:53.257" v="31"/>
          <ac:spMkLst>
            <pc:docMk/>
            <pc:sldMk cId="939559567" sldId="295"/>
            <ac:spMk id="3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10-01T15:20:28.538" v="34" actId="207"/>
        <pc:sldMkLst>
          <pc:docMk/>
          <pc:sldMk cId="1359506617" sldId="304"/>
        </pc:sldMkLst>
        <pc:spChg chg="mod">
          <ac:chgData name="Jay Cao" userId="24e21172780c2dbf" providerId="LiveId" clId="{D49F36B8-B0A8-4276-A422-B8773EAD8204}" dt="2019-10-01T15:20:28.538" v="34" actId="207"/>
          <ac:spMkLst>
            <pc:docMk/>
            <pc:sldMk cId="1359506617" sldId="304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C5FE4D5D-80C8-4C1C-A5F6-8DB16A574B70}"/>
    <pc:docChg chg="undo custSel addSld delSld modSld">
      <pc:chgData name="Jay Cao" userId="24e21172780c2dbf" providerId="LiveId" clId="{C5FE4D5D-80C8-4C1C-A5F6-8DB16A574B70}" dt="2019-11-04T17:32:53.893" v="680" actId="5793"/>
      <pc:docMkLst>
        <pc:docMk/>
      </pc:docMkLst>
      <pc:sldChg chg="modSp">
        <pc:chgData name="Jay Cao" userId="24e21172780c2dbf" providerId="LiveId" clId="{C5FE4D5D-80C8-4C1C-A5F6-8DB16A574B70}" dt="2019-11-04T15:05:37.065" v="80" actId="20577"/>
        <pc:sldMkLst>
          <pc:docMk/>
          <pc:sldMk cId="222970591" sldId="263"/>
        </pc:sldMkLst>
        <pc:spChg chg="mod">
          <ac:chgData name="Jay Cao" userId="24e21172780c2dbf" providerId="LiveId" clId="{C5FE4D5D-80C8-4C1C-A5F6-8DB16A574B70}" dt="2019-11-04T15:05:37.065" v="80" actId="20577"/>
          <ac:spMkLst>
            <pc:docMk/>
            <pc:sldMk cId="222970591" sldId="263"/>
            <ac:spMk id="5" creationId="{00000000-0000-0000-0000-000000000000}"/>
          </ac:spMkLst>
        </pc:spChg>
      </pc:sldChg>
      <pc:sldChg chg="addSp modSp">
        <pc:chgData name="Jay Cao" userId="24e21172780c2dbf" providerId="LiveId" clId="{C5FE4D5D-80C8-4C1C-A5F6-8DB16A574B70}" dt="2019-11-04T15:14:01.973" v="191" actId="1038"/>
        <pc:sldMkLst>
          <pc:docMk/>
          <pc:sldMk cId="616973661" sldId="278"/>
        </pc:sldMkLst>
        <pc:spChg chg="mod">
          <ac:chgData name="Jay Cao" userId="24e21172780c2dbf" providerId="LiveId" clId="{C5FE4D5D-80C8-4C1C-A5F6-8DB16A574B70}" dt="2019-11-04T15:08:46.163" v="90" actId="20577"/>
          <ac:spMkLst>
            <pc:docMk/>
            <pc:sldMk cId="616973661" sldId="278"/>
            <ac:spMk id="4" creationId="{8DA3BB94-2322-4E7B-B91E-BD8E44E9D06C}"/>
          </ac:spMkLst>
        </pc:spChg>
        <pc:spChg chg="add mod">
          <ac:chgData name="Jay Cao" userId="24e21172780c2dbf" providerId="LiveId" clId="{C5FE4D5D-80C8-4C1C-A5F6-8DB16A574B70}" dt="2019-11-04T15:14:01.973" v="191" actId="1038"/>
          <ac:spMkLst>
            <pc:docMk/>
            <pc:sldMk cId="616973661" sldId="278"/>
            <ac:spMk id="5" creationId="{A70C7D6D-5072-4611-BE6B-6B16FF74821D}"/>
          </ac:spMkLst>
        </pc:spChg>
      </pc:sldChg>
      <pc:sldChg chg="modSp">
        <pc:chgData name="Jay Cao" userId="24e21172780c2dbf" providerId="LiveId" clId="{C5FE4D5D-80C8-4C1C-A5F6-8DB16A574B70}" dt="2019-11-04T15:38:04.756" v="378" actId="20577"/>
        <pc:sldMkLst>
          <pc:docMk/>
          <pc:sldMk cId="160250574" sldId="291"/>
        </pc:sldMkLst>
        <pc:spChg chg="mod">
          <ac:chgData name="Jay Cao" userId="24e21172780c2dbf" providerId="LiveId" clId="{C5FE4D5D-80C8-4C1C-A5F6-8DB16A574B70}" dt="2019-11-04T15:38:04.756" v="378" actId="20577"/>
          <ac:spMkLst>
            <pc:docMk/>
            <pc:sldMk cId="160250574" sldId="291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5:16:38.019" v="238" actId="20577"/>
          <ac:spMkLst>
            <pc:docMk/>
            <pc:sldMk cId="160250574" sldId="291"/>
            <ac:spMk id="3" creationId="{00000000-0000-0000-0000-000000000000}"/>
          </ac:spMkLst>
        </pc:spChg>
      </pc:sldChg>
      <pc:sldChg chg="addSp delSp modSp">
        <pc:chgData name="Jay Cao" userId="24e21172780c2dbf" providerId="LiveId" clId="{C5FE4D5D-80C8-4C1C-A5F6-8DB16A574B70}" dt="2019-11-04T15:44:37.271" v="394" actId="478"/>
        <pc:sldMkLst>
          <pc:docMk/>
          <pc:sldMk cId="4217946773" sldId="297"/>
        </pc:sldMkLst>
        <pc:graphicFrameChg chg="modGraphic">
          <ac:chgData name="Jay Cao" userId="24e21172780c2dbf" providerId="LiveId" clId="{C5FE4D5D-80C8-4C1C-A5F6-8DB16A574B70}" dt="2019-11-04T15:36:39.990" v="361" actId="20577"/>
          <ac:graphicFrameMkLst>
            <pc:docMk/>
            <pc:sldMk cId="4217946773" sldId="297"/>
            <ac:graphicFrameMk id="3" creationId="{00000000-0000-0000-0000-000000000000}"/>
          </ac:graphicFrameMkLst>
        </pc:graphicFrameChg>
        <pc:cxnChg chg="add del mod">
          <ac:chgData name="Jay Cao" userId="24e21172780c2dbf" providerId="LiveId" clId="{C5FE4D5D-80C8-4C1C-A5F6-8DB16A574B70}" dt="2019-11-04T15:44:34.874" v="393" actId="478"/>
          <ac:cxnSpMkLst>
            <pc:docMk/>
            <pc:sldMk cId="4217946773" sldId="297"/>
            <ac:cxnSpMk id="5" creationId="{BE297277-F509-4B86-951E-D1C17215FF77}"/>
          </ac:cxnSpMkLst>
        </pc:cxnChg>
        <pc:cxnChg chg="add del mod">
          <ac:chgData name="Jay Cao" userId="24e21172780c2dbf" providerId="LiveId" clId="{C5FE4D5D-80C8-4C1C-A5F6-8DB16A574B70}" dt="2019-11-04T15:44:37.271" v="394" actId="478"/>
          <ac:cxnSpMkLst>
            <pc:docMk/>
            <pc:sldMk cId="4217946773" sldId="297"/>
            <ac:cxnSpMk id="9" creationId="{8970A0ED-3005-4CD9-913B-985A6A848DBF}"/>
          </ac:cxnSpMkLst>
        </pc:cxnChg>
      </pc:sldChg>
      <pc:sldChg chg="modSp">
        <pc:chgData name="Jay Cao" userId="24e21172780c2dbf" providerId="LiveId" clId="{C5FE4D5D-80C8-4C1C-A5F6-8DB16A574B70}" dt="2019-11-01T18:34:46.946" v="0" actId="6549"/>
        <pc:sldMkLst>
          <pc:docMk/>
          <pc:sldMk cId="4176356374" sldId="309"/>
        </pc:sldMkLst>
        <pc:spChg chg="mod">
          <ac:chgData name="Jay Cao" userId="24e21172780c2dbf" providerId="LiveId" clId="{C5FE4D5D-80C8-4C1C-A5F6-8DB16A574B70}" dt="2019-11-01T18:34:46.946" v="0" actId="6549"/>
          <ac:spMkLst>
            <pc:docMk/>
            <pc:sldMk cId="4176356374" sldId="309"/>
            <ac:spMk id="3" creationId="{00000000-0000-0000-0000-000000000000}"/>
          </ac:spMkLst>
        </pc:spChg>
      </pc:sldChg>
      <pc:sldChg chg="delSp modSp">
        <pc:chgData name="Jay Cao" userId="24e21172780c2dbf" providerId="LiveId" clId="{C5FE4D5D-80C8-4C1C-A5F6-8DB16A574B70}" dt="2019-11-01T19:46:06.508" v="56" actId="6549"/>
        <pc:sldMkLst>
          <pc:docMk/>
          <pc:sldMk cId="2855024186" sldId="313"/>
        </pc:sldMkLst>
        <pc:spChg chg="mod">
          <ac:chgData name="Jay Cao" userId="24e21172780c2dbf" providerId="LiveId" clId="{C5FE4D5D-80C8-4C1C-A5F6-8DB16A574B70}" dt="2019-11-01T18:37:12.868" v="47" actId="20577"/>
          <ac:spMkLst>
            <pc:docMk/>
            <pc:sldMk cId="2855024186" sldId="313"/>
            <ac:spMk id="3" creationId="{00000000-0000-0000-0000-000000000000}"/>
          </ac:spMkLst>
        </pc:spChg>
        <pc:spChg chg="del">
          <ac:chgData name="Jay Cao" userId="24e21172780c2dbf" providerId="LiveId" clId="{C5FE4D5D-80C8-4C1C-A5F6-8DB16A574B70}" dt="2019-11-01T18:36:28.734" v="27" actId="478"/>
          <ac:spMkLst>
            <pc:docMk/>
            <pc:sldMk cId="2855024186" sldId="313"/>
            <ac:spMk id="4" creationId="{00000000-0000-0000-0000-000000000000}"/>
          </ac:spMkLst>
        </pc:spChg>
        <pc:spChg chg="del">
          <ac:chgData name="Jay Cao" userId="24e21172780c2dbf" providerId="LiveId" clId="{C5FE4D5D-80C8-4C1C-A5F6-8DB16A574B70}" dt="2019-11-01T18:36:25.626" v="26" actId="478"/>
          <ac:spMkLst>
            <pc:docMk/>
            <pc:sldMk cId="2855024186" sldId="313"/>
            <ac:spMk id="5" creationId="{00000000-0000-0000-0000-000000000000}"/>
          </ac:spMkLst>
        </pc:spChg>
        <pc:spChg chg="del">
          <ac:chgData name="Jay Cao" userId="24e21172780c2dbf" providerId="LiveId" clId="{C5FE4D5D-80C8-4C1C-A5F6-8DB16A574B70}" dt="2019-11-01T18:36:31.514" v="28" actId="478"/>
          <ac:spMkLst>
            <pc:docMk/>
            <pc:sldMk cId="2855024186" sldId="313"/>
            <ac:spMk id="10" creationId="{00000000-0000-0000-0000-000000000000}"/>
          </ac:spMkLst>
        </pc:spChg>
        <pc:spChg chg="mod">
          <ac:chgData name="Jay Cao" userId="24e21172780c2dbf" providerId="LiveId" clId="{C5FE4D5D-80C8-4C1C-A5F6-8DB16A574B70}" dt="2019-11-01T19:46:06.508" v="56" actId="6549"/>
          <ac:spMkLst>
            <pc:docMk/>
            <pc:sldMk cId="2855024186" sldId="313"/>
            <ac:spMk id="11" creationId="{116C3521-D943-44B3-A3CD-E9BD9D31B3A6}"/>
          </ac:spMkLst>
        </pc:spChg>
      </pc:sldChg>
      <pc:sldChg chg="modSp">
        <pc:chgData name="Jay Cao" userId="24e21172780c2dbf" providerId="LiveId" clId="{C5FE4D5D-80C8-4C1C-A5F6-8DB16A574B70}" dt="2019-11-01T18:37:30.790" v="51" actId="20577"/>
        <pc:sldMkLst>
          <pc:docMk/>
          <pc:sldMk cId="241107658" sldId="315"/>
        </pc:sldMkLst>
        <pc:spChg chg="mod">
          <ac:chgData name="Jay Cao" userId="24e21172780c2dbf" providerId="LiveId" clId="{C5FE4D5D-80C8-4C1C-A5F6-8DB16A574B70}" dt="2019-11-01T18:37:30.790" v="51" actId="20577"/>
          <ac:spMkLst>
            <pc:docMk/>
            <pc:sldMk cId="241107658" sldId="315"/>
            <ac:spMk id="3" creationId="{00000000-0000-0000-0000-000000000000}"/>
          </ac:spMkLst>
        </pc:spChg>
      </pc:sldChg>
      <pc:sldChg chg="modSp">
        <pc:chgData name="Jay Cao" userId="24e21172780c2dbf" providerId="LiveId" clId="{C5FE4D5D-80C8-4C1C-A5F6-8DB16A574B70}" dt="2019-11-04T16:00:00.434" v="517"/>
        <pc:sldMkLst>
          <pc:docMk/>
          <pc:sldMk cId="2523934574" sldId="327"/>
        </pc:sldMkLst>
        <pc:graphicFrameChg chg="mod modGraphic">
          <ac:chgData name="Jay Cao" userId="24e21172780c2dbf" providerId="LiveId" clId="{C5FE4D5D-80C8-4C1C-A5F6-8DB16A574B70}" dt="2019-11-04T16:00:00.434" v="517"/>
          <ac:graphicFrameMkLst>
            <pc:docMk/>
            <pc:sldMk cId="2523934574" sldId="327"/>
            <ac:graphicFrameMk id="6" creationId="{2F1BFA49-E26A-45BF-B0C3-BF8B8D347535}"/>
          </ac:graphicFrameMkLst>
        </pc:graphicFrameChg>
      </pc:sldChg>
      <pc:sldChg chg="modSp">
        <pc:chgData name="Jay Cao" userId="24e21172780c2dbf" providerId="LiveId" clId="{C5FE4D5D-80C8-4C1C-A5F6-8DB16A574B70}" dt="2019-11-01T19:58:37.578" v="63" actId="20577"/>
        <pc:sldMkLst>
          <pc:docMk/>
          <pc:sldMk cId="528747015" sldId="328"/>
        </pc:sldMkLst>
        <pc:spChg chg="mod">
          <ac:chgData name="Jay Cao" userId="24e21172780c2dbf" providerId="LiveId" clId="{C5FE4D5D-80C8-4C1C-A5F6-8DB16A574B70}" dt="2019-11-01T19:58:37.578" v="63" actId="20577"/>
          <ac:spMkLst>
            <pc:docMk/>
            <pc:sldMk cId="528747015" sldId="328"/>
            <ac:spMk id="3" creationId="{4158AF7E-2FCF-4498-8E6C-160C2778FF82}"/>
          </ac:spMkLst>
        </pc:spChg>
      </pc:sldChg>
      <pc:sldChg chg="modSp add">
        <pc:chgData name="Jay Cao" userId="24e21172780c2dbf" providerId="LiveId" clId="{C5FE4D5D-80C8-4C1C-A5F6-8DB16A574B70}" dt="2019-11-04T15:34:07.862" v="335" actId="20577"/>
        <pc:sldMkLst>
          <pc:docMk/>
          <pc:sldMk cId="1127577510" sldId="329"/>
        </pc:sldMkLst>
        <pc:spChg chg="mod">
          <ac:chgData name="Jay Cao" userId="24e21172780c2dbf" providerId="LiveId" clId="{C5FE4D5D-80C8-4C1C-A5F6-8DB16A574B70}" dt="2019-11-04T15:34:07.862" v="335" actId="20577"/>
          <ac:spMkLst>
            <pc:docMk/>
            <pc:sldMk cId="1127577510" sldId="329"/>
            <ac:spMk id="2" creationId="{B7986522-3013-4262-BEA7-8E8EFEB9B179}"/>
          </ac:spMkLst>
        </pc:spChg>
        <pc:spChg chg="mod">
          <ac:chgData name="Jay Cao" userId="24e21172780c2dbf" providerId="LiveId" clId="{C5FE4D5D-80C8-4C1C-A5F6-8DB16A574B70}" dt="2019-11-04T15:32:56.414" v="330" actId="5793"/>
          <ac:spMkLst>
            <pc:docMk/>
            <pc:sldMk cId="1127577510" sldId="329"/>
            <ac:spMk id="3" creationId="{050C7151-25D6-41BB-BF6D-49ABBE6383FF}"/>
          </ac:spMkLst>
        </pc:spChg>
      </pc:sldChg>
      <pc:sldChg chg="add">
        <pc:chgData name="Jay Cao" userId="24e21172780c2dbf" providerId="LiveId" clId="{C5FE4D5D-80C8-4C1C-A5F6-8DB16A574B70}" dt="2019-11-04T15:44:31.923" v="392"/>
        <pc:sldMkLst>
          <pc:docMk/>
          <pc:sldMk cId="1542649931" sldId="330"/>
        </pc:sldMkLst>
      </pc:sldChg>
      <pc:sldChg chg="addSp delSp modSp add">
        <pc:chgData name="Jay Cao" userId="24e21172780c2dbf" providerId="LiveId" clId="{C5FE4D5D-80C8-4C1C-A5F6-8DB16A574B70}" dt="2019-11-04T16:00:23.737" v="525" actId="14100"/>
        <pc:sldMkLst>
          <pc:docMk/>
          <pc:sldMk cId="26138507" sldId="331"/>
        </pc:sldMkLst>
        <pc:spChg chg="add del mod">
          <ac:chgData name="Jay Cao" userId="24e21172780c2dbf" providerId="LiveId" clId="{C5FE4D5D-80C8-4C1C-A5F6-8DB16A574B70}" dt="2019-11-04T15:45:14.017" v="397" actId="11529"/>
          <ac:spMkLst>
            <pc:docMk/>
            <pc:sldMk cId="26138507" sldId="331"/>
            <ac:spMk id="3" creationId="{C6740145-E85C-45BC-A7B9-CCE374EA9E4B}"/>
          </ac:spMkLst>
        </pc:spChg>
        <pc:spChg chg="mod">
          <ac:chgData name="Jay Cao" userId="24e21172780c2dbf" providerId="LiveId" clId="{C5FE4D5D-80C8-4C1C-A5F6-8DB16A574B70}" dt="2019-11-04T15:48:56.588" v="452" actId="1076"/>
          <ac:spMkLst>
            <pc:docMk/>
            <pc:sldMk cId="26138507" sldId="331"/>
            <ac:spMk id="4" creationId="{49119975-4098-4F47-BC47-A7943E8582A4}"/>
          </ac:spMkLst>
        </pc:spChg>
        <pc:spChg chg="add del mod">
          <ac:chgData name="Jay Cao" userId="24e21172780c2dbf" providerId="LiveId" clId="{C5FE4D5D-80C8-4C1C-A5F6-8DB16A574B70}" dt="2019-11-04T15:48:53.170" v="450" actId="478"/>
          <ac:spMkLst>
            <pc:docMk/>
            <pc:sldMk cId="26138507" sldId="331"/>
            <ac:spMk id="5" creationId="{1DB61E91-1ECD-44CF-9A54-979C07153AC8}"/>
          </ac:spMkLst>
        </pc:spChg>
        <pc:spChg chg="add del mod">
          <ac:chgData name="Jay Cao" userId="24e21172780c2dbf" providerId="LiveId" clId="{C5FE4D5D-80C8-4C1C-A5F6-8DB16A574B70}" dt="2019-11-04T15:46:34.251" v="423" actId="478"/>
          <ac:spMkLst>
            <pc:docMk/>
            <pc:sldMk cId="26138507" sldId="331"/>
            <ac:spMk id="7" creationId="{1789EDC9-DF10-455F-8004-149281770E82}"/>
          </ac:spMkLst>
        </pc:spChg>
        <pc:spChg chg="add del mod">
          <ac:chgData name="Jay Cao" userId="24e21172780c2dbf" providerId="LiveId" clId="{C5FE4D5D-80C8-4C1C-A5F6-8DB16A574B70}" dt="2019-11-04T15:49:36.917" v="467" actId="478"/>
          <ac:spMkLst>
            <pc:docMk/>
            <pc:sldMk cId="26138507" sldId="331"/>
            <ac:spMk id="8" creationId="{4427AA3C-9D57-4DD5-BDAF-F75A28CF6912}"/>
          </ac:spMkLst>
        </pc:spChg>
        <pc:spChg chg="add del mod">
          <ac:chgData name="Jay Cao" userId="24e21172780c2dbf" providerId="LiveId" clId="{C5FE4D5D-80C8-4C1C-A5F6-8DB16A574B70}" dt="2019-11-04T15:49:23.721" v="458" actId="478"/>
          <ac:spMkLst>
            <pc:docMk/>
            <pc:sldMk cId="26138507" sldId="331"/>
            <ac:spMk id="9" creationId="{702509F4-A3C0-4876-A77D-5878DE7C1E89}"/>
          </ac:spMkLst>
        </pc:spChg>
        <pc:spChg chg="add mod">
          <ac:chgData name="Jay Cao" userId="24e21172780c2dbf" providerId="LiveId" clId="{C5FE4D5D-80C8-4C1C-A5F6-8DB16A574B70}" dt="2019-11-04T15:49:20.640" v="457" actId="1035"/>
          <ac:spMkLst>
            <pc:docMk/>
            <pc:sldMk cId="26138507" sldId="331"/>
            <ac:spMk id="10" creationId="{40E4B0E6-B322-4B66-9426-3A0348DE9CE3}"/>
          </ac:spMkLst>
        </pc:spChg>
        <pc:spChg chg="add mod">
          <ac:chgData name="Jay Cao" userId="24e21172780c2dbf" providerId="LiveId" clId="{C5FE4D5D-80C8-4C1C-A5F6-8DB16A574B70}" dt="2019-11-04T16:00:23.737" v="525" actId="14100"/>
          <ac:spMkLst>
            <pc:docMk/>
            <pc:sldMk cId="26138507" sldId="331"/>
            <ac:spMk id="11" creationId="{E6A727EA-BC68-4B12-AD16-D7E340DF492C}"/>
          </ac:spMkLst>
        </pc:spChg>
        <pc:spChg chg="add mod">
          <ac:chgData name="Jay Cao" userId="24e21172780c2dbf" providerId="LiveId" clId="{C5FE4D5D-80C8-4C1C-A5F6-8DB16A574B70}" dt="2019-11-04T15:50:51.119" v="487" actId="1037"/>
          <ac:spMkLst>
            <pc:docMk/>
            <pc:sldMk cId="26138507" sldId="331"/>
            <ac:spMk id="12" creationId="{DBB9F2E0-A12E-4E0D-9373-96DDA36C1348}"/>
          </ac:spMkLst>
        </pc:spChg>
        <pc:graphicFrameChg chg="mod">
          <ac:chgData name="Jay Cao" userId="24e21172780c2dbf" providerId="LiveId" clId="{C5FE4D5D-80C8-4C1C-A5F6-8DB16A574B70}" dt="2019-11-04T16:00:12.271" v="523"/>
          <ac:graphicFrameMkLst>
            <pc:docMk/>
            <pc:sldMk cId="26138507" sldId="331"/>
            <ac:graphicFrameMk id="6" creationId="{2F1BFA49-E26A-45BF-B0C3-BF8B8D347535}"/>
          </ac:graphicFrameMkLst>
        </pc:graphicFrameChg>
      </pc:sldChg>
      <pc:sldChg chg="addSp delSp modSp add del">
        <pc:chgData name="Jay Cao" userId="24e21172780c2dbf" providerId="LiveId" clId="{C5FE4D5D-80C8-4C1C-A5F6-8DB16A574B70}" dt="2019-11-04T15:49:48.744" v="470" actId="2696"/>
        <pc:sldMkLst>
          <pc:docMk/>
          <pc:sldMk cId="943684296" sldId="332"/>
        </pc:sldMkLst>
        <pc:spChg chg="add del mod">
          <ac:chgData name="Jay Cao" userId="24e21172780c2dbf" providerId="LiveId" clId="{C5FE4D5D-80C8-4C1C-A5F6-8DB16A574B70}" dt="2019-11-04T15:48:04.497" v="443" actId="478"/>
          <ac:spMkLst>
            <pc:docMk/>
            <pc:sldMk cId="943684296" sldId="332"/>
            <ac:spMk id="10" creationId="{8D5C9D34-B42E-44C4-A12F-4FE3DBA9045B}"/>
          </ac:spMkLst>
        </pc:spChg>
      </pc:sldChg>
      <pc:sldChg chg="addSp modSp add">
        <pc:chgData name="Jay Cao" userId="24e21172780c2dbf" providerId="LiveId" clId="{C5FE4D5D-80C8-4C1C-A5F6-8DB16A574B70}" dt="2019-11-04T16:07:00.517" v="537" actId="1035"/>
        <pc:sldMkLst>
          <pc:docMk/>
          <pc:sldMk cId="4235187763" sldId="332"/>
        </pc:sldMkLst>
        <pc:spChg chg="add mod">
          <ac:chgData name="Jay Cao" userId="24e21172780c2dbf" providerId="LiveId" clId="{C5FE4D5D-80C8-4C1C-A5F6-8DB16A574B70}" dt="2019-11-04T16:07:00.517" v="537" actId="1035"/>
          <ac:spMkLst>
            <pc:docMk/>
            <pc:sldMk cId="4235187763" sldId="332"/>
            <ac:spMk id="8" creationId="{3CA43414-ADCC-4A56-A7AD-772586938AB1}"/>
          </ac:spMkLst>
        </pc:spChg>
        <pc:spChg chg="mod">
          <ac:chgData name="Jay Cao" userId="24e21172780c2dbf" providerId="LiveId" clId="{C5FE4D5D-80C8-4C1C-A5F6-8DB16A574B70}" dt="2019-11-04T15:50:21.548" v="475" actId="1076"/>
          <ac:spMkLst>
            <pc:docMk/>
            <pc:sldMk cId="4235187763" sldId="332"/>
            <ac:spMk id="10" creationId="{40E4B0E6-B322-4B66-9426-3A0348DE9CE3}"/>
          </ac:spMkLst>
        </pc:spChg>
        <pc:spChg chg="mod">
          <ac:chgData name="Jay Cao" userId="24e21172780c2dbf" providerId="LiveId" clId="{C5FE4D5D-80C8-4C1C-A5F6-8DB16A574B70}" dt="2019-11-04T16:00:42.826" v="533" actId="14100"/>
          <ac:spMkLst>
            <pc:docMk/>
            <pc:sldMk cId="4235187763" sldId="332"/>
            <ac:spMk id="11" creationId="{E6A727EA-BC68-4B12-AD16-D7E340DF492C}"/>
          </ac:spMkLst>
        </pc:spChg>
        <pc:graphicFrameChg chg="mod">
          <ac:chgData name="Jay Cao" userId="24e21172780c2dbf" providerId="LiveId" clId="{C5FE4D5D-80C8-4C1C-A5F6-8DB16A574B70}" dt="2019-11-04T16:00:34.276" v="531"/>
          <ac:graphicFrameMkLst>
            <pc:docMk/>
            <pc:sldMk cId="4235187763" sldId="332"/>
            <ac:graphicFrameMk id="6" creationId="{2F1BFA49-E26A-45BF-B0C3-BF8B8D347535}"/>
          </ac:graphicFrameMkLst>
        </pc:graphicFrameChg>
      </pc:sldChg>
      <pc:sldChg chg="addSp delSp modSp add">
        <pc:chgData name="Jay Cao" userId="24e21172780c2dbf" providerId="LiveId" clId="{C5FE4D5D-80C8-4C1C-A5F6-8DB16A574B70}" dt="2019-11-04T17:32:37.152" v="660" actId="6549"/>
        <pc:sldMkLst>
          <pc:docMk/>
          <pc:sldMk cId="3565913156" sldId="333"/>
        </pc:sldMkLst>
        <pc:spChg chg="mod">
          <ac:chgData name="Jay Cao" userId="24e21172780c2dbf" providerId="LiveId" clId="{C5FE4D5D-80C8-4C1C-A5F6-8DB16A574B70}" dt="2019-11-04T17:23:58.446" v="546" actId="20577"/>
          <ac:spMkLst>
            <pc:docMk/>
            <pc:sldMk cId="3565913156" sldId="333"/>
            <ac:spMk id="2" creationId="{00000000-0000-0000-0000-000000000000}"/>
          </ac:spMkLst>
        </pc:spChg>
        <pc:spChg chg="del">
          <ac:chgData name="Jay Cao" userId="24e21172780c2dbf" providerId="LiveId" clId="{C5FE4D5D-80C8-4C1C-A5F6-8DB16A574B70}" dt="2019-11-04T17:24:04.781" v="547" actId="478"/>
          <ac:spMkLst>
            <pc:docMk/>
            <pc:sldMk cId="3565913156" sldId="333"/>
            <ac:spMk id="3" creationId="{00000000-0000-0000-0000-000000000000}"/>
          </ac:spMkLst>
        </pc:spChg>
        <pc:spChg chg="add mod">
          <ac:chgData name="Jay Cao" userId="24e21172780c2dbf" providerId="LiveId" clId="{C5FE4D5D-80C8-4C1C-A5F6-8DB16A574B70}" dt="2019-11-04T17:32:37.152" v="660" actId="6549"/>
          <ac:spMkLst>
            <pc:docMk/>
            <pc:sldMk cId="3565913156" sldId="333"/>
            <ac:spMk id="5" creationId="{BBFB7663-BAAA-4297-9ACE-304CF519369C}"/>
          </ac:spMkLst>
        </pc:spChg>
      </pc:sldChg>
      <pc:sldChg chg="modSp add">
        <pc:chgData name="Jay Cao" userId="24e21172780c2dbf" providerId="LiveId" clId="{C5FE4D5D-80C8-4C1C-A5F6-8DB16A574B70}" dt="2019-11-04T17:32:53.893" v="680" actId="5793"/>
        <pc:sldMkLst>
          <pc:docMk/>
          <pc:sldMk cId="138389297" sldId="334"/>
        </pc:sldMkLst>
        <pc:spChg chg="mod">
          <ac:chgData name="Jay Cao" userId="24e21172780c2dbf" providerId="LiveId" clId="{C5FE4D5D-80C8-4C1C-A5F6-8DB16A574B70}" dt="2019-11-04T17:29:32.858" v="625"/>
          <ac:spMkLst>
            <pc:docMk/>
            <pc:sldMk cId="138389297" sldId="334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7:32:53.893" v="680" actId="5793"/>
          <ac:spMkLst>
            <pc:docMk/>
            <pc:sldMk cId="138389297" sldId="334"/>
            <ac:spMk id="5" creationId="{BBFB7663-BAAA-4297-9ACE-304CF519369C}"/>
          </ac:spMkLst>
        </pc:spChg>
      </pc:sldChg>
      <pc:sldChg chg="modSp add">
        <pc:chgData name="Jay Cao" userId="24e21172780c2dbf" providerId="LiveId" clId="{C5FE4D5D-80C8-4C1C-A5F6-8DB16A574B70}" dt="2019-11-04T17:32:23.963" v="659"/>
        <pc:sldMkLst>
          <pc:docMk/>
          <pc:sldMk cId="1089388418" sldId="335"/>
        </pc:sldMkLst>
        <pc:spChg chg="mod">
          <ac:chgData name="Jay Cao" userId="24e21172780c2dbf" providerId="LiveId" clId="{C5FE4D5D-80C8-4C1C-A5F6-8DB16A574B70}" dt="2019-11-04T17:28:35.006" v="591"/>
          <ac:spMkLst>
            <pc:docMk/>
            <pc:sldMk cId="1089388418" sldId="335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7:32:23.963" v="659"/>
          <ac:spMkLst>
            <pc:docMk/>
            <pc:sldMk cId="1089388418" sldId="335"/>
            <ac:spMk id="5" creationId="{BBFB7663-BAAA-4297-9ACE-304CF519369C}"/>
          </ac:spMkLst>
        </pc:spChg>
      </pc:sldChg>
    </pc:docChg>
  </pc:docChgLst>
  <pc:docChgLst>
    <pc:chgData name="Jay Cao" userId="24e21172780c2dbf" providerId="LiveId" clId="{860E650B-3859-43B6-9BCC-4823335007C2}"/>
  </pc:docChgLst>
  <pc:docChgLst>
    <pc:chgData name="Jay Cao" userId="24e21172780c2dbf" providerId="LiveId" clId="{09A2675D-6DE3-4BF7-8BDE-5EEC64CB58B6}"/>
    <pc:docChg chg="undo custSel addSld modSld">
      <pc:chgData name="Jay Cao" userId="24e21172780c2dbf" providerId="LiveId" clId="{09A2675D-6DE3-4BF7-8BDE-5EEC64CB58B6}" dt="2019-10-02T21:17:48.278" v="850" actId="20577"/>
      <pc:docMkLst>
        <pc:docMk/>
      </pc:docMkLst>
      <pc:sldChg chg="modSp">
        <pc:chgData name="Jay Cao" userId="24e21172780c2dbf" providerId="LiveId" clId="{09A2675D-6DE3-4BF7-8BDE-5EEC64CB58B6}" dt="2019-10-02T21:05:04.775" v="629" actId="1035"/>
        <pc:sldMkLst>
          <pc:docMk/>
          <pc:sldMk cId="4217946773" sldId="297"/>
        </pc:sldMkLst>
        <pc:graphicFrameChg chg="mod modGraphic">
          <ac:chgData name="Jay Cao" userId="24e21172780c2dbf" providerId="LiveId" clId="{09A2675D-6DE3-4BF7-8BDE-5EEC64CB58B6}" dt="2019-10-02T21:05:04.775" v="629" actId="1035"/>
          <ac:graphicFrameMkLst>
            <pc:docMk/>
            <pc:sldMk cId="4217946773" sldId="297"/>
            <ac:graphicFrameMk id="3" creationId="{00000000-0000-0000-0000-000000000000}"/>
          </ac:graphicFrameMkLst>
        </pc:graphicFrameChg>
      </pc:sldChg>
      <pc:sldChg chg="addSp delSp modSp">
        <pc:chgData name="Jay Cao" userId="24e21172780c2dbf" providerId="LiveId" clId="{09A2675D-6DE3-4BF7-8BDE-5EEC64CB58B6}" dt="2019-10-02T20:12:02.770" v="402" actId="20577"/>
        <pc:sldMkLst>
          <pc:docMk/>
          <pc:sldMk cId="1599031422" sldId="299"/>
        </pc:sldMkLst>
        <pc:spChg chg="mod">
          <ac:chgData name="Jay Cao" userId="24e21172780c2dbf" providerId="LiveId" clId="{09A2675D-6DE3-4BF7-8BDE-5EEC64CB58B6}" dt="2019-10-02T20:06:17.441" v="259" actId="1037"/>
          <ac:spMkLst>
            <pc:docMk/>
            <pc:sldMk cId="1599031422" sldId="299"/>
            <ac:spMk id="3" creationId="{0234D1ED-6082-4B49-B258-E7AAD4CA6DA2}"/>
          </ac:spMkLst>
        </pc:spChg>
        <pc:spChg chg="add mod">
          <ac:chgData name="Jay Cao" userId="24e21172780c2dbf" providerId="LiveId" clId="{09A2675D-6DE3-4BF7-8BDE-5EEC64CB58B6}" dt="2019-10-02T20:12:02.770" v="402" actId="20577"/>
          <ac:spMkLst>
            <pc:docMk/>
            <pc:sldMk cId="1599031422" sldId="299"/>
            <ac:spMk id="4" creationId="{93CA0261-F20A-46CE-8126-C1F0D747DE90}"/>
          </ac:spMkLst>
        </pc:spChg>
        <pc:spChg chg="add del">
          <ac:chgData name="Jay Cao" userId="24e21172780c2dbf" providerId="LiveId" clId="{09A2675D-6DE3-4BF7-8BDE-5EEC64CB58B6}" dt="2019-10-02T20:03:27.636" v="122"/>
          <ac:spMkLst>
            <pc:docMk/>
            <pc:sldMk cId="1599031422" sldId="299"/>
            <ac:spMk id="5" creationId="{CEA7A509-0C13-403E-8268-C8B1C71F66A8}"/>
          </ac:spMkLst>
        </pc:spChg>
      </pc:sldChg>
      <pc:sldChg chg="addSp modSp">
        <pc:chgData name="Jay Cao" userId="24e21172780c2dbf" providerId="LiveId" clId="{09A2675D-6DE3-4BF7-8BDE-5EEC64CB58B6}" dt="2019-10-02T20:08:44.959" v="345" actId="1035"/>
        <pc:sldMkLst>
          <pc:docMk/>
          <pc:sldMk cId="3627651105" sldId="301"/>
        </pc:sldMkLst>
        <pc:spChg chg="mod">
          <ac:chgData name="Jay Cao" userId="24e21172780c2dbf" providerId="LiveId" clId="{09A2675D-6DE3-4BF7-8BDE-5EEC64CB58B6}" dt="2019-10-02T20:08:34.121" v="339" actId="1037"/>
          <ac:spMkLst>
            <pc:docMk/>
            <pc:sldMk cId="3627651105" sldId="301"/>
            <ac:spMk id="3" creationId="{64CD8D2F-4D43-49B2-92E2-5AF768D340DD}"/>
          </ac:spMkLst>
        </pc:spChg>
        <pc:spChg chg="add mod">
          <ac:chgData name="Jay Cao" userId="24e21172780c2dbf" providerId="LiveId" clId="{09A2675D-6DE3-4BF7-8BDE-5EEC64CB58B6}" dt="2019-10-02T20:08:44.959" v="345" actId="1035"/>
          <ac:spMkLst>
            <pc:docMk/>
            <pc:sldMk cId="3627651105" sldId="301"/>
            <ac:spMk id="4" creationId="{B2FF37B1-3C95-4044-9995-26C1C0FAC205}"/>
          </ac:spMkLst>
        </pc:spChg>
      </pc:sldChg>
      <pc:sldChg chg="modSp">
        <pc:chgData name="Jay Cao" userId="24e21172780c2dbf" providerId="LiveId" clId="{09A2675D-6DE3-4BF7-8BDE-5EEC64CB58B6}" dt="2019-10-02T20:35:50.426" v="414"/>
        <pc:sldMkLst>
          <pc:docMk/>
          <pc:sldMk cId="968222562" sldId="303"/>
        </pc:sldMkLst>
        <pc:spChg chg="mod">
          <ac:chgData name="Jay Cao" userId="24e21172780c2dbf" providerId="LiveId" clId="{09A2675D-6DE3-4BF7-8BDE-5EEC64CB58B6}" dt="2019-10-02T20:35:50.426" v="414"/>
          <ac:spMkLst>
            <pc:docMk/>
            <pc:sldMk cId="968222562" sldId="303"/>
            <ac:spMk id="3" creationId="{164E305D-6073-47D8-8748-46E682E084D6}"/>
          </ac:spMkLst>
        </pc:spChg>
        <pc:spChg chg="mod">
          <ac:chgData name="Jay Cao" userId="24e21172780c2dbf" providerId="LiveId" clId="{09A2675D-6DE3-4BF7-8BDE-5EEC64CB58B6}" dt="2019-10-02T20:11:01.932" v="398" actId="1036"/>
          <ac:spMkLst>
            <pc:docMk/>
            <pc:sldMk cId="968222562" sldId="303"/>
            <ac:spMk id="4" creationId="{64CD8D2F-4D43-49B2-92E2-5AF768D340DD}"/>
          </ac:spMkLst>
        </pc:spChg>
      </pc:sldChg>
      <pc:sldChg chg="modSp">
        <pc:chgData name="Jay Cao" userId="24e21172780c2dbf" providerId="LiveId" clId="{09A2675D-6DE3-4BF7-8BDE-5EEC64CB58B6}" dt="2019-10-02T21:07:23.278" v="633"/>
        <pc:sldMkLst>
          <pc:docMk/>
          <pc:sldMk cId="32351930" sldId="321"/>
        </pc:sldMkLst>
        <pc:spChg chg="mod">
          <ac:chgData name="Jay Cao" userId="24e21172780c2dbf" providerId="LiveId" clId="{09A2675D-6DE3-4BF7-8BDE-5EEC64CB58B6}" dt="2019-10-02T21:07:23.278" v="633"/>
          <ac:spMkLst>
            <pc:docMk/>
            <pc:sldMk cId="32351930" sldId="321"/>
            <ac:spMk id="2" creationId="{00000000-0000-0000-0000-000000000000}"/>
          </ac:spMkLst>
        </pc:spChg>
      </pc:sldChg>
      <pc:sldChg chg="modSp">
        <pc:chgData name="Jay Cao" userId="24e21172780c2dbf" providerId="LiveId" clId="{09A2675D-6DE3-4BF7-8BDE-5EEC64CB58B6}" dt="2019-10-02T21:07:26.470" v="634"/>
        <pc:sldMkLst>
          <pc:docMk/>
          <pc:sldMk cId="3290167153" sldId="322"/>
        </pc:sldMkLst>
        <pc:spChg chg="mod">
          <ac:chgData name="Jay Cao" userId="24e21172780c2dbf" providerId="LiveId" clId="{09A2675D-6DE3-4BF7-8BDE-5EEC64CB58B6}" dt="2019-10-02T21:07:26.470" v="634"/>
          <ac:spMkLst>
            <pc:docMk/>
            <pc:sldMk cId="3290167153" sldId="322"/>
            <ac:spMk id="2" creationId="{00000000-0000-0000-0000-000000000000}"/>
          </ac:spMkLst>
        </pc:spChg>
      </pc:sldChg>
      <pc:sldChg chg="modSp">
        <pc:chgData name="Jay Cao" userId="24e21172780c2dbf" providerId="LiveId" clId="{09A2675D-6DE3-4BF7-8BDE-5EEC64CB58B6}" dt="2019-10-02T21:07:29.735" v="635"/>
        <pc:sldMkLst>
          <pc:docMk/>
          <pc:sldMk cId="3252949927" sldId="323"/>
        </pc:sldMkLst>
        <pc:spChg chg="mod">
          <ac:chgData name="Jay Cao" userId="24e21172780c2dbf" providerId="LiveId" clId="{09A2675D-6DE3-4BF7-8BDE-5EEC64CB58B6}" dt="2019-10-02T21:07:29.735" v="635"/>
          <ac:spMkLst>
            <pc:docMk/>
            <pc:sldMk cId="3252949927" sldId="323"/>
            <ac:spMk id="2" creationId="{00000000-0000-0000-0000-000000000000}"/>
          </ac:spMkLst>
        </pc:spChg>
      </pc:sldChg>
      <pc:sldChg chg="addSp modSp add">
        <pc:chgData name="Jay Cao" userId="24e21172780c2dbf" providerId="LiveId" clId="{09A2675D-6DE3-4BF7-8BDE-5EEC64CB58B6}" dt="2019-10-02T20:06:40.201" v="269" actId="6549"/>
        <pc:sldMkLst>
          <pc:docMk/>
          <pc:sldMk cId="2494407215" sldId="324"/>
        </pc:sldMkLst>
        <pc:spChg chg="mod">
          <ac:chgData name="Jay Cao" userId="24e21172780c2dbf" providerId="LiveId" clId="{09A2675D-6DE3-4BF7-8BDE-5EEC64CB58B6}" dt="2019-10-02T19:49:31.610" v="10" actId="20577"/>
          <ac:spMkLst>
            <pc:docMk/>
            <pc:sldMk cId="2494407215" sldId="324"/>
            <ac:spMk id="2" creationId="{3A0236E6-9F4B-4922-B2E5-402ECFA3B549}"/>
          </ac:spMkLst>
        </pc:spChg>
        <pc:spChg chg="mod">
          <ac:chgData name="Jay Cao" userId="24e21172780c2dbf" providerId="LiveId" clId="{09A2675D-6DE3-4BF7-8BDE-5EEC64CB58B6}" dt="2019-10-02T19:58:24.760" v="92"/>
          <ac:spMkLst>
            <pc:docMk/>
            <pc:sldMk cId="2494407215" sldId="324"/>
            <ac:spMk id="3" creationId="{C926BED5-C9D9-4CC8-8E51-725A99AC324A}"/>
          </ac:spMkLst>
        </pc:spChg>
        <pc:spChg chg="add mod">
          <ac:chgData name="Jay Cao" userId="24e21172780c2dbf" providerId="LiveId" clId="{09A2675D-6DE3-4BF7-8BDE-5EEC64CB58B6}" dt="2019-10-02T20:06:40.201" v="269" actId="6549"/>
          <ac:spMkLst>
            <pc:docMk/>
            <pc:sldMk cId="2494407215" sldId="324"/>
            <ac:spMk id="4" creationId="{8166B1DA-F3CF-4060-9B70-6B7B1E54A3E2}"/>
          </ac:spMkLst>
        </pc:spChg>
      </pc:sldChg>
      <pc:sldChg chg="addSp delSp modSp add">
        <pc:chgData name="Jay Cao" userId="24e21172780c2dbf" providerId="LiveId" clId="{09A2675D-6DE3-4BF7-8BDE-5EEC64CB58B6}" dt="2019-10-02T21:03:46.594" v="612" actId="1035"/>
        <pc:sldMkLst>
          <pc:docMk/>
          <pc:sldMk cId="3328684623" sldId="325"/>
        </pc:sldMkLst>
        <pc:spChg chg="mod">
          <ac:chgData name="Jay Cao" userId="24e21172780c2dbf" providerId="LiveId" clId="{09A2675D-6DE3-4BF7-8BDE-5EEC64CB58B6}" dt="2019-10-02T20:39:07.678" v="429" actId="20577"/>
          <ac:spMkLst>
            <pc:docMk/>
            <pc:sldMk cId="3328684623" sldId="325"/>
            <ac:spMk id="2" creationId="{11E7F617-C18D-4E97-BF5E-2714DDABCFC7}"/>
          </ac:spMkLst>
        </pc:spChg>
        <pc:spChg chg="del">
          <ac:chgData name="Jay Cao" userId="24e21172780c2dbf" providerId="LiveId" clId="{09A2675D-6DE3-4BF7-8BDE-5EEC64CB58B6}" dt="2019-10-02T20:39:14.804" v="430" actId="478"/>
          <ac:spMkLst>
            <pc:docMk/>
            <pc:sldMk cId="3328684623" sldId="325"/>
            <ac:spMk id="3" creationId="{81053DEE-059D-42EF-B748-468D441C17F3}"/>
          </ac:spMkLst>
        </pc:spChg>
        <pc:spChg chg="add mod">
          <ac:chgData name="Jay Cao" userId="24e21172780c2dbf" providerId="LiveId" clId="{09A2675D-6DE3-4BF7-8BDE-5EEC64CB58B6}" dt="2019-10-02T21:03:07.883" v="585" actId="6549"/>
          <ac:spMkLst>
            <pc:docMk/>
            <pc:sldMk cId="3328684623" sldId="325"/>
            <ac:spMk id="4" creationId="{D42E9635-2A2B-4820-AD04-0AB25DA9B06D}"/>
          </ac:spMkLst>
        </pc:spChg>
        <pc:spChg chg="add del">
          <ac:chgData name="Jay Cao" userId="24e21172780c2dbf" providerId="LiveId" clId="{09A2675D-6DE3-4BF7-8BDE-5EEC64CB58B6}" dt="2019-10-02T20:39:30.746" v="434"/>
          <ac:spMkLst>
            <pc:docMk/>
            <pc:sldMk cId="3328684623" sldId="325"/>
            <ac:spMk id="5" creationId="{0A516BD9-8439-4EAD-8AB3-AA15ECA96FA1}"/>
          </ac:spMkLst>
        </pc:spChg>
        <pc:spChg chg="add del mod">
          <ac:chgData name="Jay Cao" userId="24e21172780c2dbf" providerId="LiveId" clId="{09A2675D-6DE3-4BF7-8BDE-5EEC64CB58B6}" dt="2019-10-02T20:58:31.131" v="544" actId="478"/>
          <ac:spMkLst>
            <pc:docMk/>
            <pc:sldMk cId="3328684623" sldId="325"/>
            <ac:spMk id="6" creationId="{6063C0A8-BE37-40F7-9451-B97B00E6FB35}"/>
          </ac:spMkLst>
        </pc:spChg>
        <pc:spChg chg="add del mod">
          <ac:chgData name="Jay Cao" userId="24e21172780c2dbf" providerId="LiveId" clId="{09A2675D-6DE3-4BF7-8BDE-5EEC64CB58B6}" dt="2019-10-02T20:59:07.386" v="547" actId="478"/>
          <ac:spMkLst>
            <pc:docMk/>
            <pc:sldMk cId="3328684623" sldId="325"/>
            <ac:spMk id="7" creationId="{D32B4332-7E04-4A82-BE14-B1690A113F62}"/>
          </ac:spMkLst>
        </pc:spChg>
        <pc:spChg chg="add del mod">
          <ac:chgData name="Jay Cao" userId="24e21172780c2dbf" providerId="LiveId" clId="{09A2675D-6DE3-4BF7-8BDE-5EEC64CB58B6}" dt="2019-10-02T20:59:13.389" v="550" actId="478"/>
          <ac:spMkLst>
            <pc:docMk/>
            <pc:sldMk cId="3328684623" sldId="325"/>
            <ac:spMk id="8" creationId="{A9EA0420-6BC7-464E-A2A1-8256969816EE}"/>
          </ac:spMkLst>
        </pc:spChg>
        <pc:spChg chg="add del mod">
          <ac:chgData name="Jay Cao" userId="24e21172780c2dbf" providerId="LiveId" clId="{09A2675D-6DE3-4BF7-8BDE-5EEC64CB58B6}" dt="2019-10-02T20:59:34.109" v="553" actId="478"/>
          <ac:spMkLst>
            <pc:docMk/>
            <pc:sldMk cId="3328684623" sldId="325"/>
            <ac:spMk id="9" creationId="{F98994A3-0997-499C-ABBC-602FED1E27B7}"/>
          </ac:spMkLst>
        </pc:spChg>
        <pc:graphicFrameChg chg="add mod modGraphic">
          <ac:chgData name="Jay Cao" userId="24e21172780c2dbf" providerId="LiveId" clId="{09A2675D-6DE3-4BF7-8BDE-5EEC64CB58B6}" dt="2019-10-02T21:01:37.148" v="575" actId="14100"/>
          <ac:graphicFrameMkLst>
            <pc:docMk/>
            <pc:sldMk cId="3328684623" sldId="325"/>
            <ac:graphicFrameMk id="10" creationId="{BB488EB6-B24F-4598-B3CE-D658D7134C4A}"/>
          </ac:graphicFrameMkLst>
        </pc:graphicFrameChg>
        <pc:graphicFrameChg chg="add mod modGraphic">
          <ac:chgData name="Jay Cao" userId="24e21172780c2dbf" providerId="LiveId" clId="{09A2675D-6DE3-4BF7-8BDE-5EEC64CB58B6}" dt="2019-10-02T21:03:46.594" v="612" actId="1035"/>
          <ac:graphicFrameMkLst>
            <pc:docMk/>
            <pc:sldMk cId="3328684623" sldId="325"/>
            <ac:graphicFrameMk id="11" creationId="{9AB57071-BAA2-40AA-84C9-E38C541AAD11}"/>
          </ac:graphicFrameMkLst>
        </pc:graphicFrameChg>
        <pc:graphicFrameChg chg="add mod modGraphic">
          <ac:chgData name="Jay Cao" userId="24e21172780c2dbf" providerId="LiveId" clId="{09A2675D-6DE3-4BF7-8BDE-5EEC64CB58B6}" dt="2019-10-02T21:03:17.441" v="593" actId="20577"/>
          <ac:graphicFrameMkLst>
            <pc:docMk/>
            <pc:sldMk cId="3328684623" sldId="325"/>
            <ac:graphicFrameMk id="12" creationId="{B3CA2BFB-081D-425A-A026-29D671225FB3}"/>
          </ac:graphicFrameMkLst>
        </pc:graphicFrameChg>
        <pc:graphicFrameChg chg="add mod modGraphic">
          <ac:chgData name="Jay Cao" userId="24e21172780c2dbf" providerId="LiveId" clId="{09A2675D-6DE3-4BF7-8BDE-5EEC64CB58B6}" dt="2019-10-02T21:03:32.879" v="607" actId="20577"/>
          <ac:graphicFrameMkLst>
            <pc:docMk/>
            <pc:sldMk cId="3328684623" sldId="325"/>
            <ac:graphicFrameMk id="13" creationId="{DFCF2E05-608D-41AA-B330-383A4CD51950}"/>
          </ac:graphicFrameMkLst>
        </pc:graphicFrameChg>
      </pc:sldChg>
      <pc:sldChg chg="addSp delSp modSp add">
        <pc:chgData name="Jay Cao" userId="24e21172780c2dbf" providerId="LiveId" clId="{09A2675D-6DE3-4BF7-8BDE-5EEC64CB58B6}" dt="2019-10-02T21:01:46.879" v="576" actId="14100"/>
        <pc:sldMkLst>
          <pc:docMk/>
          <pc:sldMk cId="869329555" sldId="326"/>
        </pc:sldMkLst>
        <pc:spChg chg="mod">
          <ac:chgData name="Jay Cao" userId="24e21172780c2dbf" providerId="LiveId" clId="{09A2675D-6DE3-4BF7-8BDE-5EEC64CB58B6}" dt="2019-10-02T20:41:01.563" v="445" actId="20577"/>
          <ac:spMkLst>
            <pc:docMk/>
            <pc:sldMk cId="869329555" sldId="326"/>
            <ac:spMk id="2" creationId="{1701E1B3-594A-4B3A-8C44-1A5EF4D0A817}"/>
          </ac:spMkLst>
        </pc:spChg>
        <pc:spChg chg="del">
          <ac:chgData name="Jay Cao" userId="24e21172780c2dbf" providerId="LiveId" clId="{09A2675D-6DE3-4BF7-8BDE-5EEC64CB58B6}" dt="2019-10-02T20:41:04.960" v="446" actId="478"/>
          <ac:spMkLst>
            <pc:docMk/>
            <pc:sldMk cId="869329555" sldId="326"/>
            <ac:spMk id="3" creationId="{3A215BFD-194C-4ABE-A57F-5BAA42BF5942}"/>
          </ac:spMkLst>
        </pc:spChg>
        <pc:spChg chg="add mod">
          <ac:chgData name="Jay Cao" userId="24e21172780c2dbf" providerId="LiveId" clId="{09A2675D-6DE3-4BF7-8BDE-5EEC64CB58B6}" dt="2019-10-02T20:45:46.867" v="464" actId="14100"/>
          <ac:spMkLst>
            <pc:docMk/>
            <pc:sldMk cId="869329555" sldId="326"/>
            <ac:spMk id="4" creationId="{11753803-02F2-4494-A8B8-905A7F55751F}"/>
          </ac:spMkLst>
        </pc:spChg>
        <pc:spChg chg="add mod">
          <ac:chgData name="Jay Cao" userId="24e21172780c2dbf" providerId="LiveId" clId="{09A2675D-6DE3-4BF7-8BDE-5EEC64CB58B6}" dt="2019-10-02T20:46:26.983" v="476" actId="6549"/>
          <ac:spMkLst>
            <pc:docMk/>
            <pc:sldMk cId="869329555" sldId="326"/>
            <ac:spMk id="5" creationId="{9FC4972C-7A9F-477B-8C30-5ED6CFC3BD39}"/>
          </ac:spMkLst>
        </pc:spChg>
        <pc:picChg chg="add mod">
          <ac:chgData name="Jay Cao" userId="24e21172780c2dbf" providerId="LiveId" clId="{09A2675D-6DE3-4BF7-8BDE-5EEC64CB58B6}" dt="2019-10-02T21:01:46.879" v="576" actId="14100"/>
          <ac:picMkLst>
            <pc:docMk/>
            <pc:sldMk cId="869329555" sldId="326"/>
            <ac:picMk id="7" creationId="{31F3ECB9-FB90-4651-851E-9635F54017A5}"/>
          </ac:picMkLst>
        </pc:picChg>
      </pc:sldChg>
      <pc:sldChg chg="addSp delSp modSp add">
        <pc:chgData name="Jay Cao" userId="24e21172780c2dbf" providerId="LiveId" clId="{09A2675D-6DE3-4BF7-8BDE-5EEC64CB58B6}" dt="2019-10-02T21:05:34.188" v="632" actId="1076"/>
        <pc:sldMkLst>
          <pc:docMk/>
          <pc:sldMk cId="2523934574" sldId="327"/>
        </pc:sldMkLst>
        <pc:spChg chg="mod">
          <ac:chgData name="Jay Cao" userId="24e21172780c2dbf" providerId="LiveId" clId="{09A2675D-6DE3-4BF7-8BDE-5EEC64CB58B6}" dt="2019-10-02T20:52:05.124" v="503" actId="20577"/>
          <ac:spMkLst>
            <pc:docMk/>
            <pc:sldMk cId="2523934574" sldId="327"/>
            <ac:spMk id="2" creationId="{ADBA8C41-1D0C-440C-BCC9-729D6BC0B0D2}"/>
          </ac:spMkLst>
        </pc:spChg>
        <pc:spChg chg="del">
          <ac:chgData name="Jay Cao" userId="24e21172780c2dbf" providerId="LiveId" clId="{09A2675D-6DE3-4BF7-8BDE-5EEC64CB58B6}" dt="2019-10-02T20:52:14.860" v="504" actId="478"/>
          <ac:spMkLst>
            <pc:docMk/>
            <pc:sldMk cId="2523934574" sldId="327"/>
            <ac:spMk id="3" creationId="{DB098B8D-87E1-40ED-A48F-38E2A34D6745}"/>
          </ac:spMkLst>
        </pc:spChg>
        <pc:spChg chg="add mod">
          <ac:chgData name="Jay Cao" userId="24e21172780c2dbf" providerId="LiveId" clId="{09A2675D-6DE3-4BF7-8BDE-5EEC64CB58B6}" dt="2019-10-02T20:52:57.959" v="532" actId="20577"/>
          <ac:spMkLst>
            <pc:docMk/>
            <pc:sldMk cId="2523934574" sldId="327"/>
            <ac:spMk id="4" creationId="{49119975-4098-4F47-BC47-A7943E8582A4}"/>
          </ac:spMkLst>
        </pc:spChg>
        <pc:graphicFrameChg chg="add del mod">
          <ac:chgData name="Jay Cao" userId="24e21172780c2dbf" providerId="LiveId" clId="{09A2675D-6DE3-4BF7-8BDE-5EEC64CB58B6}" dt="2019-10-02T20:53:59.413" v="535" actId="478"/>
          <ac:graphicFrameMkLst>
            <pc:docMk/>
            <pc:sldMk cId="2523934574" sldId="327"/>
            <ac:graphicFrameMk id="5" creationId="{381956D9-8354-4E27-9F72-9A09038C6085}"/>
          </ac:graphicFrameMkLst>
        </pc:graphicFrameChg>
        <pc:graphicFrameChg chg="add mod modGraphic">
          <ac:chgData name="Jay Cao" userId="24e21172780c2dbf" providerId="LiveId" clId="{09A2675D-6DE3-4BF7-8BDE-5EEC64CB58B6}" dt="2019-10-02T21:05:34.188" v="632" actId="1076"/>
          <ac:graphicFrameMkLst>
            <pc:docMk/>
            <pc:sldMk cId="2523934574" sldId="327"/>
            <ac:graphicFrameMk id="6" creationId="{2F1BFA49-E26A-45BF-B0C3-BF8B8D347535}"/>
          </ac:graphicFrameMkLst>
        </pc:graphicFrameChg>
      </pc:sldChg>
      <pc:sldChg chg="addSp delSp modSp add">
        <pc:chgData name="Jay Cao" userId="24e21172780c2dbf" providerId="LiveId" clId="{09A2675D-6DE3-4BF7-8BDE-5EEC64CB58B6}" dt="2019-10-02T21:17:48.278" v="850" actId="20577"/>
        <pc:sldMkLst>
          <pc:docMk/>
          <pc:sldMk cId="528747015" sldId="328"/>
        </pc:sldMkLst>
        <pc:spChg chg="mod">
          <ac:chgData name="Jay Cao" userId="24e21172780c2dbf" providerId="LiveId" clId="{09A2675D-6DE3-4BF7-8BDE-5EEC64CB58B6}" dt="2019-10-02T21:07:49.004" v="644" actId="20577"/>
          <ac:spMkLst>
            <pc:docMk/>
            <pc:sldMk cId="528747015" sldId="328"/>
            <ac:spMk id="2" creationId="{470312DA-17FB-442A-BC7F-67D0720D6D6D}"/>
          </ac:spMkLst>
        </pc:spChg>
        <pc:spChg chg="mod">
          <ac:chgData name="Jay Cao" userId="24e21172780c2dbf" providerId="LiveId" clId="{09A2675D-6DE3-4BF7-8BDE-5EEC64CB58B6}" dt="2019-10-02T21:17:48.278" v="850" actId="20577"/>
          <ac:spMkLst>
            <pc:docMk/>
            <pc:sldMk cId="528747015" sldId="328"/>
            <ac:spMk id="3" creationId="{4158AF7E-2FCF-4498-8E6C-160C2778FF82}"/>
          </ac:spMkLst>
        </pc:spChg>
        <pc:spChg chg="add del">
          <ac:chgData name="Jay Cao" userId="24e21172780c2dbf" providerId="LiveId" clId="{09A2675D-6DE3-4BF7-8BDE-5EEC64CB58B6}" dt="2019-10-02T21:13:15.209" v="765"/>
          <ac:spMkLst>
            <pc:docMk/>
            <pc:sldMk cId="528747015" sldId="328"/>
            <ac:spMk id="4" creationId="{AA590FC7-B751-4B91-8FC4-512C5417596D}"/>
          </ac:spMkLst>
        </pc:spChg>
        <pc:spChg chg="add del">
          <ac:chgData name="Jay Cao" userId="24e21172780c2dbf" providerId="LiveId" clId="{09A2675D-6DE3-4BF7-8BDE-5EEC64CB58B6}" dt="2019-10-02T21:13:19.120" v="767"/>
          <ac:spMkLst>
            <pc:docMk/>
            <pc:sldMk cId="528747015" sldId="328"/>
            <ac:spMk id="5" creationId="{3A9555AC-681B-4273-A21E-F449EDD219EB}"/>
          </ac:spMkLst>
        </pc:spChg>
      </pc:sldChg>
    </pc:docChg>
  </pc:docChgLst>
  <pc:docChgLst>
    <pc:chgData name="Jay Cao" userId="24e21172780c2dbf" providerId="LiveId" clId="{BBE2D7A1-C0E3-4E44-BBFA-044047974A39}"/>
    <pc:docChg chg="undo custSel addSld modSld">
      <pc:chgData name="Jay Cao" userId="24e21172780c2dbf" providerId="LiveId" clId="{BBE2D7A1-C0E3-4E44-BBFA-044047974A39}" dt="2020-01-27T16:34:26.518" v="553" actId="207"/>
      <pc:docMkLst>
        <pc:docMk/>
      </pc:docMkLst>
      <pc:sldChg chg="modSp">
        <pc:chgData name="Jay Cao" userId="24e21172780c2dbf" providerId="LiveId" clId="{BBE2D7A1-C0E3-4E44-BBFA-044047974A39}" dt="2020-01-24T19:41:05.796" v="0" actId="207"/>
        <pc:sldMkLst>
          <pc:docMk/>
          <pc:sldMk cId="222970591" sldId="263"/>
        </pc:sldMkLst>
        <pc:spChg chg="mod">
          <ac:chgData name="Jay Cao" userId="24e21172780c2dbf" providerId="LiveId" clId="{BBE2D7A1-C0E3-4E44-BBFA-044047974A39}" dt="2020-01-24T19:41:05.796" v="0" actId="207"/>
          <ac:spMkLst>
            <pc:docMk/>
            <pc:sldMk cId="222970591" sldId="263"/>
            <ac:spMk id="5" creationId="{00000000-0000-0000-0000-000000000000}"/>
          </ac:spMkLst>
        </pc:spChg>
      </pc:sldChg>
      <pc:sldChg chg="addSp delSp modSp">
        <pc:chgData name="Jay Cao" userId="24e21172780c2dbf" providerId="LiveId" clId="{BBE2D7A1-C0E3-4E44-BBFA-044047974A39}" dt="2020-01-27T16:23:09.446" v="507" actId="207"/>
        <pc:sldMkLst>
          <pc:docMk/>
          <pc:sldMk cId="1599031422" sldId="299"/>
        </pc:sldMkLst>
        <pc:spChg chg="mod">
          <ac:chgData name="Jay Cao" userId="24e21172780c2dbf" providerId="LiveId" clId="{BBE2D7A1-C0E3-4E44-BBFA-044047974A39}" dt="2020-01-27T16:13:47.398" v="289" actId="1076"/>
          <ac:spMkLst>
            <pc:docMk/>
            <pc:sldMk cId="1599031422" sldId="299"/>
            <ac:spMk id="3" creationId="{0234D1ED-6082-4B49-B258-E7AAD4CA6DA2}"/>
          </ac:spMkLst>
        </pc:spChg>
        <pc:spChg chg="mod">
          <ac:chgData name="Jay Cao" userId="24e21172780c2dbf" providerId="LiveId" clId="{BBE2D7A1-C0E3-4E44-BBFA-044047974A39}" dt="2020-01-27T16:23:09.446" v="507" actId="207"/>
          <ac:spMkLst>
            <pc:docMk/>
            <pc:sldMk cId="1599031422" sldId="299"/>
            <ac:spMk id="4" creationId="{93CA0261-F20A-46CE-8126-C1F0D747DE90}"/>
          </ac:spMkLst>
        </pc:spChg>
        <pc:spChg chg="add mod">
          <ac:chgData name="Jay Cao" userId="24e21172780c2dbf" providerId="LiveId" clId="{BBE2D7A1-C0E3-4E44-BBFA-044047974A39}" dt="2020-01-27T16:22:01.781" v="495" actId="207"/>
          <ac:spMkLst>
            <pc:docMk/>
            <pc:sldMk cId="1599031422" sldId="299"/>
            <ac:spMk id="5" creationId="{D4371EE7-2B7B-454E-83C8-95F37B4464D2}"/>
          </ac:spMkLst>
        </pc:spChg>
        <pc:spChg chg="add mod">
          <ac:chgData name="Jay Cao" userId="24e21172780c2dbf" providerId="LiveId" clId="{BBE2D7A1-C0E3-4E44-BBFA-044047974A39}" dt="2020-01-27T16:17:51.936" v="489" actId="1035"/>
          <ac:spMkLst>
            <pc:docMk/>
            <pc:sldMk cId="1599031422" sldId="299"/>
            <ac:spMk id="6" creationId="{C87EDA32-D69E-4BCD-ADF1-1BBADDE65E54}"/>
          </ac:spMkLst>
        </pc:spChg>
        <pc:spChg chg="add mod">
          <ac:chgData name="Jay Cao" userId="24e21172780c2dbf" providerId="LiveId" clId="{BBE2D7A1-C0E3-4E44-BBFA-044047974A39}" dt="2020-01-27T16:17:51.936" v="489" actId="1035"/>
          <ac:spMkLst>
            <pc:docMk/>
            <pc:sldMk cId="1599031422" sldId="299"/>
            <ac:spMk id="7" creationId="{B9C65B4C-FABD-4F37-8EBB-A63ED82B73F5}"/>
          </ac:spMkLst>
        </pc:spChg>
        <pc:spChg chg="add mod">
          <ac:chgData name="Jay Cao" userId="24e21172780c2dbf" providerId="LiveId" clId="{BBE2D7A1-C0E3-4E44-BBFA-044047974A39}" dt="2020-01-27T16:12:54.036" v="281" actId="571"/>
          <ac:spMkLst>
            <pc:docMk/>
            <pc:sldMk cId="1599031422" sldId="299"/>
            <ac:spMk id="15" creationId="{F49D4064-EE5B-4E70-B069-D6BF5218DB6D}"/>
          </ac:spMkLst>
        </pc:spChg>
        <pc:spChg chg="add mod">
          <ac:chgData name="Jay Cao" userId="24e21172780c2dbf" providerId="LiveId" clId="{BBE2D7A1-C0E3-4E44-BBFA-044047974A39}" dt="2020-01-27T16:17:51.936" v="489" actId="1035"/>
          <ac:spMkLst>
            <pc:docMk/>
            <pc:sldMk cId="1599031422" sldId="299"/>
            <ac:spMk id="29" creationId="{15C836AE-1B2C-4870-B3D7-317656B14E84}"/>
          </ac:spMkLst>
        </pc:spChg>
        <pc:spChg chg="add mod">
          <ac:chgData name="Jay Cao" userId="24e21172780c2dbf" providerId="LiveId" clId="{BBE2D7A1-C0E3-4E44-BBFA-044047974A39}" dt="2020-01-27T16:17:51.936" v="489" actId="1035"/>
          <ac:spMkLst>
            <pc:docMk/>
            <pc:sldMk cId="1599031422" sldId="299"/>
            <ac:spMk id="30" creationId="{803A5577-079F-43A1-BE8B-F9D3FBD3EE1F}"/>
          </ac:spMkLst>
        </pc:spChg>
        <pc:cxnChg chg="add del mod">
          <ac:chgData name="Jay Cao" userId="24e21172780c2dbf" providerId="LiveId" clId="{BBE2D7A1-C0E3-4E44-BBFA-044047974A39}" dt="2020-01-27T16:12:28.691" v="274" actId="478"/>
          <ac:cxnSpMkLst>
            <pc:docMk/>
            <pc:sldMk cId="1599031422" sldId="299"/>
            <ac:cxnSpMk id="9" creationId="{5AF52855-1A1E-4F25-9E26-70B5E705D24B}"/>
          </ac:cxnSpMkLst>
        </pc:cxnChg>
        <pc:cxnChg chg="add mod">
          <ac:chgData name="Jay Cao" userId="24e21172780c2dbf" providerId="LiveId" clId="{BBE2D7A1-C0E3-4E44-BBFA-044047974A39}" dt="2020-01-27T16:17:51.936" v="489" actId="1035"/>
          <ac:cxnSpMkLst>
            <pc:docMk/>
            <pc:sldMk cId="1599031422" sldId="299"/>
            <ac:cxnSpMk id="11" creationId="{74E61706-F11F-48AC-B855-C1118E0D73AD}"/>
          </ac:cxnSpMkLst>
        </pc:cxnChg>
        <pc:cxnChg chg="add mod">
          <ac:chgData name="Jay Cao" userId="24e21172780c2dbf" providerId="LiveId" clId="{BBE2D7A1-C0E3-4E44-BBFA-044047974A39}" dt="2020-01-27T16:12:54.036" v="281" actId="571"/>
          <ac:cxnSpMkLst>
            <pc:docMk/>
            <pc:sldMk cId="1599031422" sldId="299"/>
            <ac:cxnSpMk id="16" creationId="{5091A288-5E2D-4E15-9B76-3E3749A504BA}"/>
          </ac:cxnSpMkLst>
        </pc:cxnChg>
        <pc:cxnChg chg="add mod">
          <ac:chgData name="Jay Cao" userId="24e21172780c2dbf" providerId="LiveId" clId="{BBE2D7A1-C0E3-4E44-BBFA-044047974A39}" dt="2020-01-27T16:17:51.936" v="489" actId="1035"/>
          <ac:cxnSpMkLst>
            <pc:docMk/>
            <pc:sldMk cId="1599031422" sldId="299"/>
            <ac:cxnSpMk id="17" creationId="{09D08195-1CCA-4A20-8156-7D39280D6825}"/>
          </ac:cxnSpMkLst>
        </pc:cxnChg>
        <pc:cxnChg chg="add del mod">
          <ac:chgData name="Jay Cao" userId="24e21172780c2dbf" providerId="LiveId" clId="{BBE2D7A1-C0E3-4E44-BBFA-044047974A39}" dt="2020-01-27T16:15:13.653" v="295" actId="478"/>
          <ac:cxnSpMkLst>
            <pc:docMk/>
            <pc:sldMk cId="1599031422" sldId="299"/>
            <ac:cxnSpMk id="20" creationId="{3584D1E0-10F6-4FE2-84F0-6A41C1A011C3}"/>
          </ac:cxnSpMkLst>
        </pc:cxnChg>
        <pc:cxnChg chg="add mod">
          <ac:chgData name="Jay Cao" userId="24e21172780c2dbf" providerId="LiveId" clId="{BBE2D7A1-C0E3-4E44-BBFA-044047974A39}" dt="2020-01-27T16:17:51.936" v="489" actId="1035"/>
          <ac:cxnSpMkLst>
            <pc:docMk/>
            <pc:sldMk cId="1599031422" sldId="299"/>
            <ac:cxnSpMk id="24" creationId="{EA370883-AF83-48E2-B902-04C0B24EEC6E}"/>
          </ac:cxnSpMkLst>
        </pc:cxnChg>
        <pc:cxnChg chg="add mod">
          <ac:chgData name="Jay Cao" userId="24e21172780c2dbf" providerId="LiveId" clId="{BBE2D7A1-C0E3-4E44-BBFA-044047974A39}" dt="2020-01-27T16:17:51.936" v="489" actId="1035"/>
          <ac:cxnSpMkLst>
            <pc:docMk/>
            <pc:sldMk cId="1599031422" sldId="299"/>
            <ac:cxnSpMk id="28" creationId="{4A93EFBD-F42A-4E52-AFA9-4F7D91CEA225}"/>
          </ac:cxnSpMkLst>
        </pc:cxnChg>
      </pc:sldChg>
      <pc:sldChg chg="modSp">
        <pc:chgData name="Jay Cao" userId="24e21172780c2dbf" providerId="LiveId" clId="{BBE2D7A1-C0E3-4E44-BBFA-044047974A39}" dt="2020-01-27T16:26:11.536" v="515" actId="113"/>
        <pc:sldMkLst>
          <pc:docMk/>
          <pc:sldMk cId="968222562" sldId="303"/>
        </pc:sldMkLst>
        <pc:spChg chg="mod">
          <ac:chgData name="Jay Cao" userId="24e21172780c2dbf" providerId="LiveId" clId="{BBE2D7A1-C0E3-4E44-BBFA-044047974A39}" dt="2020-01-27T16:26:11.536" v="515" actId="113"/>
          <ac:spMkLst>
            <pc:docMk/>
            <pc:sldMk cId="968222562" sldId="303"/>
            <ac:spMk id="4" creationId="{64CD8D2F-4D43-49B2-92E2-5AF768D340DD}"/>
          </ac:spMkLst>
        </pc:spChg>
      </pc:sldChg>
      <pc:sldChg chg="addSp modSp add">
        <pc:chgData name="Jay Cao" userId="24e21172780c2dbf" providerId="LiveId" clId="{BBE2D7A1-C0E3-4E44-BBFA-044047974A39}" dt="2020-01-27T15:14:05.731" v="124" actId="1076"/>
        <pc:sldMkLst>
          <pc:docMk/>
          <pc:sldMk cId="3854190738" sldId="338"/>
        </pc:sldMkLst>
        <pc:spChg chg="mod">
          <ac:chgData name="Jay Cao" userId="24e21172780c2dbf" providerId="LiveId" clId="{BBE2D7A1-C0E3-4E44-BBFA-044047974A39}" dt="2020-01-27T15:10:03.216" v="43" actId="20577"/>
          <ac:spMkLst>
            <pc:docMk/>
            <pc:sldMk cId="3854190738" sldId="338"/>
            <ac:spMk id="2" creationId="{ADBA8C41-1D0C-440C-BCC9-729D6BC0B0D2}"/>
          </ac:spMkLst>
        </pc:spChg>
        <pc:spChg chg="mod">
          <ac:chgData name="Jay Cao" userId="24e21172780c2dbf" providerId="LiveId" clId="{BBE2D7A1-C0E3-4E44-BBFA-044047974A39}" dt="2020-01-27T15:13:13.009" v="119" actId="14100"/>
          <ac:spMkLst>
            <pc:docMk/>
            <pc:sldMk cId="3854190738" sldId="338"/>
            <ac:spMk id="4" creationId="{49119975-4098-4F47-BC47-A7943E8582A4}"/>
          </ac:spMkLst>
        </pc:spChg>
        <pc:spChg chg="add mod">
          <ac:chgData name="Jay Cao" userId="24e21172780c2dbf" providerId="LiveId" clId="{BBE2D7A1-C0E3-4E44-BBFA-044047974A39}" dt="2020-01-27T15:14:05.731" v="124" actId="1076"/>
          <ac:spMkLst>
            <pc:docMk/>
            <pc:sldMk cId="3854190738" sldId="338"/>
            <ac:spMk id="9" creationId="{F53FD659-0CFD-4109-B419-2AF049A9875B}"/>
          </ac:spMkLst>
        </pc:spChg>
      </pc:sldChg>
      <pc:sldChg chg="addSp delSp modSp add">
        <pc:chgData name="Jay Cao" userId="24e21172780c2dbf" providerId="LiveId" clId="{BBE2D7A1-C0E3-4E44-BBFA-044047974A39}" dt="2020-01-27T16:04:50.406" v="203" actId="478"/>
        <pc:sldMkLst>
          <pc:docMk/>
          <pc:sldMk cId="2492124454" sldId="339"/>
        </pc:sldMkLst>
        <pc:spChg chg="add mod">
          <ac:chgData name="Jay Cao" userId="24e21172780c2dbf" providerId="LiveId" clId="{BBE2D7A1-C0E3-4E44-BBFA-044047974A39}" dt="2020-01-27T16:03:26.921" v="183" actId="1036"/>
          <ac:spMkLst>
            <pc:docMk/>
            <pc:sldMk cId="2492124454" sldId="339"/>
            <ac:spMk id="6" creationId="{EB5F9B83-B1C0-4955-BA2C-F6EF8597D8C0}"/>
          </ac:spMkLst>
        </pc:spChg>
        <pc:spChg chg="add del mod">
          <ac:chgData name="Jay Cao" userId="24e21172780c2dbf" providerId="LiveId" clId="{BBE2D7A1-C0E3-4E44-BBFA-044047974A39}" dt="2020-01-27T16:04:50.406" v="203" actId="478"/>
          <ac:spMkLst>
            <pc:docMk/>
            <pc:sldMk cId="2492124454" sldId="339"/>
            <ac:spMk id="8" creationId="{BB57E6D1-82B7-447F-9DD7-E0A2F3CB0B8A}"/>
          </ac:spMkLst>
        </pc:spChg>
        <pc:spChg chg="add mod">
          <ac:chgData name="Jay Cao" userId="24e21172780c2dbf" providerId="LiveId" clId="{BBE2D7A1-C0E3-4E44-BBFA-044047974A39}" dt="2020-01-27T16:02:53.517" v="161" actId="571"/>
          <ac:spMkLst>
            <pc:docMk/>
            <pc:sldMk cId="2492124454" sldId="339"/>
            <ac:spMk id="10" creationId="{DF8049AD-F4F5-4164-BC56-D4F5F890EEDA}"/>
          </ac:spMkLst>
        </pc:spChg>
        <pc:spChg chg="add del mod">
          <ac:chgData name="Jay Cao" userId="24e21172780c2dbf" providerId="LiveId" clId="{BBE2D7A1-C0E3-4E44-BBFA-044047974A39}" dt="2020-01-27T16:04:50.406" v="203" actId="478"/>
          <ac:spMkLst>
            <pc:docMk/>
            <pc:sldMk cId="2492124454" sldId="339"/>
            <ac:spMk id="12" creationId="{D1307F08-AE3A-4329-9877-E055080FF31D}"/>
          </ac:spMkLst>
        </pc:spChg>
        <pc:graphicFrameChg chg="add mod modGraphic">
          <ac:chgData name="Jay Cao" userId="24e21172780c2dbf" providerId="LiveId" clId="{BBE2D7A1-C0E3-4E44-BBFA-044047974A39}" dt="2020-01-27T16:03:26.921" v="183" actId="1036"/>
          <ac:graphicFrameMkLst>
            <pc:docMk/>
            <pc:sldMk cId="2492124454" sldId="339"/>
            <ac:graphicFrameMk id="5" creationId="{27045FF4-8AF5-4D01-9EBA-A5A415DE713D}"/>
          </ac:graphicFrameMkLst>
        </pc:graphicFrameChg>
        <pc:graphicFrameChg chg="add del mod modGraphic">
          <ac:chgData name="Jay Cao" userId="24e21172780c2dbf" providerId="LiveId" clId="{BBE2D7A1-C0E3-4E44-BBFA-044047974A39}" dt="2020-01-27T16:04:50.406" v="203" actId="478"/>
          <ac:graphicFrameMkLst>
            <pc:docMk/>
            <pc:sldMk cId="2492124454" sldId="339"/>
            <ac:graphicFrameMk id="7" creationId="{B9805148-7804-44C3-8592-77B8A4207B05}"/>
          </ac:graphicFrameMkLst>
        </pc:graphicFrameChg>
        <pc:graphicFrameChg chg="add mod">
          <ac:chgData name="Jay Cao" userId="24e21172780c2dbf" providerId="LiveId" clId="{BBE2D7A1-C0E3-4E44-BBFA-044047974A39}" dt="2020-01-27T16:02:53.517" v="161" actId="571"/>
          <ac:graphicFrameMkLst>
            <pc:docMk/>
            <pc:sldMk cId="2492124454" sldId="339"/>
            <ac:graphicFrameMk id="9" creationId="{A2B9EB27-6229-439B-8943-39BA7A447A77}"/>
          </ac:graphicFrameMkLst>
        </pc:graphicFrameChg>
        <pc:graphicFrameChg chg="add del mod modGraphic">
          <ac:chgData name="Jay Cao" userId="24e21172780c2dbf" providerId="LiveId" clId="{BBE2D7A1-C0E3-4E44-BBFA-044047974A39}" dt="2020-01-27T16:04:50.406" v="203" actId="478"/>
          <ac:graphicFrameMkLst>
            <pc:docMk/>
            <pc:sldMk cId="2492124454" sldId="339"/>
            <ac:graphicFrameMk id="11" creationId="{65F72543-C9DD-47D3-85B6-2B3F61809495}"/>
          </ac:graphicFrameMkLst>
        </pc:graphicFrameChg>
      </pc:sldChg>
      <pc:sldChg chg="add">
        <pc:chgData name="Jay Cao" userId="24e21172780c2dbf" providerId="LiveId" clId="{BBE2D7A1-C0E3-4E44-BBFA-044047974A39}" dt="2020-01-27T16:04:45.987" v="202"/>
        <pc:sldMkLst>
          <pc:docMk/>
          <pc:sldMk cId="2559889589" sldId="340"/>
        </pc:sldMkLst>
      </pc:sldChg>
      <pc:sldChg chg="delSp modSp add">
        <pc:chgData name="Jay Cao" userId="24e21172780c2dbf" providerId="LiveId" clId="{BBE2D7A1-C0E3-4E44-BBFA-044047974A39}" dt="2020-01-27T16:22:42.296" v="501" actId="113"/>
        <pc:sldMkLst>
          <pc:docMk/>
          <pc:sldMk cId="1625669191" sldId="341"/>
        </pc:sldMkLst>
        <pc:spChg chg="mod">
          <ac:chgData name="Jay Cao" userId="24e21172780c2dbf" providerId="LiveId" clId="{BBE2D7A1-C0E3-4E44-BBFA-044047974A39}" dt="2020-01-27T16:22:42.296" v="501" actId="113"/>
          <ac:spMkLst>
            <pc:docMk/>
            <pc:sldMk cId="1625669191" sldId="341"/>
            <ac:spMk id="4" creationId="{93CA0261-F20A-46CE-8126-C1F0D747DE90}"/>
          </ac:spMkLst>
        </pc:spChg>
        <pc:spChg chg="del">
          <ac:chgData name="Jay Cao" userId="24e21172780c2dbf" providerId="LiveId" clId="{BBE2D7A1-C0E3-4E44-BBFA-044047974A39}" dt="2020-01-27T16:19:05.937" v="491" actId="478"/>
          <ac:spMkLst>
            <pc:docMk/>
            <pc:sldMk cId="1625669191" sldId="341"/>
            <ac:spMk id="5" creationId="{D4371EE7-2B7B-454E-83C8-95F37B4464D2}"/>
          </ac:spMkLst>
        </pc:spChg>
        <pc:spChg chg="del">
          <ac:chgData name="Jay Cao" userId="24e21172780c2dbf" providerId="LiveId" clId="{BBE2D7A1-C0E3-4E44-BBFA-044047974A39}" dt="2020-01-27T16:19:05.937" v="491" actId="478"/>
          <ac:spMkLst>
            <pc:docMk/>
            <pc:sldMk cId="1625669191" sldId="341"/>
            <ac:spMk id="6" creationId="{C87EDA32-D69E-4BCD-ADF1-1BBADDE65E54}"/>
          </ac:spMkLst>
        </pc:spChg>
        <pc:spChg chg="del">
          <ac:chgData name="Jay Cao" userId="24e21172780c2dbf" providerId="LiveId" clId="{BBE2D7A1-C0E3-4E44-BBFA-044047974A39}" dt="2020-01-27T16:19:05.937" v="491" actId="478"/>
          <ac:spMkLst>
            <pc:docMk/>
            <pc:sldMk cId="1625669191" sldId="341"/>
            <ac:spMk id="7" creationId="{B9C65B4C-FABD-4F37-8EBB-A63ED82B73F5}"/>
          </ac:spMkLst>
        </pc:spChg>
        <pc:spChg chg="del">
          <ac:chgData name="Jay Cao" userId="24e21172780c2dbf" providerId="LiveId" clId="{BBE2D7A1-C0E3-4E44-BBFA-044047974A39}" dt="2020-01-27T16:19:05.937" v="491" actId="478"/>
          <ac:spMkLst>
            <pc:docMk/>
            <pc:sldMk cId="1625669191" sldId="341"/>
            <ac:spMk id="29" creationId="{15C836AE-1B2C-4870-B3D7-317656B14E84}"/>
          </ac:spMkLst>
        </pc:spChg>
        <pc:spChg chg="del">
          <ac:chgData name="Jay Cao" userId="24e21172780c2dbf" providerId="LiveId" clId="{BBE2D7A1-C0E3-4E44-BBFA-044047974A39}" dt="2020-01-27T16:19:05.937" v="491" actId="478"/>
          <ac:spMkLst>
            <pc:docMk/>
            <pc:sldMk cId="1625669191" sldId="341"/>
            <ac:spMk id="30" creationId="{803A5577-079F-43A1-BE8B-F9D3FBD3EE1F}"/>
          </ac:spMkLst>
        </pc:spChg>
        <pc:cxnChg chg="del mod">
          <ac:chgData name="Jay Cao" userId="24e21172780c2dbf" providerId="LiveId" clId="{BBE2D7A1-C0E3-4E44-BBFA-044047974A39}" dt="2020-01-27T16:19:05.937" v="491" actId="478"/>
          <ac:cxnSpMkLst>
            <pc:docMk/>
            <pc:sldMk cId="1625669191" sldId="341"/>
            <ac:cxnSpMk id="11" creationId="{74E61706-F11F-48AC-B855-C1118E0D73AD}"/>
          </ac:cxnSpMkLst>
        </pc:cxnChg>
        <pc:cxnChg chg="del mod">
          <ac:chgData name="Jay Cao" userId="24e21172780c2dbf" providerId="LiveId" clId="{BBE2D7A1-C0E3-4E44-BBFA-044047974A39}" dt="2020-01-27T16:19:05.937" v="491" actId="478"/>
          <ac:cxnSpMkLst>
            <pc:docMk/>
            <pc:sldMk cId="1625669191" sldId="341"/>
            <ac:cxnSpMk id="17" creationId="{09D08195-1CCA-4A20-8156-7D39280D6825}"/>
          </ac:cxnSpMkLst>
        </pc:cxnChg>
        <pc:cxnChg chg="del mod">
          <ac:chgData name="Jay Cao" userId="24e21172780c2dbf" providerId="LiveId" clId="{BBE2D7A1-C0E3-4E44-BBFA-044047974A39}" dt="2020-01-27T16:19:05.937" v="491" actId="478"/>
          <ac:cxnSpMkLst>
            <pc:docMk/>
            <pc:sldMk cId="1625669191" sldId="341"/>
            <ac:cxnSpMk id="24" creationId="{EA370883-AF83-48E2-B902-04C0B24EEC6E}"/>
          </ac:cxnSpMkLst>
        </pc:cxnChg>
        <pc:cxnChg chg="del">
          <ac:chgData name="Jay Cao" userId="24e21172780c2dbf" providerId="LiveId" clId="{BBE2D7A1-C0E3-4E44-BBFA-044047974A39}" dt="2020-01-27T16:19:05.937" v="491" actId="478"/>
          <ac:cxnSpMkLst>
            <pc:docMk/>
            <pc:sldMk cId="1625669191" sldId="341"/>
            <ac:cxnSpMk id="28" creationId="{4A93EFBD-F42A-4E52-AFA9-4F7D91CEA225}"/>
          </ac:cxnSpMkLst>
        </pc:cxnChg>
      </pc:sldChg>
      <pc:sldChg chg="modSp add">
        <pc:chgData name="Jay Cao" userId="24e21172780c2dbf" providerId="LiveId" clId="{BBE2D7A1-C0E3-4E44-BBFA-044047974A39}" dt="2020-01-27T16:34:01.338" v="548" actId="207"/>
        <pc:sldMkLst>
          <pc:docMk/>
          <pc:sldMk cId="904238889" sldId="342"/>
        </pc:sldMkLst>
        <pc:spChg chg="mod">
          <ac:chgData name="Jay Cao" userId="24e21172780c2dbf" providerId="LiveId" clId="{BBE2D7A1-C0E3-4E44-BBFA-044047974A39}" dt="2020-01-27T16:34:01.338" v="548" actId="207"/>
          <ac:spMkLst>
            <pc:docMk/>
            <pc:sldMk cId="904238889" sldId="342"/>
            <ac:spMk id="4" creationId="{64CD8D2F-4D43-49B2-92E2-5AF768D340DD}"/>
          </ac:spMkLst>
        </pc:spChg>
      </pc:sldChg>
      <pc:sldChg chg="modSp add">
        <pc:chgData name="Jay Cao" userId="24e21172780c2dbf" providerId="LiveId" clId="{BBE2D7A1-C0E3-4E44-BBFA-044047974A39}" dt="2020-01-27T16:34:26.518" v="553" actId="207"/>
        <pc:sldMkLst>
          <pc:docMk/>
          <pc:sldMk cId="4156162434" sldId="343"/>
        </pc:sldMkLst>
        <pc:spChg chg="mod">
          <ac:chgData name="Jay Cao" userId="24e21172780c2dbf" providerId="LiveId" clId="{BBE2D7A1-C0E3-4E44-BBFA-044047974A39}" dt="2020-01-27T16:34:26.518" v="553" actId="207"/>
          <ac:spMkLst>
            <pc:docMk/>
            <pc:sldMk cId="4156162434" sldId="343"/>
            <ac:spMk id="4" creationId="{64CD8D2F-4D43-49B2-92E2-5AF768D340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tutorial-201920-winter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keras.rstudio.com/articles/getting_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studio/RStartHer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dv-r.hadley.nz/vectors-chap.html#list-creat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tibbles.html#tibbles-vs.data.fram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vroom.r-lib.org/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www.rdocumentation.org/packages/vroom/versions/1.0.2/topics/vroom" TargetMode="External"/><Relationship Id="rId2" Type="http://schemas.openxmlformats.org/officeDocument/2006/relationships/hyperlink" Target="https://stat.ethz.ch/R-manual/R-devel/library/utils/html/read.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ata.table/vignettes/datatable-intro.html" TargetMode="External"/><Relationship Id="rId5" Type="http://schemas.openxmlformats.org/officeDocument/2006/relationships/hyperlink" Target="https://www.rdocumentation.org/packages/data.table/versions/1.12.2/topics/fread" TargetMode="External"/><Relationship Id="rId4" Type="http://schemas.openxmlformats.org/officeDocument/2006/relationships/hyperlink" Target="https://readr.tidyverse.org/index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plyr.tidyverse.org/reference/filter.html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dplyr.tidyverse.org/reference/select.html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11" Type="http://schemas.openxmlformats.org/officeDocument/2006/relationships/hyperlink" Target="https://cran.r-project.org/web/packages/stargazer/index.html" TargetMode="External"/><Relationship Id="rId5" Type="http://schemas.openxmlformats.org/officeDocument/2006/relationships/hyperlink" Target="https://dplyr.tidyverse.org/reference/mutate.html" TargetMode="External"/><Relationship Id="rId10" Type="http://schemas.openxmlformats.org/officeDocument/2006/relationships/hyperlink" Target="https://www.rdocumentation.org/packages/stargazer/versions/5.2.2/topics/stargazer" TargetMode="External"/><Relationship Id="rId4" Type="http://schemas.openxmlformats.org/officeDocument/2006/relationships/hyperlink" Target="https://readr.tidyverse.org/index.html" TargetMode="External"/><Relationship Id="rId9" Type="http://schemas.openxmlformats.org/officeDocument/2006/relationships/hyperlink" Target="https://www.rdocumentation.org/packages/stats/versions/3.6.1/topics/l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r.tidyverse.org/index.html" TargetMode="External"/><Relationship Id="rId2" Type="http://schemas.openxmlformats.org/officeDocument/2006/relationships/hyperlink" Target="https://readr.tidyverse.org/reference/read_deli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timogrossenbacher.ch/2016/12/beautiful-thematic-maps-with-ggplot2-onl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dbi.r-dbi.org/" TargetMode="External"/><Relationship Id="rId3" Type="http://schemas.openxmlformats.org/officeDocument/2006/relationships/hyperlink" Target="https://haven.tidyverse.org/" TargetMode="External"/><Relationship Id="rId7" Type="http://schemas.openxmlformats.org/officeDocument/2006/relationships/hyperlink" Target="https://rvest.tidyverse.org/" TargetMode="External"/><Relationship Id="rId2" Type="http://schemas.openxmlformats.org/officeDocument/2006/relationships/hyperlink" Target="https://readxl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r.r-lib.org/" TargetMode="External"/><Relationship Id="rId5" Type="http://schemas.openxmlformats.org/officeDocument/2006/relationships/hyperlink" Target="http://xml2.r-lib.org/" TargetMode="External"/><Relationship Id="rId4" Type="http://schemas.openxmlformats.org/officeDocument/2006/relationships/hyperlink" Target="https://github.com/jeroen/jsonlite#jsonlit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filter.html" TargetMode="External"/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plyr.tidyverse.org/reference/mutate.html" TargetMode="External"/><Relationship Id="rId4" Type="http://schemas.openxmlformats.org/officeDocument/2006/relationships/hyperlink" Target="https://dplyr.tidyverse.org/reference/select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filter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mutat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select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reference/pivot_longer.html" TargetMode="External"/><Relationship Id="rId2" Type="http://schemas.openxmlformats.org/officeDocument/2006/relationships/hyperlink" Target="https://dplyr.tidyverse.org/reference/jo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dyr.tidyverse.org/reference/pivot_wider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tats/versions/3.6.1/topics/l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ulty.chicagobooth.edu/richard.hahn/teaching/FormulaNotation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r/3d-surface-plo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s://github.com/thomasp85/gganimat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targazer/versions/5.2.2/topics/stargazer" TargetMode="External"/><Relationship Id="rId2" Type="http://schemas.openxmlformats.org/officeDocument/2006/relationships/hyperlink" Target="https://www.rdocumentation.org/packages/stats/versions/3.6.1/topics/summary.l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stargazer/vignettes/stargazer.pdf" TargetMode="External"/><Relationship Id="rId4" Type="http://schemas.openxmlformats.org/officeDocument/2006/relationships/hyperlink" Target="https://cran.r-project.org/web/packages/stargazer/index.html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adv-r.hadley.nz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bookdown.org/" TargetMode="External"/><Relationship Id="rId4" Type="http://schemas.openxmlformats.org/officeDocument/2006/relationships/hyperlink" Target="https://rstudio-education.github.io/hopr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r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rontopubliclibrary.ca/detail.jsp?Entt=RDMEDB0187&amp;R=EDB0187" TargetMode="External"/><Relationship Id="rId4" Type="http://schemas.openxmlformats.org/officeDocument/2006/relationships/hyperlink" Target="https://onesearch.library.utoronto.ca/linkit/lyndacom-online-courses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" TargetMode="External"/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wearerladies?lang=en" TargetMode="External"/><Relationship Id="rId5" Type="http://schemas.openxmlformats.org/officeDocument/2006/relationships/hyperlink" Target="https://twitter.com/hadleywickham" TargetMode="External"/><Relationship Id="rId4" Type="http://schemas.openxmlformats.org/officeDocument/2006/relationships/hyperlink" Target="https://twitter.com/hashtag/rsta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andl.com/tools/r" TargetMode="External"/><Relationship Id="rId3" Type="http://schemas.openxmlformats.org/officeDocument/2006/relationships/hyperlink" Target="https://www.tidytextmining.com/" TargetMode="External"/><Relationship Id="rId7" Type="http://schemas.openxmlformats.org/officeDocument/2006/relationships/hyperlink" Target="https://github.com/r-dbi/bigrquery" TargetMode="External"/><Relationship Id="rId12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keras.r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kearney/rtweet" TargetMode="External"/><Relationship Id="rId11" Type="http://schemas.openxmlformats.org/officeDocument/2006/relationships/hyperlink" Target="https://rmarkdown.rstudio.com/gallery.html" TargetMode="External"/><Relationship Id="rId5" Type="http://schemas.openxmlformats.org/officeDocument/2006/relationships/hyperlink" Target="https://github.com/hadley/rvest" TargetMode="External"/><Relationship Id="rId10" Type="http://schemas.openxmlformats.org/officeDocument/2006/relationships/hyperlink" Target="https://rmarkdown.rstudio.com/" TargetMode="External"/><Relationship Id="rId4" Type="http://schemas.openxmlformats.org/officeDocument/2006/relationships/hyperlink" Target="https://cran.r-project.org/web/packages/topicmodels/index.html" TargetMode="External"/><Relationship Id="rId9" Type="http://schemas.openxmlformats.org/officeDocument/2006/relationships/hyperlink" Target="https://shiny.r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January 27, 2020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https://tdmdal.github.io/r-tutorial-201920-winter/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60FD-F44F-4286-8F3C-CAFF688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60FCD-8E2A-470C-B4D7-1C6C34E8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6" y="1348411"/>
            <a:ext cx="9392938" cy="5283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A889-8F55-4960-83E5-8CAA5D59D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39" y="617949"/>
            <a:ext cx="2329296" cy="8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95" y="389188"/>
            <a:ext cx="10515600" cy="1325563"/>
          </a:xfrm>
        </p:spPr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Colab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0" y="1515978"/>
            <a:ext cx="8973959" cy="5069306"/>
          </a:xfrm>
          <a:prstGeom prst="rect">
            <a:avLst/>
          </a:prstGeom>
        </p:spPr>
      </p:pic>
      <p:pic>
        <p:nvPicPr>
          <p:cNvPr id="12" name="Picture 11" descr="C:\Users\jay.cao\AppData\Local\Microsoft\Windows\INetCache\Content.MSO\17A444B0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33" y="609600"/>
            <a:ext cx="1110916" cy="64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06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 Workflow: Three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simple regression</a:t>
            </a:r>
          </a:p>
          <a:p>
            <a:r>
              <a:rPr lang="en-CA" dirty="0"/>
              <a:t>Twitter API</a:t>
            </a:r>
          </a:p>
          <a:p>
            <a:r>
              <a:rPr lang="en-CA" dirty="0"/>
              <a:t>Deep learning </a:t>
            </a:r>
            <a:r>
              <a:rPr lang="en-CA" dirty="0">
                <a:hlinkClick r:id="rId2"/>
              </a:rPr>
              <a:t>“Hello World!”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1" y="3439524"/>
            <a:ext cx="8333874" cy="260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https://github.com/rstudio/RStartHere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structures</a:t>
            </a:r>
          </a:p>
          <a:p>
            <a:endParaRPr lang="en-CA" dirty="0"/>
          </a:p>
          <a:p>
            <a:r>
              <a:rPr lang="en-CA" dirty="0"/>
              <a:t>Programming structures</a:t>
            </a:r>
          </a:p>
        </p:txBody>
      </p:sp>
    </p:spTree>
    <p:extLst>
      <p:ext uri="{BB962C8B-B14F-4D97-AF65-F5344CB8AC3E}">
        <p14:creationId xmlns:p14="http://schemas.microsoft.com/office/powerpoint/2010/main" val="14493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F617-C18D-4E97-BF5E-2714DDAB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and Assignment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2E9635-2A2B-4820-AD04-0AB25DA9B06D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expression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+ </a:t>
            </a:r>
            <a:r>
              <a:rPr lang="en-US" sz="2400" dirty="0" err="1">
                <a:latin typeface="Consolas" panose="020B0609020204030204" pitchFamily="49" charset="0"/>
              </a:rPr>
              <a:t>sqrt</a:t>
            </a:r>
            <a:r>
              <a:rPr lang="en-US" sz="2400" dirty="0">
                <a:latin typeface="Consolas" panose="020B0609020204030204" pitchFamily="49" charset="0"/>
              </a:rPr>
              <a:t>(4) + log(</a:t>
            </a:r>
            <a:r>
              <a:rPr lang="en-US" sz="2400" dirty="0" err="1">
                <a:latin typeface="Consolas" panose="020B0609020204030204" pitchFamily="49" charset="0"/>
              </a:rPr>
              <a:t>exp</a:t>
            </a:r>
            <a:r>
              <a:rPr lang="en-US" sz="2400" dirty="0">
                <a:latin typeface="Consolas" panose="020B0609020204030204" pitchFamily="49" charset="0"/>
              </a:rPr>
              <a:t>(2)) + 2^2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assignment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&lt;- 3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(pi == 3.14)</a:t>
            </a:r>
          </a:p>
        </p:txBody>
      </p:sp>
    </p:spTree>
    <p:extLst>
      <p:ext uri="{BB962C8B-B14F-4D97-AF65-F5344CB8AC3E}">
        <p14:creationId xmlns:p14="http://schemas.microsoft.com/office/powerpoint/2010/main" val="329500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72240"/>
              </p:ext>
            </p:extLst>
          </p:nvPr>
        </p:nvGraphicFramePr>
        <p:xfrm>
          <a:off x="1689611" y="2270760"/>
          <a:ext cx="881277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39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3323401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4077938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Homogeneous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Heterogeneous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1-d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Atomic</a:t>
                      </a:r>
                      <a:r>
                        <a:rPr lang="en-CA" sz="3600" b="1" baseline="0" dirty="0"/>
                        <a:t> vector</a:t>
                      </a:r>
                      <a:endParaRPr lang="en-CA" sz="3600" b="1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List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2-d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Matrix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Data frame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n-d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Array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4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89611" y="2270760"/>
          <a:ext cx="881277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39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3323401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4077938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Homogeneous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Heterogeneous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1-d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Atomic</a:t>
                      </a:r>
                      <a:r>
                        <a:rPr lang="en-CA" sz="3600" b="1" baseline="0" dirty="0"/>
                        <a:t> vector</a:t>
                      </a:r>
                      <a:endParaRPr lang="en-CA" sz="3600" b="1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List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2-d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Matrix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Data frame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n-d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Array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297277-F509-4B86-951E-D1C17215FF77}"/>
              </a:ext>
            </a:extLst>
          </p:cNvPr>
          <p:cNvCxnSpPr>
            <a:cxnSpLocks/>
          </p:cNvCxnSpPr>
          <p:nvPr/>
        </p:nvCxnSpPr>
        <p:spPr>
          <a:xfrm>
            <a:off x="5974080" y="3322320"/>
            <a:ext cx="4775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70A0ED-3005-4CD9-913B-985A6A848DBF}"/>
              </a:ext>
            </a:extLst>
          </p:cNvPr>
          <p:cNvCxnSpPr>
            <a:cxnSpLocks/>
          </p:cNvCxnSpPr>
          <p:nvPr/>
        </p:nvCxnSpPr>
        <p:spPr>
          <a:xfrm>
            <a:off x="6847840" y="3479800"/>
            <a:ext cx="0" cy="3505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4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F617-C18D-4E97-BF5E-2714DDAB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2E9635-2A2B-4820-AD04-0AB25DA9B06D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R vectors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vec_character</a:t>
            </a:r>
            <a:r>
              <a:rPr lang="en-US" sz="2400" dirty="0">
                <a:latin typeface="Consolas" panose="020B0609020204030204" pitchFamily="49" charset="0"/>
              </a:rPr>
              <a:t> &lt;- c("Hello,", "World!")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vec_integer</a:t>
            </a:r>
            <a:r>
              <a:rPr lang="en-US" sz="2400" dirty="0">
                <a:latin typeface="Consolas" panose="020B0609020204030204" pitchFamily="49" charset="0"/>
              </a:rPr>
              <a:t> &lt;- c(1L, 2L, 3L)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vec_double</a:t>
            </a:r>
            <a:r>
              <a:rPr lang="en-US" sz="2400" dirty="0">
                <a:latin typeface="Consolas" panose="020B0609020204030204" pitchFamily="49" charset="0"/>
              </a:rPr>
              <a:t> &lt;- c(1.1, 2.2, 3.3)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vec_logical</a:t>
            </a:r>
            <a:r>
              <a:rPr lang="en-US" sz="2400" dirty="0">
                <a:latin typeface="Consolas" panose="020B0609020204030204" pitchFamily="49" charset="0"/>
              </a:rPr>
              <a:t> &lt;- c(TRUE, TRUE, FALSE)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488EB6-B24F-4598-B3CE-D658D713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20537"/>
              </p:ext>
            </p:extLst>
          </p:nvPr>
        </p:nvGraphicFramePr>
        <p:xfrm>
          <a:off x="8178800" y="2298698"/>
          <a:ext cx="306832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7217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461105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Hello,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World!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B57071-BAA2-40AA-84C9-E38C541AA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92563"/>
              </p:ext>
            </p:extLst>
          </p:nvPr>
        </p:nvGraphicFramePr>
        <p:xfrm>
          <a:off x="7538720" y="323263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CA2BFB-081D-425A-A026-29D671225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80863"/>
              </p:ext>
            </p:extLst>
          </p:nvPr>
        </p:nvGraphicFramePr>
        <p:xfrm>
          <a:off x="7538720" y="418767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1.1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2.2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3.3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CF2E05-608D-41AA-B330-383A4CD51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66288"/>
              </p:ext>
            </p:extLst>
          </p:nvPr>
        </p:nvGraphicFramePr>
        <p:xfrm>
          <a:off x="7538720" y="508175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TRUE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TRUE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FALSE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8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E1B3-594A-4B3A-8C44-1A5EF4D0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753803-02F2-4494-A8B8-905A7F55751F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an R list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l1 &lt;- list(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"a",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c(TRUE, FALSE, TRUE),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c(2.3, 5.9)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4972C-7A9F-477B-8C30-5ED6CFC3BD39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2"/>
              </a:rPr>
              <a:t>https://adv-r.hadley.nz/vectors-chap.html#list-creating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3ECB9-FB90-4651-851E-9635F5401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3" y="4257041"/>
            <a:ext cx="6952897" cy="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43763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3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What’s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Extensible with many high-quality user-contributed libraries/packages</a:t>
            </a:r>
          </a:p>
          <a:p>
            <a:endParaRPr lang="en-US" dirty="0"/>
          </a:p>
          <a:p>
            <a:r>
              <a:rPr lang="en-US" dirty="0"/>
              <a:t>Great for statistical analysis, graphics and many other things (ex?)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05" y="365125"/>
            <a:ext cx="1513508" cy="117296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871537" y="5029200"/>
            <a:ext cx="6136106" cy="80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70069" y="4491633"/>
            <a:ext cx="198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Statistical Analysis Languages/Toolkits</a:t>
            </a:r>
          </a:p>
          <a:p>
            <a:r>
              <a:rPr lang="en-CA" dirty="0"/>
              <a:t>- SPSS</a:t>
            </a:r>
          </a:p>
          <a:p>
            <a:r>
              <a:rPr lang="en-CA" dirty="0"/>
              <a:t>- Stata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6986" y="4475591"/>
            <a:ext cx="181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General purpose languages</a:t>
            </a:r>
          </a:p>
          <a:p>
            <a:r>
              <a:rPr lang="en-CA" dirty="0"/>
              <a:t>- C/C++</a:t>
            </a:r>
          </a:p>
          <a:p>
            <a:r>
              <a:rPr lang="en-CA" dirty="0"/>
              <a:t>-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44" y="5257228"/>
            <a:ext cx="902873" cy="699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585286" y="4884627"/>
            <a:ext cx="0" cy="287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64840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0E4B0E6-B322-4B66-9426-3A0348DE9CE3}"/>
              </a:ext>
            </a:extLst>
          </p:cNvPr>
          <p:cNvSpPr/>
          <p:nvPr/>
        </p:nvSpPr>
        <p:spPr>
          <a:xfrm>
            <a:off x="8835390" y="2091804"/>
            <a:ext cx="604521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727EA-BC68-4B12-AD16-D7E340DF492C}"/>
              </a:ext>
            </a:extLst>
          </p:cNvPr>
          <p:cNvSpPr/>
          <p:nvPr/>
        </p:nvSpPr>
        <p:spPr>
          <a:xfrm>
            <a:off x="9547862" y="2091804"/>
            <a:ext cx="724530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9F2E0-A12E-4E0D-9373-96DDA36C1348}"/>
              </a:ext>
            </a:extLst>
          </p:cNvPr>
          <p:cNvSpPr/>
          <p:nvPr/>
        </p:nvSpPr>
        <p:spPr>
          <a:xfrm>
            <a:off x="10363832" y="2091804"/>
            <a:ext cx="730888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18143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0E4B0E6-B322-4B66-9426-3A0348DE9CE3}"/>
              </a:ext>
            </a:extLst>
          </p:cNvPr>
          <p:cNvSpPr/>
          <p:nvPr/>
        </p:nvSpPr>
        <p:spPr>
          <a:xfrm>
            <a:off x="8835390" y="2091804"/>
            <a:ext cx="604521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727EA-BC68-4B12-AD16-D7E340DF492C}"/>
              </a:ext>
            </a:extLst>
          </p:cNvPr>
          <p:cNvSpPr/>
          <p:nvPr/>
        </p:nvSpPr>
        <p:spPr>
          <a:xfrm>
            <a:off x="9547861" y="2091804"/>
            <a:ext cx="724529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9F2E0-A12E-4E0D-9373-96DDA36C1348}"/>
              </a:ext>
            </a:extLst>
          </p:cNvPr>
          <p:cNvSpPr/>
          <p:nvPr/>
        </p:nvSpPr>
        <p:spPr>
          <a:xfrm>
            <a:off x="10363832" y="2091804"/>
            <a:ext cx="730888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43414-ADCC-4A56-A7AD-772586938AB1}"/>
              </a:ext>
            </a:extLst>
          </p:cNvPr>
          <p:cNvSpPr/>
          <p:nvPr/>
        </p:nvSpPr>
        <p:spPr>
          <a:xfrm>
            <a:off x="8646160" y="1940560"/>
            <a:ext cx="2631440" cy="2286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Tibble – A Cousin to 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4163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load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 library (part of </a:t>
            </a:r>
            <a:r>
              <a:rPr lang="en-US" sz="2400" dirty="0" err="1">
                <a:latin typeface="Consolas" panose="020B0609020204030204" pitchFamily="49" charset="0"/>
              </a:rPr>
              <a:t>tidyverse</a:t>
            </a:r>
            <a:r>
              <a:rPr lang="en-US" sz="2400" dirty="0">
                <a:latin typeface="Consolas" panose="020B0609020204030204" pitchFamily="49" charset="0"/>
              </a:rPr>
              <a:t> lib)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tb1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/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0E4B0E6-B322-4B66-9426-3A0348DE9CE3}"/>
              </a:ext>
            </a:extLst>
          </p:cNvPr>
          <p:cNvSpPr/>
          <p:nvPr/>
        </p:nvSpPr>
        <p:spPr>
          <a:xfrm>
            <a:off x="8835390" y="2091804"/>
            <a:ext cx="604521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727EA-BC68-4B12-AD16-D7E340DF492C}"/>
              </a:ext>
            </a:extLst>
          </p:cNvPr>
          <p:cNvSpPr/>
          <p:nvPr/>
        </p:nvSpPr>
        <p:spPr>
          <a:xfrm>
            <a:off x="9547861" y="2091804"/>
            <a:ext cx="724529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9F2E0-A12E-4E0D-9373-96DDA36C1348}"/>
              </a:ext>
            </a:extLst>
          </p:cNvPr>
          <p:cNvSpPr/>
          <p:nvPr/>
        </p:nvSpPr>
        <p:spPr>
          <a:xfrm>
            <a:off x="10363832" y="2091804"/>
            <a:ext cx="730888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43414-ADCC-4A56-A7AD-772586938AB1}"/>
              </a:ext>
            </a:extLst>
          </p:cNvPr>
          <p:cNvSpPr/>
          <p:nvPr/>
        </p:nvSpPr>
        <p:spPr>
          <a:xfrm>
            <a:off x="8646160" y="1940560"/>
            <a:ext cx="2631440" cy="2286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FD659-0CFD-4109-B419-2AF049A9875B}"/>
              </a:ext>
            </a:extLst>
          </p:cNvPr>
          <p:cNvSpPr txBox="1"/>
          <p:nvPr/>
        </p:nvSpPr>
        <p:spPr>
          <a:xfrm>
            <a:off x="838200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https://r4ds.had.co.nz/tibbles.html#tibbles-vs.data.frame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9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4DA-BD2F-4ABC-909A-69EAA1D0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Control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7445D-AED6-4F24-B337-FD72807F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90" y="1827916"/>
            <a:ext cx="9964219" cy="38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8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36E6-9F4B-4922-B2E5-402ECFA3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</p:spPr>
            <p:txBody>
              <a:bodyPr/>
              <a:lstStyle/>
              <a:p>
                <a:r>
                  <a:rPr lang="en-US" b="0" dirty="0"/>
                  <a:t>Example: Sum of Squares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  <a:blipFill>
                <a:blip r:embed="rId2"/>
                <a:stretch>
                  <a:fillRect l="-24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66B1DA-F3CF-4060-9B70-6B7B1E54A3E2}"/>
              </a:ext>
            </a:extLst>
          </p:cNvPr>
          <p:cNvSpPr txBox="1">
            <a:spLocks/>
          </p:cNvSpPr>
          <p:nvPr/>
        </p:nvSpPr>
        <p:spPr>
          <a:xfrm>
            <a:off x="5919532" y="18821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sum(t^2)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249440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36E6-9F4B-4922-B2E5-402ECFA3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</p:spPr>
            <p:txBody>
              <a:bodyPr/>
              <a:lstStyle/>
              <a:p>
                <a:r>
                  <a:rPr lang="en-US" b="0" dirty="0"/>
                  <a:t>Example: Sum of Squares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  <a:blipFill>
                <a:blip r:embed="rId2"/>
                <a:stretch>
                  <a:fillRect l="-24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66B1DA-F3CF-4060-9B70-6B7B1E54A3E2}"/>
              </a:ext>
            </a:extLst>
          </p:cNvPr>
          <p:cNvSpPr txBox="1">
            <a:spLocks/>
          </p:cNvSpPr>
          <p:nvPr/>
        </p:nvSpPr>
        <p:spPr>
          <a:xfrm>
            <a:off x="5919532" y="18821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sum(t^2)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045FF4-8AF5-4D01-9EBA-A5A415DE7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41787"/>
              </p:ext>
            </p:extLst>
          </p:nvPr>
        </p:nvGraphicFramePr>
        <p:xfrm>
          <a:off x="8981441" y="3986673"/>
          <a:ext cx="2214881" cy="514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29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671176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05411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5F9B83-B1C0-4955-BA2C-F6EF8597D8C0}"/>
              </a:ext>
            </a:extLst>
          </p:cNvPr>
          <p:cNvSpPr txBox="1"/>
          <p:nvPr/>
        </p:nvSpPr>
        <p:spPr>
          <a:xfrm>
            <a:off x="8451755" y="40399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2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36E6-9F4B-4922-B2E5-402ECFA3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</p:spPr>
            <p:txBody>
              <a:bodyPr/>
              <a:lstStyle/>
              <a:p>
                <a:r>
                  <a:rPr lang="en-US" b="0" dirty="0"/>
                  <a:t>Example: Sum of Squares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  <a:blipFill>
                <a:blip r:embed="rId2"/>
                <a:stretch>
                  <a:fillRect l="-24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66B1DA-F3CF-4060-9B70-6B7B1E54A3E2}"/>
              </a:ext>
            </a:extLst>
          </p:cNvPr>
          <p:cNvSpPr txBox="1">
            <a:spLocks/>
          </p:cNvSpPr>
          <p:nvPr/>
        </p:nvSpPr>
        <p:spPr>
          <a:xfrm>
            <a:off x="5919532" y="18821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sum(t^2)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045FF4-8AF5-4D01-9EBA-A5A415DE713D}"/>
              </a:ext>
            </a:extLst>
          </p:cNvPr>
          <p:cNvGraphicFramePr>
            <a:graphicFrameLocks noGrp="1"/>
          </p:cNvGraphicFramePr>
          <p:nvPr/>
        </p:nvGraphicFramePr>
        <p:xfrm>
          <a:off x="8981441" y="3986673"/>
          <a:ext cx="2214881" cy="514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29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671176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05411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5F9B83-B1C0-4955-BA2C-F6EF8597D8C0}"/>
              </a:ext>
            </a:extLst>
          </p:cNvPr>
          <p:cNvSpPr txBox="1"/>
          <p:nvPr/>
        </p:nvSpPr>
        <p:spPr>
          <a:xfrm>
            <a:off x="8451755" y="40399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805148-7804-44C3-8592-77B8A4207B05}"/>
              </a:ext>
            </a:extLst>
          </p:cNvPr>
          <p:cNvGraphicFramePr>
            <a:graphicFrameLocks noGrp="1"/>
          </p:cNvGraphicFramePr>
          <p:nvPr/>
        </p:nvGraphicFramePr>
        <p:xfrm>
          <a:off x="8981441" y="4625581"/>
          <a:ext cx="2214881" cy="514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29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671176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05411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57E6D1-82B7-447F-9DD7-E0A2F3CB0B8A}"/>
              </a:ext>
            </a:extLst>
          </p:cNvPr>
          <p:cNvSpPr txBox="1"/>
          <p:nvPr/>
        </p:nvSpPr>
        <p:spPr>
          <a:xfrm>
            <a:off x="8197755" y="467888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t^2</a:t>
            </a:r>
            <a:endParaRPr lang="en-US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F72543-C9DD-47D3-85B6-2B3F61809495}"/>
              </a:ext>
            </a:extLst>
          </p:cNvPr>
          <p:cNvGraphicFramePr>
            <a:graphicFrameLocks noGrp="1"/>
          </p:cNvGraphicFramePr>
          <p:nvPr/>
        </p:nvGraphicFramePr>
        <p:xfrm>
          <a:off x="8981441" y="5264489"/>
          <a:ext cx="738294" cy="514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29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14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1307F08-AE3A-4329-9877-E055080FF31D}"/>
              </a:ext>
            </a:extLst>
          </p:cNvPr>
          <p:cNvSpPr txBox="1"/>
          <p:nvPr/>
        </p:nvSpPr>
        <p:spPr>
          <a:xfrm>
            <a:off x="7419284" y="531779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sum(t^2)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9889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A05E-031C-4D1B-8FC9-183CEC79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D1ED-6082-4B49-B258-E7AAD4CA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1" y="1825625"/>
            <a:ext cx="5867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CA0261-F20A-46CE-8126-C1F0D747DE90}"/>
              </a:ext>
            </a:extLst>
          </p:cNvPr>
          <p:cNvSpPr txBox="1">
            <a:spLocks/>
          </p:cNvSpPr>
          <p:nvPr/>
        </p:nvSpPr>
        <p:spPr>
          <a:xfrm>
            <a:off x="6583680" y="1690688"/>
            <a:ext cx="5342017" cy="49547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y greater than 10?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y &gt; 10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print("greater than 10")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print("less or equal to 10")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669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A05E-031C-4D1B-8FC9-183CEC79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D1ED-6082-4B49-B258-E7AAD4CA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1" y="1825625"/>
            <a:ext cx="5867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CA0261-F20A-46CE-8126-C1F0D747DE90}"/>
              </a:ext>
            </a:extLst>
          </p:cNvPr>
          <p:cNvSpPr txBox="1">
            <a:spLocks/>
          </p:cNvSpPr>
          <p:nvPr/>
        </p:nvSpPr>
        <p:spPr>
          <a:xfrm>
            <a:off x="6583680" y="1690688"/>
            <a:ext cx="5342017" cy="49547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y greater than 10?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y &gt; 10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print("greater than 10")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print("less or equal to 10")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4371EE7-2B7B-454E-83C8-95F37B4464D2}"/>
              </a:ext>
            </a:extLst>
          </p:cNvPr>
          <p:cNvSpPr/>
          <p:nvPr/>
        </p:nvSpPr>
        <p:spPr>
          <a:xfrm>
            <a:off x="8341359" y="4220353"/>
            <a:ext cx="1737657" cy="879967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y&gt;10?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EDA32-D69E-4BCD-ADF1-1BBADDE65E54}"/>
              </a:ext>
            </a:extLst>
          </p:cNvPr>
          <p:cNvSpPr/>
          <p:nvPr/>
        </p:nvSpPr>
        <p:spPr>
          <a:xfrm>
            <a:off x="7294880" y="5214937"/>
            <a:ext cx="1422400" cy="64008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“great…”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5B4C-FABD-4F37-8EBB-A63ED82B73F5}"/>
              </a:ext>
            </a:extLst>
          </p:cNvPr>
          <p:cNvSpPr/>
          <p:nvPr/>
        </p:nvSpPr>
        <p:spPr>
          <a:xfrm>
            <a:off x="9776461" y="5214937"/>
            <a:ext cx="1422400" cy="64008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“less…”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4E61706-F11F-48AC-B855-C1118E0D73A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0079016" y="4660337"/>
            <a:ext cx="408645" cy="5546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9D08195-1CCA-4A20-8156-7D39280D682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7959535" y="4660337"/>
            <a:ext cx="381825" cy="5546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370883-AF83-48E2-B902-04C0B24EEC6E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9246870" y="4614226"/>
            <a:ext cx="12700" cy="2481581"/>
          </a:xfrm>
          <a:prstGeom prst="bentConnector3">
            <a:avLst>
              <a:gd name="adj1" fmla="val 292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93EFBD-F42A-4E52-AFA9-4F7D91CEA225}"/>
              </a:ext>
            </a:extLst>
          </p:cNvPr>
          <p:cNvCxnSpPr/>
          <p:nvPr/>
        </p:nvCxnSpPr>
        <p:spPr>
          <a:xfrm>
            <a:off x="9245600" y="6238066"/>
            <a:ext cx="0" cy="315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C836AE-1B2C-4870-B3D7-317656B14E84}"/>
              </a:ext>
            </a:extLst>
          </p:cNvPr>
          <p:cNvSpPr txBox="1"/>
          <p:nvPr/>
        </p:nvSpPr>
        <p:spPr>
          <a:xfrm>
            <a:off x="8044483" y="42846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3A5577-079F-43A1-BE8B-F9D3FBD3EE1F}"/>
              </a:ext>
            </a:extLst>
          </p:cNvPr>
          <p:cNvSpPr txBox="1"/>
          <p:nvPr/>
        </p:nvSpPr>
        <p:spPr>
          <a:xfrm>
            <a:off x="10123617" y="42846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9903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3D67-8153-49D0-9991-EEA7169B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 if…else…)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DF48F-BC27-4341-9FB1-340311E657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cond1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FALSE but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neither cond1 nor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F5F8-FBF4-4A44-B8CC-A0F795F2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Statistics &amp; related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3BB94-2322-4E7B-B91E-BD8E44E9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16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Statistics &amp; Econometrics</a:t>
            </a:r>
          </a:p>
          <a:p>
            <a:pPr lvl="1"/>
            <a:r>
              <a:rPr lang="en-US" dirty="0"/>
              <a:t>Regressions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r>
              <a:rPr lang="en-US" dirty="0"/>
              <a:t>Bayesian inference</a:t>
            </a:r>
          </a:p>
          <a:p>
            <a:pPr lvl="1"/>
            <a:r>
              <a:rPr lang="en-US" dirty="0"/>
              <a:t>Survival analysis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Numerical Mathematics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Differential equations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0C7D6D-5072-4611-BE6B-6B16FF74821D}"/>
              </a:ext>
            </a:extLst>
          </p:cNvPr>
          <p:cNvSpPr txBox="1">
            <a:spLocks/>
          </p:cNvSpPr>
          <p:nvPr/>
        </p:nvSpPr>
        <p:spPr>
          <a:xfrm>
            <a:off x="6466840" y="1825625"/>
            <a:ext cx="4231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Finance</a:t>
            </a:r>
          </a:p>
          <a:p>
            <a:pPr lvl="1"/>
            <a:r>
              <a:rPr lang="en-US" dirty="0"/>
              <a:t>Portfolio management</a:t>
            </a:r>
          </a:p>
          <a:p>
            <a:pPr lvl="1"/>
            <a:r>
              <a:rPr lang="en-US" dirty="0"/>
              <a:t>Risk management</a:t>
            </a:r>
          </a:p>
          <a:p>
            <a:pPr lvl="1"/>
            <a:r>
              <a:rPr lang="en-US" dirty="0"/>
              <a:t>Option pricing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7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E026-CCCB-47E9-A48A-44B7CCD3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1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var in seq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FF37B1-3C95-4044-9995-26C1C0FAC205}"/>
              </a:ext>
            </a:extLst>
          </p:cNvPr>
          <p:cNvSpPr txBox="1">
            <a:spLocks/>
          </p:cNvSpPr>
          <p:nvPr/>
        </p:nvSpPr>
        <p:spPr>
          <a:xfrm>
            <a:off x="7528560" y="1831324"/>
            <a:ext cx="4397137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(x in t)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&lt;- y + x^2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3627651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899-F268-419A-B1B6-ADE5C9C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What’s a function</a:t>
                </a:r>
              </a:p>
              <a:p>
                <a:pPr lvl="1"/>
                <a:r>
                  <a:rPr lang="en-US" dirty="0"/>
                  <a:t>a logical block of code</a:t>
                </a:r>
              </a:p>
              <a:p>
                <a:pPr lvl="1"/>
                <a:r>
                  <a:rPr lang="en-US" dirty="0"/>
                  <a:t>input -&gt; output</a:t>
                </a:r>
              </a:p>
              <a:p>
                <a:endParaRPr lang="en-US" dirty="0"/>
              </a:p>
              <a:p>
                <a:r>
                  <a:rPr lang="en-US" dirty="0"/>
                  <a:t>Why write functions</a:t>
                </a:r>
              </a:p>
              <a:p>
                <a:pPr lvl="1"/>
                <a:r>
                  <a:rPr lang="en-US" dirty="0"/>
                  <a:t>Reusability</a:t>
                </a:r>
              </a:p>
              <a:p>
                <a:pPr lvl="1"/>
                <a:r>
                  <a:rPr lang="en-US" dirty="0"/>
                  <a:t>Abstraction</a:t>
                </a:r>
              </a:p>
              <a:p>
                <a:pPr lvl="1"/>
                <a:r>
                  <a:rPr lang="en-US" dirty="0"/>
                  <a:t>Maintainability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 txBox="1">
            <a:spLocks/>
          </p:cNvSpPr>
          <p:nvPr/>
        </p:nvSpPr>
        <p:spPr>
          <a:xfrm>
            <a:off x="5919532" y="17805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 from 1 to n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b="1" dirty="0">
                <a:latin typeface="Consolas" panose="020B0609020204030204" pitchFamily="49" charset="0"/>
              </a:rPr>
              <a:t>function(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t &lt;- 1:n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sum(t^2)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calling the 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968222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899-F268-419A-B1B6-ADE5C9C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What’s a function</a:t>
                </a:r>
              </a:p>
              <a:p>
                <a:pPr lvl="1"/>
                <a:r>
                  <a:rPr lang="en-US" dirty="0"/>
                  <a:t>a logical block of code</a:t>
                </a:r>
              </a:p>
              <a:p>
                <a:pPr lvl="1"/>
                <a:r>
                  <a:rPr lang="en-US" dirty="0"/>
                  <a:t>input -&gt; output</a:t>
                </a:r>
              </a:p>
              <a:p>
                <a:endParaRPr lang="en-US" dirty="0"/>
              </a:p>
              <a:p>
                <a:r>
                  <a:rPr lang="en-US" dirty="0"/>
                  <a:t>Why write functions</a:t>
                </a:r>
              </a:p>
              <a:p>
                <a:pPr lvl="1"/>
                <a:r>
                  <a:rPr lang="en-US" dirty="0"/>
                  <a:t>Reusability</a:t>
                </a:r>
              </a:p>
              <a:p>
                <a:pPr lvl="1"/>
                <a:r>
                  <a:rPr lang="en-US" dirty="0"/>
                  <a:t>Abstraction</a:t>
                </a:r>
              </a:p>
              <a:p>
                <a:pPr lvl="1"/>
                <a:r>
                  <a:rPr lang="en-US" dirty="0"/>
                  <a:t>Maintainability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 txBox="1">
            <a:spLocks/>
          </p:cNvSpPr>
          <p:nvPr/>
        </p:nvSpPr>
        <p:spPr>
          <a:xfrm>
            <a:off x="5919532" y="17805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 from 1 to n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b="1" dirty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t &lt;- 1: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sum(t^2)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calling the 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04238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899-F268-419A-B1B6-ADE5C9C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What’s a function</a:t>
                </a:r>
              </a:p>
              <a:p>
                <a:pPr lvl="1"/>
                <a:r>
                  <a:rPr lang="en-US" dirty="0"/>
                  <a:t>a logical block of code</a:t>
                </a:r>
              </a:p>
              <a:p>
                <a:pPr lvl="1"/>
                <a:r>
                  <a:rPr lang="en-US" dirty="0"/>
                  <a:t>input -&gt; output</a:t>
                </a:r>
              </a:p>
              <a:p>
                <a:endParaRPr lang="en-US" dirty="0"/>
              </a:p>
              <a:p>
                <a:r>
                  <a:rPr lang="en-US" dirty="0"/>
                  <a:t>Why write functions</a:t>
                </a:r>
              </a:p>
              <a:p>
                <a:pPr lvl="1"/>
                <a:r>
                  <a:rPr lang="en-US" dirty="0"/>
                  <a:t>Reusability</a:t>
                </a:r>
              </a:p>
              <a:p>
                <a:pPr lvl="1"/>
                <a:r>
                  <a:rPr lang="en-US" dirty="0"/>
                  <a:t>Abstraction</a:t>
                </a:r>
              </a:p>
              <a:p>
                <a:pPr lvl="1"/>
                <a:r>
                  <a:rPr lang="en-US" dirty="0"/>
                  <a:t>Maintainability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 txBox="1">
            <a:spLocks/>
          </p:cNvSpPr>
          <p:nvPr/>
        </p:nvSpPr>
        <p:spPr>
          <a:xfrm>
            <a:off x="5919532" y="17805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 from 1 to n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b="1" dirty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t &lt;- 1: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sum(t^2)  </a:t>
            </a:r>
            <a:r>
              <a:rPr lang="en-US" sz="2400" dirty="0">
                <a:latin typeface="Consolas" panose="020B0609020204030204" pitchFamily="49" charset="0"/>
              </a:rPr>
              <a:t># return(sum(t^2))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calling the 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5616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</a:t>
            </a:r>
          </a:p>
          <a:p>
            <a:pPr lvl="1"/>
            <a:r>
              <a:rPr lang="en-CA" dirty="0"/>
              <a:t>Load data</a:t>
            </a:r>
          </a:p>
          <a:p>
            <a:pPr lvl="1"/>
            <a:r>
              <a:rPr lang="en-CA" dirty="0"/>
              <a:t>Create new columns</a:t>
            </a:r>
          </a:p>
          <a:p>
            <a:pPr lvl="1"/>
            <a:r>
              <a:rPr lang="en-CA" dirty="0"/>
              <a:t>Filter columns and rows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</a:t>
            </a:r>
          </a:p>
          <a:p>
            <a:pPr lvl="1"/>
            <a:r>
              <a:rPr lang="en-CA" dirty="0"/>
              <a:t>IV regression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for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416335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and load an R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install.packages</a:t>
            </a:r>
            <a:r>
              <a:rPr lang="en-CA" dirty="0">
                <a:latin typeface="Consolas" panose="020B0609020204030204" pitchFamily="49" charset="0"/>
              </a:rPr>
              <a:t>("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library(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CRAN</a:t>
            </a:r>
            <a:r>
              <a:rPr lang="en-CA" dirty="0"/>
              <a:t> (</a:t>
            </a:r>
            <a:r>
              <a:rPr lang="en-US" dirty="0"/>
              <a:t>The Comprehensive R Archive Network</a:t>
            </a:r>
            <a:r>
              <a:rPr lang="en-CA" dirty="0"/>
              <a:t>)</a:t>
            </a:r>
          </a:p>
          <a:p>
            <a:pPr lvl="1"/>
            <a:r>
              <a:rPr lang="en-CA" dirty="0">
                <a:hlinkClick r:id="rId2"/>
              </a:rPr>
              <a:t>CRAN Task 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559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Often time, many choices of functions/libraries to do one task</a:t>
            </a:r>
          </a:p>
          <a:p>
            <a:pPr lvl="1"/>
            <a:r>
              <a:rPr lang="en-CA" dirty="0"/>
              <a:t>R is open and extensible!</a:t>
            </a:r>
          </a:p>
          <a:p>
            <a:endParaRPr lang="en-CA" dirty="0"/>
          </a:p>
          <a:p>
            <a:r>
              <a:rPr lang="en-CA" dirty="0"/>
              <a:t>Example: load a csv file to a data frame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read.csv()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</a:rPr>
              <a:t>utils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5"/>
              </a:rPr>
              <a:t>fread</a:t>
            </a:r>
            <a:r>
              <a:rPr lang="en-US" dirty="0">
                <a:latin typeface="Consolas" panose="020B0609020204030204" pitchFamily="49" charset="0"/>
                <a:hlinkClick r:id="rId5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6"/>
              </a:rPr>
              <a:t>data.table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7"/>
              </a:rPr>
              <a:t>vroom()</a:t>
            </a:r>
            <a:r>
              <a:rPr lang="en-US" dirty="0"/>
              <a:t> from the </a:t>
            </a:r>
            <a:r>
              <a:rPr lang="en-US" dirty="0">
                <a:latin typeface="Consolas" panose="020B0609020204030204" pitchFamily="49" charset="0"/>
                <a:hlinkClick r:id="rId8"/>
              </a:rPr>
              <a:t>vroom</a:t>
            </a:r>
            <a:r>
              <a:rPr lang="en-US" dirty="0"/>
              <a:t> library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621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one most people use</a:t>
            </a:r>
          </a:p>
          <a:p>
            <a:endParaRPr lang="en-US" dirty="0"/>
          </a:p>
          <a:p>
            <a:r>
              <a:rPr lang="en-US" dirty="0"/>
              <a:t>Choose one that is well maintained</a:t>
            </a:r>
          </a:p>
          <a:p>
            <a:pPr lvl="1"/>
            <a:r>
              <a:rPr lang="en-US" dirty="0"/>
              <a:t>check document, </a:t>
            </a:r>
            <a:r>
              <a:rPr lang="en-US" dirty="0" err="1"/>
              <a:t>github</a:t>
            </a:r>
            <a:r>
              <a:rPr lang="en-US" dirty="0"/>
              <a:t>, etc. for last update</a:t>
            </a:r>
          </a:p>
          <a:p>
            <a:endParaRPr lang="en-US" dirty="0"/>
          </a:p>
          <a:p>
            <a:r>
              <a:rPr lang="en-US" dirty="0"/>
              <a:t>Choose one that suits your task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223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Choice: 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 (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tidyverse</a:t>
            </a:r>
            <a:r>
              <a:rPr lang="en-CA" dirty="0"/>
              <a:t> eco-system)</a:t>
            </a:r>
          </a:p>
          <a:p>
            <a:pPr lvl="1"/>
            <a:r>
              <a:rPr lang="en-CA" dirty="0"/>
              <a:t>Load data (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CA" dirty="0"/>
              <a:t>Create new columns (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mutate()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Filter columns and rows (</a:t>
            </a:r>
            <a:r>
              <a:rPr lang="en-CA" dirty="0">
                <a:latin typeface="Consolas" panose="020B0609020204030204" pitchFamily="49" charset="0"/>
                <a:hlinkClick r:id="rId7"/>
              </a:rPr>
              <a:t>select()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hlinkClick r:id="rId8"/>
              </a:rPr>
              <a:t>filter()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 (</a:t>
            </a:r>
            <a:r>
              <a:rPr lang="en-CA" dirty="0">
                <a:latin typeface="Consolas" panose="020B0609020204030204" pitchFamily="49" charset="0"/>
                <a:hlinkClick r:id="rId9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R base)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(</a:t>
            </a:r>
            <a:r>
              <a:rPr lang="en-CA" dirty="0">
                <a:latin typeface="Consolas" panose="020B0609020204030204" pitchFamily="49" charset="0"/>
                <a:hlinkClick r:id="rId10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1"/>
              </a:rPr>
              <a:t>stargazer</a:t>
            </a:r>
            <a:r>
              <a:rPr lang="en-CA" dirty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4176356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70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BF-5F3A-49FE-BB69-1A4B223D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(static ones)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C7F46-C0A2-4CF0-8842-80205362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" y="3997005"/>
            <a:ext cx="3279075" cy="202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F3E5AC-CF8C-4654-A16A-5B1E2F4D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03" y="1397081"/>
            <a:ext cx="3943318" cy="2433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DB14D6-8900-4F85-B5E7-02670B8E0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3" y="1442877"/>
            <a:ext cx="2437774" cy="2437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E9FB0-1722-455C-AC08-D61251C8C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68" y="1219363"/>
            <a:ext cx="2637225" cy="263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098446-F4C7-41EB-AD0B-9026681D0FA9}"/>
              </a:ext>
            </a:extLst>
          </p:cNvPr>
          <p:cNvSpPr txBox="1"/>
          <p:nvPr/>
        </p:nvSpPr>
        <p:spPr>
          <a:xfrm>
            <a:off x="10744338" y="440937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4E91A-4915-471D-9FB8-7B523EE514B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48" y="3894538"/>
            <a:ext cx="3137826" cy="235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1D9CC-D86F-4986-B2D9-90A483FFA9BE}"/>
              </a:ext>
            </a:extLst>
          </p:cNvPr>
          <p:cNvSpPr txBox="1"/>
          <p:nvPr/>
        </p:nvSpPr>
        <p:spPr>
          <a:xfrm>
            <a:off x="758024" y="6173238"/>
            <a:ext cx="1095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https://www.r-graph-gallery.com/</a:t>
            </a:r>
          </a:p>
          <a:p>
            <a:r>
              <a:rPr lang="en-US" dirty="0">
                <a:hlinkClick r:id="rId7"/>
              </a:rPr>
              <a:t>https://timogrossenbacher.ch/2016/12/beautiful-thematic-maps-with-ggplot2-only/</a:t>
            </a:r>
            <a:r>
              <a:rPr lang="en-US" dirty="0"/>
              <a:t>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3793705"/>
            <a:ext cx="2593260" cy="25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77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Data – Many other libraries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6593"/>
            <a:ext cx="6005875" cy="436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2"/>
              </a:rPr>
              <a:t>readxl</a:t>
            </a:r>
            <a:r>
              <a:rPr lang="en-US" altLang="en-US" dirty="0"/>
              <a:t> for Excel sheets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3"/>
              </a:rPr>
              <a:t>haven</a:t>
            </a:r>
            <a:r>
              <a:rPr lang="en-US" altLang="en-US" dirty="0"/>
              <a:t> for SPSS, Stata and SAS data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4"/>
              </a:rPr>
              <a:t>jsonlite</a:t>
            </a:r>
            <a:r>
              <a:rPr lang="en-US" altLang="en-US" dirty="0"/>
              <a:t> for JSON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5"/>
              </a:rPr>
              <a:t>xml2</a:t>
            </a:r>
            <a:r>
              <a:rPr lang="en-US" altLang="en-US" dirty="0"/>
              <a:t> for XML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6"/>
              </a:rPr>
              <a:t>httr</a:t>
            </a:r>
            <a:r>
              <a:rPr lang="en-US" altLang="en-US" dirty="0"/>
              <a:t> for web APIs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7"/>
              </a:rPr>
              <a:t>rvest</a:t>
            </a:r>
            <a:r>
              <a:rPr lang="en-US" altLang="en-US" dirty="0"/>
              <a:t> for web scraping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8"/>
              </a:rPr>
              <a:t>DBI</a:t>
            </a:r>
            <a:r>
              <a:rPr lang="en-US" altLang="en-US" dirty="0"/>
              <a:t> for connecting to </a:t>
            </a:r>
            <a:r>
              <a:rPr lang="en-US" altLang="en-US" dirty="0" err="1"/>
              <a:t>DataBase</a:t>
            </a:r>
            <a:r>
              <a:rPr lang="en-US" altLang="en-US" dirty="0"/>
              <a:t> engine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87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dplyr</a:t>
            </a:r>
            <a:r>
              <a:rPr lang="en-CA" sz="36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CA" sz="3600" dirty="0"/>
              <a:t>basics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observations: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Select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Reorder rows: </a:t>
            </a:r>
            <a:r>
              <a:rPr lang="en-CA" sz="2400" b="1" dirty="0">
                <a:latin typeface="Consolas" panose="020B0609020204030204" pitchFamily="49" charset="0"/>
              </a:rPr>
              <a:t>arrange()</a:t>
            </a:r>
          </a:p>
          <a:p>
            <a:r>
              <a:rPr lang="en-CA" dirty="0"/>
              <a:t>Create new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Collapse column values to a single summary: </a:t>
            </a:r>
            <a:r>
              <a:rPr lang="en-CA" sz="2400" b="1" dirty="0">
                <a:latin typeface="Consolas" panose="020B0609020204030204" pitchFamily="49" charset="0"/>
              </a:rPr>
              <a:t>summarise()</a:t>
            </a:r>
          </a:p>
          <a:p>
            <a:endParaRPr lang="en-CA" sz="2400" dirty="0">
              <a:latin typeface="Consolas" panose="020B0609020204030204" pitchFamily="49" charset="0"/>
            </a:endParaRPr>
          </a:p>
          <a:p>
            <a:r>
              <a:rPr lang="en-CA" dirty="0"/>
              <a:t>Group by: </a:t>
            </a:r>
            <a:r>
              <a:rPr lang="en-CA" sz="2400" b="1" dirty="0" err="1">
                <a:latin typeface="Consolas" panose="020B0609020204030204" pitchFamily="49" charset="0"/>
              </a:rPr>
              <a:t>group_by</a:t>
            </a:r>
            <a:r>
              <a:rPr lang="en-CA" sz="24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9506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filter(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condition1, …) </a:t>
            </a:r>
          </a:p>
        </p:txBody>
      </p:sp>
    </p:spTree>
    <p:extLst>
      <p:ext uri="{BB962C8B-B14F-4D97-AF65-F5344CB8AC3E}">
        <p14:creationId xmlns:p14="http://schemas.microsoft.com/office/powerpoint/2010/main" val="3565913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mutate(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new_var1 = </a:t>
            </a:r>
            <a:r>
              <a:rPr lang="en-US" i="1" dirty="0">
                <a:latin typeface="Consolas" panose="020B0609020204030204" pitchFamily="49" charset="0"/>
              </a:rPr>
              <a:t>expression1, …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89388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select(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var1, …) </a:t>
            </a:r>
          </a:p>
        </p:txBody>
      </p:sp>
    </p:spTree>
    <p:extLst>
      <p:ext uri="{BB962C8B-B14F-4D97-AF65-F5344CB8AC3E}">
        <p14:creationId xmlns:p14="http://schemas.microsoft.com/office/powerpoint/2010/main" val="138389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5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167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949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12DA-17FB-442A-BC7F-67D0720D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AF7E-2FCF-4498-8E6C-160C2778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two data frames</a:t>
            </a:r>
          </a:p>
          <a:p>
            <a:pPr lvl="1"/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hlinkClick r:id="rId2"/>
              </a:rPr>
              <a:t>_join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family in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Reshape data frames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hlinkClick r:id="rId3"/>
              </a:rPr>
              <a:t>pivot_longer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pivot_wider</a:t>
            </a:r>
            <a:r>
              <a:rPr lang="en-US" dirty="0">
                <a:latin typeface="Consolas" panose="020B0609020204030204" pitchFamily="49" charset="0"/>
                <a:hlinkClick r:id="rId4"/>
              </a:rPr>
              <a:t>()</a:t>
            </a:r>
            <a:r>
              <a:rPr lang="en-US" dirty="0"/>
              <a:t> in </a:t>
            </a:r>
            <a:r>
              <a:rPr lang="en-US" dirty="0" err="1">
                <a:latin typeface="Consolas" panose="020B0609020204030204" pitchFamily="49" charset="0"/>
              </a:rPr>
              <a:t>tidyr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47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Multiple regressions: </a:t>
            </a:r>
            <a:r>
              <a:rPr lang="en-CA" dirty="0">
                <a:latin typeface="Consolas" panose="020B0609020204030204" pitchFamily="49" charset="0"/>
                <a:hlinkClick r:id="rId3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base R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lm(y ~ x1 + x2, data)</a:t>
            </a:r>
          </a:p>
          <a:p>
            <a:endParaRPr lang="en-CA" dirty="0"/>
          </a:p>
          <a:p>
            <a:r>
              <a:rPr lang="en-CA" dirty="0"/>
              <a:t>Multiple regressions with interactive terms</a:t>
            </a: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</a:t>
            </a:r>
            <a:r>
              <a:rPr lang="en-CA" dirty="0" err="1">
                <a:latin typeface="Consolas" panose="020B0609020204030204" pitchFamily="49" charset="0"/>
              </a:rPr>
              <a:t>lm</a:t>
            </a:r>
            <a:r>
              <a:rPr lang="en-CA" dirty="0">
                <a:latin typeface="Consolas" panose="020B0609020204030204" pitchFamily="49" charset="0"/>
              </a:rPr>
              <a:t>(y ~ x1 + x2 + I(x1 * x2), data)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Regression result summary: </a:t>
            </a:r>
            <a:r>
              <a:rPr lang="en-CA" dirty="0">
                <a:latin typeface="Consolas" panose="020B0609020204030204" pitchFamily="49" charset="0"/>
              </a:rPr>
              <a:t>summary()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0" y="6123543"/>
            <a:ext cx="887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4"/>
              </a:rPr>
              <a:t>https://faculty.chicagobooth.edu/richard.hahn/teaching/FormulaNotation.pdf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2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E691-7E1C-43DC-AF22-9FAD7AC4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(dynamic ones)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6D64-6A9E-41F2-9D05-BC501DBF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23"/>
            <a:ext cx="4724643" cy="4489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71517-9768-49FF-A085-6C12E0EEEFE9}"/>
              </a:ext>
            </a:extLst>
          </p:cNvPr>
          <p:cNvSpPr txBox="1"/>
          <p:nvPr/>
        </p:nvSpPr>
        <p:spPr>
          <a:xfrm>
            <a:off x="758024" y="6173238"/>
            <a:ext cx="1095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https://plot.ly/r/3d-surface-plots/</a:t>
            </a:r>
            <a:r>
              <a:rPr lang="en-US" dirty="0"/>
              <a:t>; 			</a:t>
            </a:r>
            <a:r>
              <a:rPr lang="en-US" dirty="0">
                <a:hlinkClick r:id="rId4"/>
              </a:rPr>
              <a:t>https://github.com/thomasp85/gganimate</a:t>
            </a:r>
            <a:r>
              <a:rPr lang="en-US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5A812-3DBF-44D3-A54F-2A5530AD5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12" y="149940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3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Summary table</a:t>
            </a:r>
          </a:p>
          <a:p>
            <a:pPr lvl="1"/>
            <a:r>
              <a:rPr lang="en-CA" dirty="0">
                <a:hlinkClick r:id="rId2"/>
              </a:rPr>
              <a:t>Summary for lm()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CA" dirty="0"/>
          </a:p>
          <a:p>
            <a:r>
              <a:rPr lang="en-CA" dirty="0"/>
              <a:t>publication-ready table: </a:t>
            </a:r>
            <a:r>
              <a:rPr lang="en-CA" dirty="0">
                <a:latin typeface="Consolas" panose="020B0609020204030204" pitchFamily="49" charset="0"/>
                <a:hlinkClick r:id="rId3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stargazer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stargazer(my_model1, my_model2,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85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5"/>
              </a:rPr>
              <a:t>https://cran.r-project.org/web/packages/stargazer/vignettes/stargazer.pdf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0FA1-7D70-4C4F-B72F-05902973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Free Learning Resources -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83A3-141B-4406-86FB-3092C4A4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for Data Science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Advanced 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Hands-On Programming with R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hlinkClick r:id="rId5"/>
              </a:rPr>
              <a:t>bookdown.org</a:t>
            </a:r>
            <a:r>
              <a:rPr lang="en-US" dirty="0"/>
              <a:t> often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81FC-E336-4D3D-9ED8-6421CFAF7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33" y="1342823"/>
            <a:ext cx="1955010" cy="2932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88BFF-9D19-40E1-996D-5D73268C4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59" y="1342823"/>
            <a:ext cx="2003084" cy="293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36ACE-F29A-4006-AEDE-F889C6B89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09" y="3685351"/>
            <a:ext cx="2236663" cy="29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5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5C2B-CD49-472C-98DC-CB08CF5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Video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3EC-DF1A-41C5-8402-9EA9769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Resources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LinkedIn Learning (used to be lynda.com)</a:t>
            </a:r>
          </a:p>
          <a:p>
            <a:pPr lvl="1"/>
            <a:r>
              <a:rPr lang="en-US" dirty="0"/>
              <a:t>free for </a:t>
            </a:r>
            <a:r>
              <a:rPr lang="en-US" dirty="0" err="1">
                <a:hlinkClick r:id="rId4"/>
              </a:rPr>
              <a:t>UofT</a:t>
            </a:r>
            <a:r>
              <a:rPr lang="en-US" dirty="0">
                <a:hlinkClick r:id="rId4"/>
              </a:rPr>
              <a:t> students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Toronto Public Library users</a:t>
            </a:r>
            <a:endParaRPr lang="en-US" dirty="0"/>
          </a:p>
          <a:p>
            <a:pPr lvl="1"/>
            <a:r>
              <a:rPr lang="en-US" dirty="0"/>
              <a:t>Search R and learn</a:t>
            </a:r>
          </a:p>
        </p:txBody>
      </p:sp>
    </p:spTree>
    <p:extLst>
      <p:ext uri="{BB962C8B-B14F-4D97-AF65-F5344CB8AC3E}">
        <p14:creationId xmlns:p14="http://schemas.microsoft.com/office/powerpoint/2010/main" val="3924706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1E94-196A-4CAB-A76B-C85E37F6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65DD-EBC2-4C92-976D-7F50FC1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CRAN Task 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notebooks / reports at </a:t>
            </a:r>
            <a:r>
              <a:rPr lang="en-US" dirty="0">
                <a:hlinkClick r:id="rId3"/>
              </a:rPr>
              <a:t>http://rpubs.com/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 (a few seeds: </a:t>
            </a:r>
            <a:r>
              <a:rPr lang="en-US" dirty="0">
                <a:hlinkClick r:id="rId4"/>
              </a:rPr>
              <a:t>#</a:t>
            </a:r>
            <a:r>
              <a:rPr lang="en-US" dirty="0" err="1">
                <a:hlinkClick r:id="rId4"/>
              </a:rPr>
              <a:t>rstat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hadleywickham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WeAreRLadies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6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889B-F23D-4660-A78A-A8A67C1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D07E-1E06-4448-9DFE-6B1CDA68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(ex. R interface to </a:t>
            </a:r>
            <a:r>
              <a:rPr lang="en-US" dirty="0" err="1"/>
              <a:t>Keras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keras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(ex. </a:t>
            </a:r>
            <a:r>
              <a:rPr lang="en-US" dirty="0" err="1">
                <a:hlinkClick r:id="rId3"/>
              </a:rPr>
              <a:t>tidytext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topicmodels</a:t>
            </a:r>
            <a:r>
              <a:rPr lang="en-US" dirty="0"/>
              <a:t>)</a:t>
            </a:r>
          </a:p>
          <a:p>
            <a:r>
              <a:rPr lang="en-US" dirty="0"/>
              <a:t>Web technology</a:t>
            </a:r>
          </a:p>
          <a:p>
            <a:pPr lvl="1"/>
            <a:r>
              <a:rPr lang="en-US" dirty="0"/>
              <a:t>Web scraping (ex. </a:t>
            </a:r>
            <a:r>
              <a:rPr lang="en-US" dirty="0" err="1">
                <a:hlinkClick r:id="rId5"/>
              </a:rPr>
              <a:t>rvest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wrapper (ex. Twitter: </a:t>
            </a:r>
            <a:r>
              <a:rPr lang="en-US" dirty="0" err="1">
                <a:hlinkClick r:id="rId6"/>
              </a:rPr>
              <a:t>rtweet</a:t>
            </a:r>
            <a:r>
              <a:rPr lang="en-US" dirty="0"/>
              <a:t>; </a:t>
            </a:r>
            <a:r>
              <a:rPr lang="en-US" dirty="0" err="1"/>
              <a:t>bigquery</a:t>
            </a:r>
            <a:r>
              <a:rPr lang="en-US" dirty="0"/>
              <a:t>: </a:t>
            </a:r>
            <a:r>
              <a:rPr lang="en-US" dirty="0" err="1">
                <a:hlinkClick r:id="rId7"/>
              </a:rPr>
              <a:t>bigrquery</a:t>
            </a:r>
            <a:r>
              <a:rPr lang="en-US" dirty="0"/>
              <a:t>; </a:t>
            </a:r>
            <a:r>
              <a:rPr lang="en-US" dirty="0" err="1"/>
              <a:t>Quandl</a:t>
            </a:r>
            <a:r>
              <a:rPr lang="en-US" dirty="0"/>
              <a:t>: </a:t>
            </a:r>
            <a:r>
              <a:rPr lang="en-US" dirty="0" err="1">
                <a:hlinkClick r:id="rId8"/>
              </a:rPr>
              <a:t>Quandl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Shiny web app (</a:t>
            </a:r>
            <a:r>
              <a:rPr lang="en-US" dirty="0">
                <a:hlinkClick r:id="rId9"/>
              </a:rPr>
              <a:t>https://shiny.rstudio.com/</a:t>
            </a:r>
            <a:r>
              <a:rPr lang="en-US" dirty="0"/>
              <a:t>)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>
                <a:hlinkClick r:id="rId10"/>
              </a:rPr>
              <a:t>R Markdown</a:t>
            </a:r>
            <a:r>
              <a:rPr lang="en-US" dirty="0"/>
              <a:t> (write reports, slides, blogs, books, etc. See a gallery </a:t>
            </a:r>
            <a:r>
              <a:rPr lang="en-US" dirty="0">
                <a:hlinkClick r:id="rId11"/>
              </a:rPr>
              <a:t>here</a:t>
            </a:r>
            <a:r>
              <a:rPr lang="en-US" dirty="0"/>
              <a:t>.)</a:t>
            </a:r>
          </a:p>
          <a:p>
            <a:r>
              <a:rPr lang="en-US" dirty="0"/>
              <a:t>… (see </a:t>
            </a:r>
            <a:r>
              <a:rPr lang="en-US" dirty="0">
                <a:hlinkClick r:id="rId12"/>
              </a:rPr>
              <a:t>R Task View</a:t>
            </a:r>
            <a:r>
              <a:rPr lang="en-US" dirty="0"/>
              <a:t> for more)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522-3013-4262-BEA7-8E8EFEB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do, </a:t>
            </a:r>
            <a:r>
              <a:rPr lang="en-US" b="1" dirty="0"/>
              <a:t>for You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7151-25D6-41BB-BF6D-49ABBE63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Beyond Excel Data Analysis</a:t>
            </a:r>
          </a:p>
          <a:p>
            <a:endParaRPr lang="en-US" dirty="0"/>
          </a:p>
          <a:p>
            <a:r>
              <a:rPr lang="en-US" dirty="0"/>
              <a:t>Automate boring tasks</a:t>
            </a:r>
          </a:p>
          <a:p>
            <a:endParaRPr lang="en-US" dirty="0"/>
          </a:p>
          <a:p>
            <a:r>
              <a:rPr lang="en-US" dirty="0"/>
              <a:t>Prototype ideas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757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the 4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  <a:p>
            <a:endParaRPr lang="en-CA" dirty="0"/>
          </a:p>
          <a:p>
            <a:r>
              <a:rPr lang="en-CA" dirty="0"/>
              <a:t>Data Manipulation</a:t>
            </a:r>
          </a:p>
          <a:p>
            <a:endParaRPr lang="en-CA" dirty="0"/>
          </a:p>
          <a:p>
            <a:r>
              <a:rPr lang="en-CA" dirty="0"/>
              <a:t>Graphs</a:t>
            </a:r>
          </a:p>
          <a:p>
            <a:endParaRPr lang="en-CA" dirty="0"/>
          </a:p>
          <a:p>
            <a:r>
              <a:rPr lang="en-CA" dirty="0"/>
              <a:t>Time Series (Finance Applications)</a:t>
            </a:r>
          </a:p>
        </p:txBody>
      </p:sp>
    </p:spTree>
    <p:extLst>
      <p:ext uri="{BB962C8B-B14F-4D97-AF65-F5344CB8AC3E}">
        <p14:creationId xmlns:p14="http://schemas.microsoft.com/office/powerpoint/2010/main" val="418296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Today (~2 hrs)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Motivation: three examples</a:t>
            </a:r>
          </a:p>
          <a:p>
            <a:pPr lvl="1"/>
            <a:r>
              <a:rPr lang="en-CA" dirty="0"/>
              <a:t>A simple regression (housing price and pollution)</a:t>
            </a:r>
          </a:p>
          <a:p>
            <a:pPr lvl="1"/>
            <a:r>
              <a:rPr lang="en-CA" dirty="0"/>
              <a:t>Twitter API</a:t>
            </a:r>
          </a:p>
          <a:p>
            <a:pPr lvl="1"/>
            <a:r>
              <a:rPr lang="en-CA" dirty="0"/>
              <a:t>Deep learning “Hello World!”</a:t>
            </a:r>
          </a:p>
          <a:p>
            <a:endParaRPr lang="en-CA" dirty="0"/>
          </a:p>
          <a:p>
            <a:r>
              <a:rPr lang="en-CA" dirty="0"/>
              <a:t>Basics of R</a:t>
            </a:r>
          </a:p>
          <a:p>
            <a:pPr lvl="1"/>
            <a:r>
              <a:rPr lang="en-CA" dirty="0"/>
              <a:t>Data structure</a:t>
            </a:r>
          </a:p>
          <a:p>
            <a:pPr lvl="1"/>
            <a:r>
              <a:rPr lang="en-CA" dirty="0"/>
              <a:t>Programming structure</a:t>
            </a:r>
          </a:p>
          <a:p>
            <a:pPr lvl="1"/>
            <a:endParaRPr lang="en-CA" dirty="0"/>
          </a:p>
          <a:p>
            <a:r>
              <a:rPr lang="en-CA" dirty="0"/>
              <a:t>A typical analysis workflow: extending the regression example</a:t>
            </a:r>
          </a:p>
          <a:p>
            <a:pPr lvl="1"/>
            <a:r>
              <a:rPr lang="en-CA" dirty="0"/>
              <a:t>Import and manipulate data</a:t>
            </a:r>
          </a:p>
          <a:p>
            <a:pPr lvl="1"/>
            <a:r>
              <a:rPr lang="en-CA" dirty="0"/>
              <a:t>Build models</a:t>
            </a:r>
          </a:p>
          <a:p>
            <a:pPr lvl="1"/>
            <a:r>
              <a:rPr lang="en-CA"/>
              <a:t>Report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5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2209</Words>
  <Application>Microsoft Office PowerPoint</Application>
  <PresentationFormat>Widescreen</PresentationFormat>
  <Paragraphs>533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Office Theme</vt:lpstr>
      <vt:lpstr>Intro to R</vt:lpstr>
      <vt:lpstr>What’s R?</vt:lpstr>
      <vt:lpstr>What can R do – Statistics &amp; related</vt:lpstr>
      <vt:lpstr>What can R do – Graphics (static ones)</vt:lpstr>
      <vt:lpstr>What can R do – Graphics (dynamic ones)</vt:lpstr>
      <vt:lpstr>What can R do – Others</vt:lpstr>
      <vt:lpstr>What can R do, for You?</vt:lpstr>
      <vt:lpstr>Plan for the 4 Sessions</vt:lpstr>
      <vt:lpstr>Plan for Today (~2 hrs)</vt:lpstr>
      <vt:lpstr>What’s RStudio?</vt:lpstr>
      <vt:lpstr>Google Colab</vt:lpstr>
      <vt:lpstr>Data Analysis Workflow: Three Examples</vt:lpstr>
      <vt:lpstr>R Basics</vt:lpstr>
      <vt:lpstr>Expression and Assignment</vt:lpstr>
      <vt:lpstr>R Data Structure - Overview</vt:lpstr>
      <vt:lpstr>R Data Structure - Overview</vt:lpstr>
      <vt:lpstr>Atomic Vectors</vt:lpstr>
      <vt:lpstr>List</vt:lpstr>
      <vt:lpstr>Data Frame</vt:lpstr>
      <vt:lpstr>Data Frame</vt:lpstr>
      <vt:lpstr>Data Frame</vt:lpstr>
      <vt:lpstr>Tibble – A Cousin to Data Frame</vt:lpstr>
      <vt:lpstr>Programming Structure: Control Flows</vt:lpstr>
      <vt:lpstr>Sequential</vt:lpstr>
      <vt:lpstr>Sequential</vt:lpstr>
      <vt:lpstr>Sequential</vt:lpstr>
      <vt:lpstr>Conditional (if…else…)</vt:lpstr>
      <vt:lpstr>Conditional (if…else…)</vt:lpstr>
      <vt:lpstr>Conditional (if…else if…else…)</vt:lpstr>
      <vt:lpstr>Iteration</vt:lpstr>
      <vt:lpstr>Programming Structure: Functions</vt:lpstr>
      <vt:lpstr>Programming Structure: Functions</vt:lpstr>
      <vt:lpstr>Programming Structure: Functions</vt:lpstr>
      <vt:lpstr>Extending the regression example</vt:lpstr>
      <vt:lpstr>Using R libraries</vt:lpstr>
      <vt:lpstr>Many choices, which one to use</vt:lpstr>
      <vt:lpstr>Many choices, which one to use</vt:lpstr>
      <vt:lpstr>Our Choice: extending the regression example</vt:lpstr>
      <vt:lpstr>Load a CSV file</vt:lpstr>
      <vt:lpstr>Load Data – Many other libraries</vt:lpstr>
      <vt:lpstr>Data Manipulation: dplyr basics</vt:lpstr>
      <vt:lpstr>Data Manipulation: filter()</vt:lpstr>
      <vt:lpstr>Data Manipulation: mutate()</vt:lpstr>
      <vt:lpstr>Data Manipulation: select()</vt:lpstr>
      <vt:lpstr>Data Manipulation: Data Pipe (%&gt;%)</vt:lpstr>
      <vt:lpstr>Data Manipulation: Data Pipe (%&gt;%)</vt:lpstr>
      <vt:lpstr>Data Manipulation: Data Pipe (%&gt;%)</vt:lpstr>
      <vt:lpstr>Data Manipulation: Others</vt:lpstr>
      <vt:lpstr>Regression</vt:lpstr>
      <vt:lpstr>Report</vt:lpstr>
      <vt:lpstr>Free Learning Resources - Books</vt:lpstr>
      <vt:lpstr>Free Learning Resources – Video Courses</vt:lpstr>
      <vt:lpstr>Free Learning Resources –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188</cp:revision>
  <dcterms:created xsi:type="dcterms:W3CDTF">2018-04-05T21:49:57Z</dcterms:created>
  <dcterms:modified xsi:type="dcterms:W3CDTF">2020-01-27T16:34:27Z</dcterms:modified>
</cp:coreProperties>
</file>