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3" r:id="rId2"/>
    <p:sldId id="261" r:id="rId3"/>
    <p:sldId id="278" r:id="rId4"/>
    <p:sldId id="296" r:id="rId5"/>
    <p:sldId id="283" r:id="rId6"/>
    <p:sldId id="279" r:id="rId7"/>
    <p:sldId id="329" r:id="rId8"/>
    <p:sldId id="336" r:id="rId9"/>
    <p:sldId id="291" r:id="rId10"/>
    <p:sldId id="285" r:id="rId11"/>
    <p:sldId id="293" r:id="rId12"/>
    <p:sldId id="294" r:id="rId13"/>
    <p:sldId id="307" r:id="rId14"/>
    <p:sldId id="337" r:id="rId15"/>
    <p:sldId id="297" r:id="rId16"/>
    <p:sldId id="330" r:id="rId17"/>
    <p:sldId id="325" r:id="rId18"/>
    <p:sldId id="326" r:id="rId19"/>
    <p:sldId id="327" r:id="rId20"/>
    <p:sldId id="331" r:id="rId21"/>
    <p:sldId id="332" r:id="rId22"/>
    <p:sldId id="298" r:id="rId23"/>
    <p:sldId id="324" r:id="rId24"/>
    <p:sldId id="299" r:id="rId25"/>
    <p:sldId id="300" r:id="rId26"/>
    <p:sldId id="301" r:id="rId27"/>
    <p:sldId id="303" r:id="rId28"/>
    <p:sldId id="308" r:id="rId29"/>
    <p:sldId id="295" r:id="rId30"/>
    <p:sldId id="314" r:id="rId31"/>
    <p:sldId id="305" r:id="rId32"/>
    <p:sldId id="309" r:id="rId33"/>
    <p:sldId id="311" r:id="rId34"/>
    <p:sldId id="312" r:id="rId35"/>
    <p:sldId id="304" r:id="rId36"/>
    <p:sldId id="333" r:id="rId37"/>
    <p:sldId id="335" r:id="rId38"/>
    <p:sldId id="334" r:id="rId39"/>
    <p:sldId id="321" r:id="rId40"/>
    <p:sldId id="322" r:id="rId41"/>
    <p:sldId id="323" r:id="rId42"/>
    <p:sldId id="328" r:id="rId43"/>
    <p:sldId id="313" r:id="rId44"/>
    <p:sldId id="315" r:id="rId45"/>
    <p:sldId id="274" r:id="rId46"/>
    <p:sldId id="275" r:id="rId47"/>
    <p:sldId id="27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2D7A1-C0E3-4E44-BBFA-044047974A39}" v="1" dt="2020-01-24T19:41:05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C5FE4D5D-80C8-4C1C-A5F6-8DB16A574B70}"/>
    <pc:docChg chg="undo custSel addSld delSld modSld">
      <pc:chgData name="Jay Cao" userId="24e21172780c2dbf" providerId="LiveId" clId="{C5FE4D5D-80C8-4C1C-A5F6-8DB16A574B70}" dt="2019-11-04T17:32:53.893" v="680" actId="5793"/>
      <pc:docMkLst>
        <pc:docMk/>
      </pc:docMkLst>
      <pc:sldChg chg="modSp">
        <pc:chgData name="Jay Cao" userId="24e21172780c2dbf" providerId="LiveId" clId="{C5FE4D5D-80C8-4C1C-A5F6-8DB16A574B70}" dt="2019-11-04T15:05:37.065" v="80" actId="20577"/>
        <pc:sldMkLst>
          <pc:docMk/>
          <pc:sldMk cId="222970591" sldId="263"/>
        </pc:sldMkLst>
        <pc:spChg chg="mod">
          <ac:chgData name="Jay Cao" userId="24e21172780c2dbf" providerId="LiveId" clId="{C5FE4D5D-80C8-4C1C-A5F6-8DB16A574B70}" dt="2019-11-04T15:05:37.065" v="80" actId="20577"/>
          <ac:spMkLst>
            <pc:docMk/>
            <pc:sldMk cId="222970591" sldId="263"/>
            <ac:spMk id="5" creationId="{00000000-0000-0000-0000-000000000000}"/>
          </ac:spMkLst>
        </pc:spChg>
      </pc:sldChg>
      <pc:sldChg chg="addSp modSp">
        <pc:chgData name="Jay Cao" userId="24e21172780c2dbf" providerId="LiveId" clId="{C5FE4D5D-80C8-4C1C-A5F6-8DB16A574B70}" dt="2019-11-04T15:14:01.973" v="191" actId="1038"/>
        <pc:sldMkLst>
          <pc:docMk/>
          <pc:sldMk cId="616973661" sldId="278"/>
        </pc:sldMkLst>
        <pc:spChg chg="mod">
          <ac:chgData name="Jay Cao" userId="24e21172780c2dbf" providerId="LiveId" clId="{C5FE4D5D-80C8-4C1C-A5F6-8DB16A574B70}" dt="2019-11-04T15:08:46.163" v="90" actId="20577"/>
          <ac:spMkLst>
            <pc:docMk/>
            <pc:sldMk cId="616973661" sldId="278"/>
            <ac:spMk id="4" creationId="{8DA3BB94-2322-4E7B-B91E-BD8E44E9D06C}"/>
          </ac:spMkLst>
        </pc:spChg>
        <pc:spChg chg="add mod">
          <ac:chgData name="Jay Cao" userId="24e21172780c2dbf" providerId="LiveId" clId="{C5FE4D5D-80C8-4C1C-A5F6-8DB16A574B70}" dt="2019-11-04T15:14:01.973" v="191" actId="1038"/>
          <ac:spMkLst>
            <pc:docMk/>
            <pc:sldMk cId="616973661" sldId="278"/>
            <ac:spMk id="5" creationId="{A70C7D6D-5072-4611-BE6B-6B16FF74821D}"/>
          </ac:spMkLst>
        </pc:spChg>
      </pc:sldChg>
      <pc:sldChg chg="modSp">
        <pc:chgData name="Jay Cao" userId="24e21172780c2dbf" providerId="LiveId" clId="{C5FE4D5D-80C8-4C1C-A5F6-8DB16A574B70}" dt="2019-11-04T15:38:04.756" v="378" actId="20577"/>
        <pc:sldMkLst>
          <pc:docMk/>
          <pc:sldMk cId="160250574" sldId="291"/>
        </pc:sldMkLst>
        <pc:spChg chg="mod">
          <ac:chgData name="Jay Cao" userId="24e21172780c2dbf" providerId="LiveId" clId="{C5FE4D5D-80C8-4C1C-A5F6-8DB16A574B70}" dt="2019-11-04T15:38:04.756" v="378" actId="20577"/>
          <ac:spMkLst>
            <pc:docMk/>
            <pc:sldMk cId="160250574" sldId="291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5:16:38.019" v="238" actId="20577"/>
          <ac:spMkLst>
            <pc:docMk/>
            <pc:sldMk cId="160250574" sldId="291"/>
            <ac:spMk id="3" creationId="{00000000-0000-0000-0000-000000000000}"/>
          </ac:spMkLst>
        </pc:spChg>
      </pc:sldChg>
      <pc:sldChg chg="addSp delSp modSp">
        <pc:chgData name="Jay Cao" userId="24e21172780c2dbf" providerId="LiveId" clId="{C5FE4D5D-80C8-4C1C-A5F6-8DB16A574B70}" dt="2019-11-04T15:44:37.271" v="394" actId="478"/>
        <pc:sldMkLst>
          <pc:docMk/>
          <pc:sldMk cId="4217946773" sldId="297"/>
        </pc:sldMkLst>
        <pc:graphicFrameChg chg="modGraphic">
          <ac:chgData name="Jay Cao" userId="24e21172780c2dbf" providerId="LiveId" clId="{C5FE4D5D-80C8-4C1C-A5F6-8DB16A574B70}" dt="2019-11-04T15:36:39.990" v="361" actId="20577"/>
          <ac:graphicFrameMkLst>
            <pc:docMk/>
            <pc:sldMk cId="4217946773" sldId="297"/>
            <ac:graphicFrameMk id="3" creationId="{00000000-0000-0000-0000-000000000000}"/>
          </ac:graphicFrameMkLst>
        </pc:graphicFrameChg>
        <pc:cxnChg chg="add del mod">
          <ac:chgData name="Jay Cao" userId="24e21172780c2dbf" providerId="LiveId" clId="{C5FE4D5D-80C8-4C1C-A5F6-8DB16A574B70}" dt="2019-11-04T15:44:34.874" v="393" actId="478"/>
          <ac:cxnSpMkLst>
            <pc:docMk/>
            <pc:sldMk cId="4217946773" sldId="297"/>
            <ac:cxnSpMk id="5" creationId="{BE297277-F509-4B86-951E-D1C17215FF77}"/>
          </ac:cxnSpMkLst>
        </pc:cxnChg>
        <pc:cxnChg chg="add del mod">
          <ac:chgData name="Jay Cao" userId="24e21172780c2dbf" providerId="LiveId" clId="{C5FE4D5D-80C8-4C1C-A5F6-8DB16A574B70}" dt="2019-11-04T15:44:37.271" v="394" actId="478"/>
          <ac:cxnSpMkLst>
            <pc:docMk/>
            <pc:sldMk cId="4217946773" sldId="297"/>
            <ac:cxnSpMk id="9" creationId="{8970A0ED-3005-4CD9-913B-985A6A848DBF}"/>
          </ac:cxnSpMkLst>
        </pc:cxnChg>
      </pc:sldChg>
      <pc:sldChg chg="modSp">
        <pc:chgData name="Jay Cao" userId="24e21172780c2dbf" providerId="LiveId" clId="{C5FE4D5D-80C8-4C1C-A5F6-8DB16A574B70}" dt="2019-11-01T18:34:46.946" v="0" actId="6549"/>
        <pc:sldMkLst>
          <pc:docMk/>
          <pc:sldMk cId="4176356374" sldId="309"/>
        </pc:sldMkLst>
        <pc:spChg chg="mod">
          <ac:chgData name="Jay Cao" userId="24e21172780c2dbf" providerId="LiveId" clId="{C5FE4D5D-80C8-4C1C-A5F6-8DB16A574B70}" dt="2019-11-01T18:34:46.946" v="0" actId="6549"/>
          <ac:spMkLst>
            <pc:docMk/>
            <pc:sldMk cId="4176356374" sldId="309"/>
            <ac:spMk id="3" creationId="{00000000-0000-0000-0000-000000000000}"/>
          </ac:spMkLst>
        </pc:spChg>
      </pc:sldChg>
      <pc:sldChg chg="delSp modSp">
        <pc:chgData name="Jay Cao" userId="24e21172780c2dbf" providerId="LiveId" clId="{C5FE4D5D-80C8-4C1C-A5F6-8DB16A574B70}" dt="2019-11-01T19:46:06.508" v="56" actId="6549"/>
        <pc:sldMkLst>
          <pc:docMk/>
          <pc:sldMk cId="2855024186" sldId="313"/>
        </pc:sldMkLst>
        <pc:spChg chg="mod">
          <ac:chgData name="Jay Cao" userId="24e21172780c2dbf" providerId="LiveId" clId="{C5FE4D5D-80C8-4C1C-A5F6-8DB16A574B70}" dt="2019-11-01T18:37:12.868" v="47" actId="20577"/>
          <ac:spMkLst>
            <pc:docMk/>
            <pc:sldMk cId="2855024186" sldId="313"/>
            <ac:spMk id="3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8.734" v="27" actId="478"/>
          <ac:spMkLst>
            <pc:docMk/>
            <pc:sldMk cId="2855024186" sldId="313"/>
            <ac:spMk id="4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5.626" v="26" actId="478"/>
          <ac:spMkLst>
            <pc:docMk/>
            <pc:sldMk cId="2855024186" sldId="313"/>
            <ac:spMk id="5" creationId="{00000000-0000-0000-0000-000000000000}"/>
          </ac:spMkLst>
        </pc:spChg>
        <pc:spChg chg="del">
          <ac:chgData name="Jay Cao" userId="24e21172780c2dbf" providerId="LiveId" clId="{C5FE4D5D-80C8-4C1C-A5F6-8DB16A574B70}" dt="2019-11-01T18:36:31.514" v="28" actId="478"/>
          <ac:spMkLst>
            <pc:docMk/>
            <pc:sldMk cId="2855024186" sldId="313"/>
            <ac:spMk id="10" creationId="{00000000-0000-0000-0000-000000000000}"/>
          </ac:spMkLst>
        </pc:spChg>
        <pc:spChg chg="mod">
          <ac:chgData name="Jay Cao" userId="24e21172780c2dbf" providerId="LiveId" clId="{C5FE4D5D-80C8-4C1C-A5F6-8DB16A574B70}" dt="2019-11-01T19:46:06.508" v="56" actId="6549"/>
          <ac:spMkLst>
            <pc:docMk/>
            <pc:sldMk cId="2855024186" sldId="313"/>
            <ac:spMk id="11" creationId="{116C3521-D943-44B3-A3CD-E9BD9D31B3A6}"/>
          </ac:spMkLst>
        </pc:spChg>
      </pc:sldChg>
      <pc:sldChg chg="modSp">
        <pc:chgData name="Jay Cao" userId="24e21172780c2dbf" providerId="LiveId" clId="{C5FE4D5D-80C8-4C1C-A5F6-8DB16A574B70}" dt="2019-11-01T18:37:30.790" v="51" actId="20577"/>
        <pc:sldMkLst>
          <pc:docMk/>
          <pc:sldMk cId="241107658" sldId="315"/>
        </pc:sldMkLst>
        <pc:spChg chg="mod">
          <ac:chgData name="Jay Cao" userId="24e21172780c2dbf" providerId="LiveId" clId="{C5FE4D5D-80C8-4C1C-A5F6-8DB16A574B70}" dt="2019-11-01T18:37:30.790" v="51" actId="20577"/>
          <ac:spMkLst>
            <pc:docMk/>
            <pc:sldMk cId="241107658" sldId="315"/>
            <ac:spMk id="3" creationId="{00000000-0000-0000-0000-000000000000}"/>
          </ac:spMkLst>
        </pc:spChg>
      </pc:sldChg>
      <pc:sldChg chg="modSp">
        <pc:chgData name="Jay Cao" userId="24e21172780c2dbf" providerId="LiveId" clId="{C5FE4D5D-80C8-4C1C-A5F6-8DB16A574B70}" dt="2019-11-04T16:00:00.434" v="517"/>
        <pc:sldMkLst>
          <pc:docMk/>
          <pc:sldMk cId="2523934574" sldId="327"/>
        </pc:sldMkLst>
        <pc:graphicFrameChg chg="mod modGraphic">
          <ac:chgData name="Jay Cao" userId="24e21172780c2dbf" providerId="LiveId" clId="{C5FE4D5D-80C8-4C1C-A5F6-8DB16A574B70}" dt="2019-11-04T16:00:00.434" v="517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modSp">
        <pc:chgData name="Jay Cao" userId="24e21172780c2dbf" providerId="LiveId" clId="{C5FE4D5D-80C8-4C1C-A5F6-8DB16A574B70}" dt="2019-11-01T19:58:37.578" v="63" actId="20577"/>
        <pc:sldMkLst>
          <pc:docMk/>
          <pc:sldMk cId="528747015" sldId="328"/>
        </pc:sldMkLst>
        <pc:spChg chg="mod">
          <ac:chgData name="Jay Cao" userId="24e21172780c2dbf" providerId="LiveId" clId="{C5FE4D5D-80C8-4C1C-A5F6-8DB16A574B70}" dt="2019-11-01T19:58:37.578" v="63" actId="20577"/>
          <ac:spMkLst>
            <pc:docMk/>
            <pc:sldMk cId="528747015" sldId="328"/>
            <ac:spMk id="3" creationId="{4158AF7E-2FCF-4498-8E6C-160C2778FF82}"/>
          </ac:spMkLst>
        </pc:spChg>
      </pc:sldChg>
      <pc:sldChg chg="modSp add">
        <pc:chgData name="Jay Cao" userId="24e21172780c2dbf" providerId="LiveId" clId="{C5FE4D5D-80C8-4C1C-A5F6-8DB16A574B70}" dt="2019-11-04T15:34:07.862" v="335" actId="20577"/>
        <pc:sldMkLst>
          <pc:docMk/>
          <pc:sldMk cId="1127577510" sldId="329"/>
        </pc:sldMkLst>
        <pc:spChg chg="mod">
          <ac:chgData name="Jay Cao" userId="24e21172780c2dbf" providerId="LiveId" clId="{C5FE4D5D-80C8-4C1C-A5F6-8DB16A574B70}" dt="2019-11-04T15:34:07.862" v="335" actId="20577"/>
          <ac:spMkLst>
            <pc:docMk/>
            <pc:sldMk cId="1127577510" sldId="329"/>
            <ac:spMk id="2" creationId="{B7986522-3013-4262-BEA7-8E8EFEB9B179}"/>
          </ac:spMkLst>
        </pc:spChg>
        <pc:spChg chg="mod">
          <ac:chgData name="Jay Cao" userId="24e21172780c2dbf" providerId="LiveId" clId="{C5FE4D5D-80C8-4C1C-A5F6-8DB16A574B70}" dt="2019-11-04T15:32:56.414" v="330" actId="5793"/>
          <ac:spMkLst>
            <pc:docMk/>
            <pc:sldMk cId="1127577510" sldId="329"/>
            <ac:spMk id="3" creationId="{050C7151-25D6-41BB-BF6D-49ABBE6383FF}"/>
          </ac:spMkLst>
        </pc:spChg>
      </pc:sldChg>
      <pc:sldChg chg="add">
        <pc:chgData name="Jay Cao" userId="24e21172780c2dbf" providerId="LiveId" clId="{C5FE4D5D-80C8-4C1C-A5F6-8DB16A574B70}" dt="2019-11-04T15:44:31.923" v="392"/>
        <pc:sldMkLst>
          <pc:docMk/>
          <pc:sldMk cId="1542649931" sldId="330"/>
        </pc:sldMkLst>
      </pc:sldChg>
      <pc:sldChg chg="addSp delSp modSp add">
        <pc:chgData name="Jay Cao" userId="24e21172780c2dbf" providerId="LiveId" clId="{C5FE4D5D-80C8-4C1C-A5F6-8DB16A574B70}" dt="2019-11-04T16:00:23.737" v="525" actId="14100"/>
        <pc:sldMkLst>
          <pc:docMk/>
          <pc:sldMk cId="26138507" sldId="331"/>
        </pc:sldMkLst>
        <pc:spChg chg="add del mod">
          <ac:chgData name="Jay Cao" userId="24e21172780c2dbf" providerId="LiveId" clId="{C5FE4D5D-80C8-4C1C-A5F6-8DB16A574B70}" dt="2019-11-04T15:45:14.017" v="397" actId="11529"/>
          <ac:spMkLst>
            <pc:docMk/>
            <pc:sldMk cId="26138507" sldId="331"/>
            <ac:spMk id="3" creationId="{C6740145-E85C-45BC-A7B9-CCE374EA9E4B}"/>
          </ac:spMkLst>
        </pc:spChg>
        <pc:spChg chg="mod">
          <ac:chgData name="Jay Cao" userId="24e21172780c2dbf" providerId="LiveId" clId="{C5FE4D5D-80C8-4C1C-A5F6-8DB16A574B70}" dt="2019-11-04T15:48:56.588" v="452" actId="1076"/>
          <ac:spMkLst>
            <pc:docMk/>
            <pc:sldMk cId="26138507" sldId="331"/>
            <ac:spMk id="4" creationId="{49119975-4098-4F47-BC47-A7943E8582A4}"/>
          </ac:spMkLst>
        </pc:spChg>
        <pc:spChg chg="add del mod">
          <ac:chgData name="Jay Cao" userId="24e21172780c2dbf" providerId="LiveId" clId="{C5FE4D5D-80C8-4C1C-A5F6-8DB16A574B70}" dt="2019-11-04T15:48:53.170" v="450" actId="478"/>
          <ac:spMkLst>
            <pc:docMk/>
            <pc:sldMk cId="26138507" sldId="331"/>
            <ac:spMk id="5" creationId="{1DB61E91-1ECD-44CF-9A54-979C07153AC8}"/>
          </ac:spMkLst>
        </pc:spChg>
        <pc:spChg chg="add del mod">
          <ac:chgData name="Jay Cao" userId="24e21172780c2dbf" providerId="LiveId" clId="{C5FE4D5D-80C8-4C1C-A5F6-8DB16A574B70}" dt="2019-11-04T15:46:34.251" v="423" actId="478"/>
          <ac:spMkLst>
            <pc:docMk/>
            <pc:sldMk cId="26138507" sldId="331"/>
            <ac:spMk id="7" creationId="{1789EDC9-DF10-455F-8004-149281770E82}"/>
          </ac:spMkLst>
        </pc:spChg>
        <pc:spChg chg="add del mod">
          <ac:chgData name="Jay Cao" userId="24e21172780c2dbf" providerId="LiveId" clId="{C5FE4D5D-80C8-4C1C-A5F6-8DB16A574B70}" dt="2019-11-04T15:49:36.917" v="467" actId="478"/>
          <ac:spMkLst>
            <pc:docMk/>
            <pc:sldMk cId="26138507" sldId="331"/>
            <ac:spMk id="8" creationId="{4427AA3C-9D57-4DD5-BDAF-F75A28CF6912}"/>
          </ac:spMkLst>
        </pc:spChg>
        <pc:spChg chg="add del mod">
          <ac:chgData name="Jay Cao" userId="24e21172780c2dbf" providerId="LiveId" clId="{C5FE4D5D-80C8-4C1C-A5F6-8DB16A574B70}" dt="2019-11-04T15:49:23.721" v="458" actId="478"/>
          <ac:spMkLst>
            <pc:docMk/>
            <pc:sldMk cId="26138507" sldId="331"/>
            <ac:spMk id="9" creationId="{702509F4-A3C0-4876-A77D-5878DE7C1E89}"/>
          </ac:spMkLst>
        </pc:spChg>
        <pc:spChg chg="add mod">
          <ac:chgData name="Jay Cao" userId="24e21172780c2dbf" providerId="LiveId" clId="{C5FE4D5D-80C8-4C1C-A5F6-8DB16A574B70}" dt="2019-11-04T15:49:20.640" v="457" actId="1035"/>
          <ac:spMkLst>
            <pc:docMk/>
            <pc:sldMk cId="26138507" sldId="331"/>
            <ac:spMk id="10" creationId="{40E4B0E6-B322-4B66-9426-3A0348DE9CE3}"/>
          </ac:spMkLst>
        </pc:spChg>
        <pc:spChg chg="add mod">
          <ac:chgData name="Jay Cao" userId="24e21172780c2dbf" providerId="LiveId" clId="{C5FE4D5D-80C8-4C1C-A5F6-8DB16A574B70}" dt="2019-11-04T16:00:23.737" v="525" actId="14100"/>
          <ac:spMkLst>
            <pc:docMk/>
            <pc:sldMk cId="26138507" sldId="331"/>
            <ac:spMk id="11" creationId="{E6A727EA-BC68-4B12-AD16-D7E340DF492C}"/>
          </ac:spMkLst>
        </pc:spChg>
        <pc:spChg chg="add mod">
          <ac:chgData name="Jay Cao" userId="24e21172780c2dbf" providerId="LiveId" clId="{C5FE4D5D-80C8-4C1C-A5F6-8DB16A574B70}" dt="2019-11-04T15:50:51.119" v="487" actId="1037"/>
          <ac:spMkLst>
            <pc:docMk/>
            <pc:sldMk cId="26138507" sldId="331"/>
            <ac:spMk id="12" creationId="{DBB9F2E0-A12E-4E0D-9373-96DDA36C1348}"/>
          </ac:spMkLst>
        </pc:spChg>
        <pc:graphicFrameChg chg="mod">
          <ac:chgData name="Jay Cao" userId="24e21172780c2dbf" providerId="LiveId" clId="{C5FE4D5D-80C8-4C1C-A5F6-8DB16A574B70}" dt="2019-11-04T16:00:12.271" v="523"/>
          <ac:graphicFrameMkLst>
            <pc:docMk/>
            <pc:sldMk cId="26138507" sldId="331"/>
            <ac:graphicFrameMk id="6" creationId="{2F1BFA49-E26A-45BF-B0C3-BF8B8D347535}"/>
          </ac:graphicFrameMkLst>
        </pc:graphicFrameChg>
      </pc:sldChg>
      <pc:sldChg chg="addSp delSp modSp add del">
        <pc:chgData name="Jay Cao" userId="24e21172780c2dbf" providerId="LiveId" clId="{C5FE4D5D-80C8-4C1C-A5F6-8DB16A574B70}" dt="2019-11-04T15:49:48.744" v="470" actId="2696"/>
        <pc:sldMkLst>
          <pc:docMk/>
          <pc:sldMk cId="943684296" sldId="332"/>
        </pc:sldMkLst>
        <pc:spChg chg="add del mod">
          <ac:chgData name="Jay Cao" userId="24e21172780c2dbf" providerId="LiveId" clId="{C5FE4D5D-80C8-4C1C-A5F6-8DB16A574B70}" dt="2019-11-04T15:48:04.497" v="443" actId="478"/>
          <ac:spMkLst>
            <pc:docMk/>
            <pc:sldMk cId="943684296" sldId="332"/>
            <ac:spMk id="10" creationId="{8D5C9D34-B42E-44C4-A12F-4FE3DBA9045B}"/>
          </ac:spMkLst>
        </pc:spChg>
      </pc:sldChg>
      <pc:sldChg chg="addSp modSp add">
        <pc:chgData name="Jay Cao" userId="24e21172780c2dbf" providerId="LiveId" clId="{C5FE4D5D-80C8-4C1C-A5F6-8DB16A574B70}" dt="2019-11-04T16:07:00.517" v="537" actId="1035"/>
        <pc:sldMkLst>
          <pc:docMk/>
          <pc:sldMk cId="4235187763" sldId="332"/>
        </pc:sldMkLst>
        <pc:spChg chg="add mod">
          <ac:chgData name="Jay Cao" userId="24e21172780c2dbf" providerId="LiveId" clId="{C5FE4D5D-80C8-4C1C-A5F6-8DB16A574B70}" dt="2019-11-04T16:07:00.517" v="537" actId="1035"/>
          <ac:spMkLst>
            <pc:docMk/>
            <pc:sldMk cId="4235187763" sldId="332"/>
            <ac:spMk id="8" creationId="{3CA43414-ADCC-4A56-A7AD-772586938AB1}"/>
          </ac:spMkLst>
        </pc:spChg>
        <pc:spChg chg="mod">
          <ac:chgData name="Jay Cao" userId="24e21172780c2dbf" providerId="LiveId" clId="{C5FE4D5D-80C8-4C1C-A5F6-8DB16A574B70}" dt="2019-11-04T15:50:21.548" v="475" actId="1076"/>
          <ac:spMkLst>
            <pc:docMk/>
            <pc:sldMk cId="4235187763" sldId="332"/>
            <ac:spMk id="10" creationId="{40E4B0E6-B322-4B66-9426-3A0348DE9CE3}"/>
          </ac:spMkLst>
        </pc:spChg>
        <pc:spChg chg="mod">
          <ac:chgData name="Jay Cao" userId="24e21172780c2dbf" providerId="LiveId" clId="{C5FE4D5D-80C8-4C1C-A5F6-8DB16A574B70}" dt="2019-11-04T16:00:42.826" v="533" actId="14100"/>
          <ac:spMkLst>
            <pc:docMk/>
            <pc:sldMk cId="4235187763" sldId="332"/>
            <ac:spMk id="11" creationId="{E6A727EA-BC68-4B12-AD16-D7E340DF492C}"/>
          </ac:spMkLst>
        </pc:spChg>
        <pc:graphicFrameChg chg="mod">
          <ac:chgData name="Jay Cao" userId="24e21172780c2dbf" providerId="LiveId" clId="{C5FE4D5D-80C8-4C1C-A5F6-8DB16A574B70}" dt="2019-11-04T16:00:34.276" v="531"/>
          <ac:graphicFrameMkLst>
            <pc:docMk/>
            <pc:sldMk cId="4235187763" sldId="332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C5FE4D5D-80C8-4C1C-A5F6-8DB16A574B70}" dt="2019-11-04T17:32:37.152" v="660" actId="6549"/>
        <pc:sldMkLst>
          <pc:docMk/>
          <pc:sldMk cId="3565913156" sldId="333"/>
        </pc:sldMkLst>
        <pc:spChg chg="mod">
          <ac:chgData name="Jay Cao" userId="24e21172780c2dbf" providerId="LiveId" clId="{C5FE4D5D-80C8-4C1C-A5F6-8DB16A574B70}" dt="2019-11-04T17:23:58.446" v="546" actId="20577"/>
          <ac:spMkLst>
            <pc:docMk/>
            <pc:sldMk cId="3565913156" sldId="333"/>
            <ac:spMk id="2" creationId="{00000000-0000-0000-0000-000000000000}"/>
          </ac:spMkLst>
        </pc:spChg>
        <pc:spChg chg="del">
          <ac:chgData name="Jay Cao" userId="24e21172780c2dbf" providerId="LiveId" clId="{C5FE4D5D-80C8-4C1C-A5F6-8DB16A574B70}" dt="2019-11-04T17:24:04.781" v="547" actId="478"/>
          <ac:spMkLst>
            <pc:docMk/>
            <pc:sldMk cId="3565913156" sldId="333"/>
            <ac:spMk id="3" creationId="{00000000-0000-0000-0000-000000000000}"/>
          </ac:spMkLst>
        </pc:spChg>
        <pc:spChg chg="add mod">
          <ac:chgData name="Jay Cao" userId="24e21172780c2dbf" providerId="LiveId" clId="{C5FE4D5D-80C8-4C1C-A5F6-8DB16A574B70}" dt="2019-11-04T17:32:37.152" v="660" actId="6549"/>
          <ac:spMkLst>
            <pc:docMk/>
            <pc:sldMk cId="3565913156" sldId="333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53.893" v="680" actId="5793"/>
        <pc:sldMkLst>
          <pc:docMk/>
          <pc:sldMk cId="138389297" sldId="334"/>
        </pc:sldMkLst>
        <pc:spChg chg="mod">
          <ac:chgData name="Jay Cao" userId="24e21172780c2dbf" providerId="LiveId" clId="{C5FE4D5D-80C8-4C1C-A5F6-8DB16A574B70}" dt="2019-11-04T17:29:32.858" v="625"/>
          <ac:spMkLst>
            <pc:docMk/>
            <pc:sldMk cId="138389297" sldId="334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53.893" v="680" actId="5793"/>
          <ac:spMkLst>
            <pc:docMk/>
            <pc:sldMk cId="138389297" sldId="334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23.963" v="659"/>
        <pc:sldMkLst>
          <pc:docMk/>
          <pc:sldMk cId="1089388418" sldId="335"/>
        </pc:sldMkLst>
        <pc:spChg chg="mod">
          <ac:chgData name="Jay Cao" userId="24e21172780c2dbf" providerId="LiveId" clId="{C5FE4D5D-80C8-4C1C-A5F6-8DB16A574B70}" dt="2019-11-04T17:28:35.006" v="591"/>
          <ac:spMkLst>
            <pc:docMk/>
            <pc:sldMk cId="1089388418" sldId="335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23.963" v="659"/>
          <ac:spMkLst>
            <pc:docMk/>
            <pc:sldMk cId="1089388418" sldId="335"/>
            <ac:spMk id="5" creationId="{BBFB7663-BAAA-4297-9ACE-304CF519369C}"/>
          </ac:spMkLst>
        </pc:spChg>
      </pc:sldChg>
    </pc:docChg>
  </pc:docChgLst>
  <pc:docChgLst>
    <pc:chgData name="Jay Cao" userId="24e21172780c2dbf" providerId="LiveId" clId="{860E650B-3859-43B6-9BCC-4823335007C2}"/>
  </pc:docChgLst>
  <pc:docChgLst>
    <pc:chgData name="Jay Cao" userId="24e21172780c2dbf" providerId="LiveId" clId="{09A2675D-6DE3-4BF7-8BDE-5EEC64CB58B6}"/>
    <pc:docChg chg="undo custSel addSld modSld">
      <pc:chgData name="Jay Cao" userId="24e21172780c2dbf" providerId="LiveId" clId="{09A2675D-6DE3-4BF7-8BDE-5EEC64CB58B6}" dt="2019-10-02T21:17:48.278" v="850" actId="20577"/>
      <pc:docMkLst>
        <pc:docMk/>
      </pc:docMkLst>
      <pc:sldChg chg="modSp">
        <pc:chgData name="Jay Cao" userId="24e21172780c2dbf" providerId="LiveId" clId="{09A2675D-6DE3-4BF7-8BDE-5EEC64CB58B6}" dt="2019-10-02T21:05:04.775" v="629" actId="1035"/>
        <pc:sldMkLst>
          <pc:docMk/>
          <pc:sldMk cId="4217946773" sldId="297"/>
        </pc:sldMkLst>
        <pc:graphicFrameChg chg="mod modGraphic">
          <ac:chgData name="Jay Cao" userId="24e21172780c2dbf" providerId="LiveId" clId="{09A2675D-6DE3-4BF7-8BDE-5EEC64CB58B6}" dt="2019-10-02T21:05:04.775" v="629" actId="1035"/>
          <ac:graphicFrameMkLst>
            <pc:docMk/>
            <pc:sldMk cId="4217946773" sldId="297"/>
            <ac:graphicFrameMk id="3" creationId="{00000000-0000-0000-0000-000000000000}"/>
          </ac:graphicFrameMkLst>
        </pc:graphicFrameChg>
      </pc:sldChg>
      <pc:sldChg chg="addSp delSp modSp">
        <pc:chgData name="Jay Cao" userId="24e21172780c2dbf" providerId="LiveId" clId="{09A2675D-6DE3-4BF7-8BDE-5EEC64CB58B6}" dt="2019-10-02T20:12:02.770" v="402" actId="20577"/>
        <pc:sldMkLst>
          <pc:docMk/>
          <pc:sldMk cId="1599031422" sldId="299"/>
        </pc:sldMkLst>
        <pc:spChg chg="mod">
          <ac:chgData name="Jay Cao" userId="24e21172780c2dbf" providerId="LiveId" clId="{09A2675D-6DE3-4BF7-8BDE-5EEC64CB58B6}" dt="2019-10-02T20:06:17.441" v="259" actId="1037"/>
          <ac:spMkLst>
            <pc:docMk/>
            <pc:sldMk cId="1599031422" sldId="299"/>
            <ac:spMk id="3" creationId="{0234D1ED-6082-4B49-B258-E7AAD4CA6DA2}"/>
          </ac:spMkLst>
        </pc:spChg>
        <pc:spChg chg="add mod">
          <ac:chgData name="Jay Cao" userId="24e21172780c2dbf" providerId="LiveId" clId="{09A2675D-6DE3-4BF7-8BDE-5EEC64CB58B6}" dt="2019-10-02T20:12:02.770" v="402" actId="20577"/>
          <ac:spMkLst>
            <pc:docMk/>
            <pc:sldMk cId="1599031422" sldId="299"/>
            <ac:spMk id="4" creationId="{93CA0261-F20A-46CE-8126-C1F0D747DE90}"/>
          </ac:spMkLst>
        </pc:spChg>
        <pc:spChg chg="add del">
          <ac:chgData name="Jay Cao" userId="24e21172780c2dbf" providerId="LiveId" clId="{09A2675D-6DE3-4BF7-8BDE-5EEC64CB58B6}" dt="2019-10-02T20:03:27.636" v="122"/>
          <ac:spMkLst>
            <pc:docMk/>
            <pc:sldMk cId="1599031422" sldId="299"/>
            <ac:spMk id="5" creationId="{CEA7A509-0C13-403E-8268-C8B1C71F66A8}"/>
          </ac:spMkLst>
        </pc:spChg>
      </pc:sldChg>
      <pc:sldChg chg="addSp modSp">
        <pc:chgData name="Jay Cao" userId="24e21172780c2dbf" providerId="LiveId" clId="{09A2675D-6DE3-4BF7-8BDE-5EEC64CB58B6}" dt="2019-10-02T20:08:44.959" v="345" actId="1035"/>
        <pc:sldMkLst>
          <pc:docMk/>
          <pc:sldMk cId="3627651105" sldId="301"/>
        </pc:sldMkLst>
        <pc:spChg chg="mod">
          <ac:chgData name="Jay Cao" userId="24e21172780c2dbf" providerId="LiveId" clId="{09A2675D-6DE3-4BF7-8BDE-5EEC64CB58B6}" dt="2019-10-02T20:08:34.121" v="339" actId="1037"/>
          <ac:spMkLst>
            <pc:docMk/>
            <pc:sldMk cId="3627651105" sldId="301"/>
            <ac:spMk id="3" creationId="{64CD8D2F-4D43-49B2-92E2-5AF768D340DD}"/>
          </ac:spMkLst>
        </pc:spChg>
        <pc:spChg chg="add mod">
          <ac:chgData name="Jay Cao" userId="24e21172780c2dbf" providerId="LiveId" clId="{09A2675D-6DE3-4BF7-8BDE-5EEC64CB58B6}" dt="2019-10-02T20:08:44.959" v="345" actId="1035"/>
          <ac:spMkLst>
            <pc:docMk/>
            <pc:sldMk cId="3627651105" sldId="301"/>
            <ac:spMk id="4" creationId="{B2FF37B1-3C95-4044-9995-26C1C0FAC205}"/>
          </ac:spMkLst>
        </pc:spChg>
      </pc:sldChg>
      <pc:sldChg chg="modSp">
        <pc:chgData name="Jay Cao" userId="24e21172780c2dbf" providerId="LiveId" clId="{09A2675D-6DE3-4BF7-8BDE-5EEC64CB58B6}" dt="2019-10-02T20:35:50.426" v="414"/>
        <pc:sldMkLst>
          <pc:docMk/>
          <pc:sldMk cId="968222562" sldId="303"/>
        </pc:sldMkLst>
        <pc:spChg chg="mod">
          <ac:chgData name="Jay Cao" userId="24e21172780c2dbf" providerId="LiveId" clId="{09A2675D-6DE3-4BF7-8BDE-5EEC64CB58B6}" dt="2019-10-02T20:35:50.426" v="414"/>
          <ac:spMkLst>
            <pc:docMk/>
            <pc:sldMk cId="968222562" sldId="303"/>
            <ac:spMk id="3" creationId="{164E305D-6073-47D8-8748-46E682E084D6}"/>
          </ac:spMkLst>
        </pc:spChg>
        <pc:spChg chg="mod">
          <ac:chgData name="Jay Cao" userId="24e21172780c2dbf" providerId="LiveId" clId="{09A2675D-6DE3-4BF7-8BDE-5EEC64CB58B6}" dt="2019-10-02T20:11:01.932" v="398" actId="1036"/>
          <ac:spMkLst>
            <pc:docMk/>
            <pc:sldMk cId="968222562" sldId="303"/>
            <ac:spMk id="4" creationId="{64CD8D2F-4D43-49B2-92E2-5AF768D340DD}"/>
          </ac:spMkLst>
        </pc:spChg>
      </pc:sldChg>
      <pc:sldChg chg="modSp">
        <pc:chgData name="Jay Cao" userId="24e21172780c2dbf" providerId="LiveId" clId="{09A2675D-6DE3-4BF7-8BDE-5EEC64CB58B6}" dt="2019-10-02T21:07:23.278" v="633"/>
        <pc:sldMkLst>
          <pc:docMk/>
          <pc:sldMk cId="32351930" sldId="321"/>
        </pc:sldMkLst>
        <pc:spChg chg="mod">
          <ac:chgData name="Jay Cao" userId="24e21172780c2dbf" providerId="LiveId" clId="{09A2675D-6DE3-4BF7-8BDE-5EEC64CB58B6}" dt="2019-10-02T21:07:23.278" v="633"/>
          <ac:spMkLst>
            <pc:docMk/>
            <pc:sldMk cId="32351930" sldId="321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6.470" v="634"/>
        <pc:sldMkLst>
          <pc:docMk/>
          <pc:sldMk cId="3290167153" sldId="322"/>
        </pc:sldMkLst>
        <pc:spChg chg="mod">
          <ac:chgData name="Jay Cao" userId="24e21172780c2dbf" providerId="LiveId" clId="{09A2675D-6DE3-4BF7-8BDE-5EEC64CB58B6}" dt="2019-10-02T21:07:26.470" v="634"/>
          <ac:spMkLst>
            <pc:docMk/>
            <pc:sldMk cId="3290167153" sldId="322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9.735" v="635"/>
        <pc:sldMkLst>
          <pc:docMk/>
          <pc:sldMk cId="3252949927" sldId="323"/>
        </pc:sldMkLst>
        <pc:spChg chg="mod">
          <ac:chgData name="Jay Cao" userId="24e21172780c2dbf" providerId="LiveId" clId="{09A2675D-6DE3-4BF7-8BDE-5EEC64CB58B6}" dt="2019-10-02T21:07:29.735" v="635"/>
          <ac:spMkLst>
            <pc:docMk/>
            <pc:sldMk cId="3252949927" sldId="323"/>
            <ac:spMk id="2" creationId="{00000000-0000-0000-0000-000000000000}"/>
          </ac:spMkLst>
        </pc:spChg>
      </pc:sldChg>
      <pc:sldChg chg="addSp modSp add">
        <pc:chgData name="Jay Cao" userId="24e21172780c2dbf" providerId="LiveId" clId="{09A2675D-6DE3-4BF7-8BDE-5EEC64CB58B6}" dt="2019-10-02T20:06:40.201" v="269" actId="6549"/>
        <pc:sldMkLst>
          <pc:docMk/>
          <pc:sldMk cId="2494407215" sldId="324"/>
        </pc:sldMkLst>
        <pc:spChg chg="mod">
          <ac:chgData name="Jay Cao" userId="24e21172780c2dbf" providerId="LiveId" clId="{09A2675D-6DE3-4BF7-8BDE-5EEC64CB58B6}" dt="2019-10-02T19:49:31.610" v="10" actId="20577"/>
          <ac:spMkLst>
            <pc:docMk/>
            <pc:sldMk cId="2494407215" sldId="324"/>
            <ac:spMk id="2" creationId="{3A0236E6-9F4B-4922-B2E5-402ECFA3B549}"/>
          </ac:spMkLst>
        </pc:spChg>
        <pc:spChg chg="mod">
          <ac:chgData name="Jay Cao" userId="24e21172780c2dbf" providerId="LiveId" clId="{09A2675D-6DE3-4BF7-8BDE-5EEC64CB58B6}" dt="2019-10-02T19:58:24.760" v="92"/>
          <ac:spMkLst>
            <pc:docMk/>
            <pc:sldMk cId="2494407215" sldId="324"/>
            <ac:spMk id="3" creationId="{C926BED5-C9D9-4CC8-8E51-725A99AC324A}"/>
          </ac:spMkLst>
        </pc:spChg>
        <pc:spChg chg="add mod">
          <ac:chgData name="Jay Cao" userId="24e21172780c2dbf" providerId="LiveId" clId="{09A2675D-6DE3-4BF7-8BDE-5EEC64CB58B6}" dt="2019-10-02T20:06:40.201" v="269" actId="6549"/>
          <ac:spMkLst>
            <pc:docMk/>
            <pc:sldMk cId="2494407215" sldId="324"/>
            <ac:spMk id="4" creationId="{8166B1DA-F3CF-4060-9B70-6B7B1E54A3E2}"/>
          </ac:spMkLst>
        </pc:spChg>
      </pc:sldChg>
      <pc:sldChg chg="addSp delSp modSp add">
        <pc:chgData name="Jay Cao" userId="24e21172780c2dbf" providerId="LiveId" clId="{09A2675D-6DE3-4BF7-8BDE-5EEC64CB58B6}" dt="2019-10-02T21:03:46.594" v="612" actId="1035"/>
        <pc:sldMkLst>
          <pc:docMk/>
          <pc:sldMk cId="3328684623" sldId="325"/>
        </pc:sldMkLst>
        <pc:spChg chg="mod">
          <ac:chgData name="Jay Cao" userId="24e21172780c2dbf" providerId="LiveId" clId="{09A2675D-6DE3-4BF7-8BDE-5EEC64CB58B6}" dt="2019-10-02T20:39:07.678" v="429" actId="20577"/>
          <ac:spMkLst>
            <pc:docMk/>
            <pc:sldMk cId="3328684623" sldId="325"/>
            <ac:spMk id="2" creationId="{11E7F617-C18D-4E97-BF5E-2714DDABCFC7}"/>
          </ac:spMkLst>
        </pc:spChg>
        <pc:spChg chg="del">
          <ac:chgData name="Jay Cao" userId="24e21172780c2dbf" providerId="LiveId" clId="{09A2675D-6DE3-4BF7-8BDE-5EEC64CB58B6}" dt="2019-10-02T20:39:14.804" v="430" actId="478"/>
          <ac:spMkLst>
            <pc:docMk/>
            <pc:sldMk cId="3328684623" sldId="325"/>
            <ac:spMk id="3" creationId="{81053DEE-059D-42EF-B748-468D441C17F3}"/>
          </ac:spMkLst>
        </pc:spChg>
        <pc:spChg chg="add mod">
          <ac:chgData name="Jay Cao" userId="24e21172780c2dbf" providerId="LiveId" clId="{09A2675D-6DE3-4BF7-8BDE-5EEC64CB58B6}" dt="2019-10-02T21:03:07.883" v="585" actId="6549"/>
          <ac:spMkLst>
            <pc:docMk/>
            <pc:sldMk cId="3328684623" sldId="325"/>
            <ac:spMk id="4" creationId="{D42E9635-2A2B-4820-AD04-0AB25DA9B06D}"/>
          </ac:spMkLst>
        </pc:spChg>
        <pc:spChg chg="add del">
          <ac:chgData name="Jay Cao" userId="24e21172780c2dbf" providerId="LiveId" clId="{09A2675D-6DE3-4BF7-8BDE-5EEC64CB58B6}" dt="2019-10-02T20:39:30.746" v="434"/>
          <ac:spMkLst>
            <pc:docMk/>
            <pc:sldMk cId="3328684623" sldId="325"/>
            <ac:spMk id="5" creationId="{0A516BD9-8439-4EAD-8AB3-AA15ECA96FA1}"/>
          </ac:spMkLst>
        </pc:spChg>
        <pc:spChg chg="add del mod">
          <ac:chgData name="Jay Cao" userId="24e21172780c2dbf" providerId="LiveId" clId="{09A2675D-6DE3-4BF7-8BDE-5EEC64CB58B6}" dt="2019-10-02T20:58:31.131" v="544" actId="478"/>
          <ac:spMkLst>
            <pc:docMk/>
            <pc:sldMk cId="3328684623" sldId="325"/>
            <ac:spMk id="6" creationId="{6063C0A8-BE37-40F7-9451-B97B00E6FB35}"/>
          </ac:spMkLst>
        </pc:spChg>
        <pc:spChg chg="add del mod">
          <ac:chgData name="Jay Cao" userId="24e21172780c2dbf" providerId="LiveId" clId="{09A2675D-6DE3-4BF7-8BDE-5EEC64CB58B6}" dt="2019-10-02T20:59:07.386" v="547" actId="478"/>
          <ac:spMkLst>
            <pc:docMk/>
            <pc:sldMk cId="3328684623" sldId="325"/>
            <ac:spMk id="7" creationId="{D32B4332-7E04-4A82-BE14-B1690A113F62}"/>
          </ac:spMkLst>
        </pc:spChg>
        <pc:spChg chg="add del mod">
          <ac:chgData name="Jay Cao" userId="24e21172780c2dbf" providerId="LiveId" clId="{09A2675D-6DE3-4BF7-8BDE-5EEC64CB58B6}" dt="2019-10-02T20:59:13.389" v="550" actId="478"/>
          <ac:spMkLst>
            <pc:docMk/>
            <pc:sldMk cId="3328684623" sldId="325"/>
            <ac:spMk id="8" creationId="{A9EA0420-6BC7-464E-A2A1-8256969816EE}"/>
          </ac:spMkLst>
        </pc:spChg>
        <pc:spChg chg="add del mod">
          <ac:chgData name="Jay Cao" userId="24e21172780c2dbf" providerId="LiveId" clId="{09A2675D-6DE3-4BF7-8BDE-5EEC64CB58B6}" dt="2019-10-02T20:59:34.109" v="553" actId="478"/>
          <ac:spMkLst>
            <pc:docMk/>
            <pc:sldMk cId="3328684623" sldId="325"/>
            <ac:spMk id="9" creationId="{F98994A3-0997-499C-ABBC-602FED1E27B7}"/>
          </ac:spMkLst>
        </pc:spChg>
        <pc:graphicFrameChg chg="add mod modGraphic">
          <ac:chgData name="Jay Cao" userId="24e21172780c2dbf" providerId="LiveId" clId="{09A2675D-6DE3-4BF7-8BDE-5EEC64CB58B6}" dt="2019-10-02T21:01:37.148" v="575" actId="14100"/>
          <ac:graphicFrameMkLst>
            <pc:docMk/>
            <pc:sldMk cId="3328684623" sldId="325"/>
            <ac:graphicFrameMk id="10" creationId="{BB488EB6-B24F-4598-B3CE-D658D7134C4A}"/>
          </ac:graphicFrameMkLst>
        </pc:graphicFrameChg>
        <pc:graphicFrameChg chg="add mod modGraphic">
          <ac:chgData name="Jay Cao" userId="24e21172780c2dbf" providerId="LiveId" clId="{09A2675D-6DE3-4BF7-8BDE-5EEC64CB58B6}" dt="2019-10-02T21:03:46.594" v="612" actId="1035"/>
          <ac:graphicFrameMkLst>
            <pc:docMk/>
            <pc:sldMk cId="3328684623" sldId="325"/>
            <ac:graphicFrameMk id="11" creationId="{9AB57071-BAA2-40AA-84C9-E38C541AAD11}"/>
          </ac:graphicFrameMkLst>
        </pc:graphicFrameChg>
        <pc:graphicFrameChg chg="add mod modGraphic">
          <ac:chgData name="Jay Cao" userId="24e21172780c2dbf" providerId="LiveId" clId="{09A2675D-6DE3-4BF7-8BDE-5EEC64CB58B6}" dt="2019-10-02T21:03:17.441" v="593" actId="20577"/>
          <ac:graphicFrameMkLst>
            <pc:docMk/>
            <pc:sldMk cId="3328684623" sldId="325"/>
            <ac:graphicFrameMk id="12" creationId="{B3CA2BFB-081D-425A-A026-29D671225FB3}"/>
          </ac:graphicFrameMkLst>
        </pc:graphicFrameChg>
        <pc:graphicFrameChg chg="add mod modGraphic">
          <ac:chgData name="Jay Cao" userId="24e21172780c2dbf" providerId="LiveId" clId="{09A2675D-6DE3-4BF7-8BDE-5EEC64CB58B6}" dt="2019-10-02T21:03:32.879" v="607" actId="20577"/>
          <ac:graphicFrameMkLst>
            <pc:docMk/>
            <pc:sldMk cId="3328684623" sldId="325"/>
            <ac:graphicFrameMk id="13" creationId="{DFCF2E05-608D-41AA-B330-383A4CD51950}"/>
          </ac:graphicFrameMkLst>
        </pc:graphicFrameChg>
      </pc:sldChg>
      <pc:sldChg chg="addSp delSp modSp add">
        <pc:chgData name="Jay Cao" userId="24e21172780c2dbf" providerId="LiveId" clId="{09A2675D-6DE3-4BF7-8BDE-5EEC64CB58B6}" dt="2019-10-02T21:01:46.879" v="576" actId="14100"/>
        <pc:sldMkLst>
          <pc:docMk/>
          <pc:sldMk cId="869329555" sldId="326"/>
        </pc:sldMkLst>
        <pc:spChg chg="mod">
          <ac:chgData name="Jay Cao" userId="24e21172780c2dbf" providerId="LiveId" clId="{09A2675D-6DE3-4BF7-8BDE-5EEC64CB58B6}" dt="2019-10-02T20:41:01.563" v="445" actId="20577"/>
          <ac:spMkLst>
            <pc:docMk/>
            <pc:sldMk cId="869329555" sldId="326"/>
            <ac:spMk id="2" creationId="{1701E1B3-594A-4B3A-8C44-1A5EF4D0A817}"/>
          </ac:spMkLst>
        </pc:spChg>
        <pc:spChg chg="del">
          <ac:chgData name="Jay Cao" userId="24e21172780c2dbf" providerId="LiveId" clId="{09A2675D-6DE3-4BF7-8BDE-5EEC64CB58B6}" dt="2019-10-02T20:41:04.960" v="446" actId="478"/>
          <ac:spMkLst>
            <pc:docMk/>
            <pc:sldMk cId="869329555" sldId="326"/>
            <ac:spMk id="3" creationId="{3A215BFD-194C-4ABE-A57F-5BAA42BF5942}"/>
          </ac:spMkLst>
        </pc:spChg>
        <pc:spChg chg="add mod">
          <ac:chgData name="Jay Cao" userId="24e21172780c2dbf" providerId="LiveId" clId="{09A2675D-6DE3-4BF7-8BDE-5EEC64CB58B6}" dt="2019-10-02T20:45:46.867" v="464" actId="14100"/>
          <ac:spMkLst>
            <pc:docMk/>
            <pc:sldMk cId="869329555" sldId="326"/>
            <ac:spMk id="4" creationId="{11753803-02F2-4494-A8B8-905A7F55751F}"/>
          </ac:spMkLst>
        </pc:spChg>
        <pc:spChg chg="add mod">
          <ac:chgData name="Jay Cao" userId="24e21172780c2dbf" providerId="LiveId" clId="{09A2675D-6DE3-4BF7-8BDE-5EEC64CB58B6}" dt="2019-10-02T20:46:26.983" v="476" actId="6549"/>
          <ac:spMkLst>
            <pc:docMk/>
            <pc:sldMk cId="869329555" sldId="326"/>
            <ac:spMk id="5" creationId="{9FC4972C-7A9F-477B-8C30-5ED6CFC3BD39}"/>
          </ac:spMkLst>
        </pc:spChg>
        <pc:picChg chg="add mod">
          <ac:chgData name="Jay Cao" userId="24e21172780c2dbf" providerId="LiveId" clId="{09A2675D-6DE3-4BF7-8BDE-5EEC64CB58B6}" dt="2019-10-02T21:01:46.879" v="576" actId="14100"/>
          <ac:picMkLst>
            <pc:docMk/>
            <pc:sldMk cId="869329555" sldId="326"/>
            <ac:picMk id="7" creationId="{31F3ECB9-FB90-4651-851E-9635F54017A5}"/>
          </ac:picMkLst>
        </pc:picChg>
      </pc:sldChg>
      <pc:sldChg chg="addSp delSp modSp add">
        <pc:chgData name="Jay Cao" userId="24e21172780c2dbf" providerId="LiveId" clId="{09A2675D-6DE3-4BF7-8BDE-5EEC64CB58B6}" dt="2019-10-02T21:05:34.188" v="632" actId="1076"/>
        <pc:sldMkLst>
          <pc:docMk/>
          <pc:sldMk cId="2523934574" sldId="327"/>
        </pc:sldMkLst>
        <pc:spChg chg="mod">
          <ac:chgData name="Jay Cao" userId="24e21172780c2dbf" providerId="LiveId" clId="{09A2675D-6DE3-4BF7-8BDE-5EEC64CB58B6}" dt="2019-10-02T20:52:05.124" v="503" actId="20577"/>
          <ac:spMkLst>
            <pc:docMk/>
            <pc:sldMk cId="2523934574" sldId="327"/>
            <ac:spMk id="2" creationId="{ADBA8C41-1D0C-440C-BCC9-729D6BC0B0D2}"/>
          </ac:spMkLst>
        </pc:spChg>
        <pc:spChg chg="del">
          <ac:chgData name="Jay Cao" userId="24e21172780c2dbf" providerId="LiveId" clId="{09A2675D-6DE3-4BF7-8BDE-5EEC64CB58B6}" dt="2019-10-02T20:52:14.860" v="504" actId="478"/>
          <ac:spMkLst>
            <pc:docMk/>
            <pc:sldMk cId="2523934574" sldId="327"/>
            <ac:spMk id="3" creationId="{DB098B8D-87E1-40ED-A48F-38E2A34D6745}"/>
          </ac:spMkLst>
        </pc:spChg>
        <pc:spChg chg="add mod">
          <ac:chgData name="Jay Cao" userId="24e21172780c2dbf" providerId="LiveId" clId="{09A2675D-6DE3-4BF7-8BDE-5EEC64CB58B6}" dt="2019-10-02T20:52:57.959" v="532" actId="20577"/>
          <ac:spMkLst>
            <pc:docMk/>
            <pc:sldMk cId="2523934574" sldId="327"/>
            <ac:spMk id="4" creationId="{49119975-4098-4F47-BC47-A7943E8582A4}"/>
          </ac:spMkLst>
        </pc:spChg>
        <pc:graphicFrameChg chg="add del mod">
          <ac:chgData name="Jay Cao" userId="24e21172780c2dbf" providerId="LiveId" clId="{09A2675D-6DE3-4BF7-8BDE-5EEC64CB58B6}" dt="2019-10-02T20:53:59.413" v="535" actId="478"/>
          <ac:graphicFrameMkLst>
            <pc:docMk/>
            <pc:sldMk cId="2523934574" sldId="327"/>
            <ac:graphicFrameMk id="5" creationId="{381956D9-8354-4E27-9F72-9A09038C6085}"/>
          </ac:graphicFrameMkLst>
        </pc:graphicFrameChg>
        <pc:graphicFrameChg chg="add mod modGraphic">
          <ac:chgData name="Jay Cao" userId="24e21172780c2dbf" providerId="LiveId" clId="{09A2675D-6DE3-4BF7-8BDE-5EEC64CB58B6}" dt="2019-10-02T21:05:34.188" v="632" actId="1076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09A2675D-6DE3-4BF7-8BDE-5EEC64CB58B6}" dt="2019-10-02T21:17:48.278" v="850" actId="20577"/>
        <pc:sldMkLst>
          <pc:docMk/>
          <pc:sldMk cId="528747015" sldId="328"/>
        </pc:sldMkLst>
        <pc:spChg chg="mod">
          <ac:chgData name="Jay Cao" userId="24e21172780c2dbf" providerId="LiveId" clId="{09A2675D-6DE3-4BF7-8BDE-5EEC64CB58B6}" dt="2019-10-02T21:07:49.004" v="644" actId="20577"/>
          <ac:spMkLst>
            <pc:docMk/>
            <pc:sldMk cId="528747015" sldId="328"/>
            <ac:spMk id="2" creationId="{470312DA-17FB-442A-BC7F-67D0720D6D6D}"/>
          </ac:spMkLst>
        </pc:spChg>
        <pc:spChg chg="mod">
          <ac:chgData name="Jay Cao" userId="24e21172780c2dbf" providerId="LiveId" clId="{09A2675D-6DE3-4BF7-8BDE-5EEC64CB58B6}" dt="2019-10-02T21:17:48.278" v="850" actId="20577"/>
          <ac:spMkLst>
            <pc:docMk/>
            <pc:sldMk cId="528747015" sldId="328"/>
            <ac:spMk id="3" creationId="{4158AF7E-2FCF-4498-8E6C-160C2778FF82}"/>
          </ac:spMkLst>
        </pc:spChg>
        <pc:spChg chg="add del">
          <ac:chgData name="Jay Cao" userId="24e21172780c2dbf" providerId="LiveId" clId="{09A2675D-6DE3-4BF7-8BDE-5EEC64CB58B6}" dt="2019-10-02T21:13:15.209" v="765"/>
          <ac:spMkLst>
            <pc:docMk/>
            <pc:sldMk cId="528747015" sldId="328"/>
            <ac:spMk id="4" creationId="{AA590FC7-B751-4B91-8FC4-512C5417596D}"/>
          </ac:spMkLst>
        </pc:spChg>
        <pc:spChg chg="add del">
          <ac:chgData name="Jay Cao" userId="24e21172780c2dbf" providerId="LiveId" clId="{09A2675D-6DE3-4BF7-8BDE-5EEC64CB58B6}" dt="2019-10-02T21:13:19.120" v="767"/>
          <ac:spMkLst>
            <pc:docMk/>
            <pc:sldMk cId="528747015" sldId="328"/>
            <ac:spMk id="5" creationId="{3A9555AC-681B-4273-A21E-F449EDD219EB}"/>
          </ac:spMkLst>
        </pc:spChg>
      </pc:sldChg>
    </pc:docChg>
  </pc:docChgLst>
  <pc:docChgLst>
    <pc:chgData name="Jay Cao" userId="24e21172780c2dbf" providerId="LiveId" clId="{BBE2D7A1-C0E3-4E44-BBFA-044047974A39}"/>
    <pc:docChg chg="modSld">
      <pc:chgData name="Jay Cao" userId="24e21172780c2dbf" providerId="LiveId" clId="{BBE2D7A1-C0E3-4E44-BBFA-044047974A39}" dt="2020-01-24T19:41:05.796" v="0" actId="207"/>
      <pc:docMkLst>
        <pc:docMk/>
      </pc:docMkLst>
      <pc:sldChg chg="modSp">
        <pc:chgData name="Jay Cao" userId="24e21172780c2dbf" providerId="LiveId" clId="{BBE2D7A1-C0E3-4E44-BBFA-044047974A39}" dt="2020-01-24T19:41:05.796" v="0" actId="207"/>
        <pc:sldMkLst>
          <pc:docMk/>
          <pc:sldMk cId="222970591" sldId="263"/>
        </pc:sldMkLst>
        <pc:spChg chg="mod">
          <ac:chgData name="Jay Cao" userId="24e21172780c2dbf" providerId="LiveId" clId="{BBE2D7A1-C0E3-4E44-BBFA-044047974A39}" dt="2020-01-24T19:41:05.796" v="0" actId="207"/>
          <ac:spMkLst>
            <pc:docMk/>
            <pc:sldMk cId="222970591" sldId="26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eras.rstudio.com/articles/getting_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tudio/RStartHe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dv-r.hadley.nz/vectors-chap.html#list-crea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stargaz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stargazer/versions/5.2.2/topics/stargazer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selec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" TargetMode="External"/><Relationship Id="rId2" Type="http://schemas.openxmlformats.org/officeDocument/2006/relationships/hyperlink" Target="https://dplyr.tidyverse.org/reference/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dyr.tidyverse.org/reference/pivot_wider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1/topics/l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chicagobooth.edu/richard.hahn/teaching/FormulaNotation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stargazer/vignettes/stargazer.pdf" TargetMode="External"/><Relationship Id="rId4" Type="http://schemas.openxmlformats.org/officeDocument/2006/relationships/hyperlink" Target="https://cran.r-project.org/web/packages/stargazer/index.html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January 24, 2020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 Workflow: Three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  <a:p>
            <a:r>
              <a:rPr lang="en-CA" dirty="0"/>
              <a:t>Deep learning </a:t>
            </a:r>
            <a:r>
              <a:rPr lang="en-CA" dirty="0">
                <a:hlinkClick r:id="rId2"/>
              </a:rPr>
              <a:t>“Hello World!”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439524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and Assignment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expression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+ </a:t>
            </a:r>
            <a:r>
              <a:rPr lang="en-US" sz="2400" dirty="0" err="1">
                <a:latin typeface="Consolas" panose="020B0609020204030204" pitchFamily="49" charset="0"/>
              </a:rPr>
              <a:t>sqrt</a:t>
            </a:r>
            <a:r>
              <a:rPr lang="en-US" sz="2400" dirty="0">
                <a:latin typeface="Consolas" panose="020B0609020204030204" pitchFamily="49" charset="0"/>
              </a:rPr>
              <a:t>(4) + log(</a:t>
            </a:r>
            <a:r>
              <a:rPr lang="en-US" sz="2400" dirty="0" err="1">
                <a:latin typeface="Consolas" panose="020B0609020204030204" pitchFamily="49" charset="0"/>
              </a:rPr>
              <a:t>exp</a:t>
            </a:r>
            <a:r>
              <a:rPr lang="en-US" sz="2400" dirty="0">
                <a:latin typeface="Consolas" panose="020B0609020204030204" pitchFamily="49" charset="0"/>
              </a:rPr>
              <a:t>(2)) + 2^2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assignment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(pi == 3.14)</a:t>
            </a:r>
          </a:p>
        </p:txBody>
      </p:sp>
    </p:spTree>
    <p:extLst>
      <p:ext uri="{BB962C8B-B14F-4D97-AF65-F5344CB8AC3E}">
        <p14:creationId xmlns:p14="http://schemas.microsoft.com/office/powerpoint/2010/main" val="329500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2240"/>
              </p:ext>
            </p:extLst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297277-F509-4B86-951E-D1C17215FF77}"/>
              </a:ext>
            </a:extLst>
          </p:cNvPr>
          <p:cNvCxnSpPr>
            <a:cxnSpLocks/>
          </p:cNvCxnSpPr>
          <p:nvPr/>
        </p:nvCxnSpPr>
        <p:spPr>
          <a:xfrm>
            <a:off x="5974080" y="3322320"/>
            <a:ext cx="4775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0A0ED-3005-4CD9-913B-985A6A848DBF}"/>
              </a:ext>
            </a:extLst>
          </p:cNvPr>
          <p:cNvCxnSpPr>
            <a:cxnSpLocks/>
          </p:cNvCxnSpPr>
          <p:nvPr/>
        </p:nvCxnSpPr>
        <p:spPr>
          <a:xfrm>
            <a:off x="6847840" y="3479800"/>
            <a:ext cx="0" cy="3505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R vectors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vec_character</a:t>
            </a:r>
            <a:r>
              <a:rPr lang="en-US" sz="2400" dirty="0">
                <a:latin typeface="Consolas" panose="020B0609020204030204" pitchFamily="49" charset="0"/>
              </a:rPr>
              <a:t> &lt;- c("Hello,", "World!")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vec_integer</a:t>
            </a:r>
            <a:r>
              <a:rPr lang="en-US" sz="2400" dirty="0">
                <a:latin typeface="Consolas" panose="020B0609020204030204" pitchFamily="49" charset="0"/>
              </a:rPr>
              <a:t> &lt;- c(1L, 2L, 3L)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vec_double</a:t>
            </a:r>
            <a:r>
              <a:rPr lang="en-US" sz="2400" dirty="0">
                <a:latin typeface="Consolas" panose="020B0609020204030204" pitchFamily="49" charset="0"/>
              </a:rPr>
              <a:t> &lt;- c(1.1, 2.2, 3.3)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vec_logical</a:t>
            </a:r>
            <a:r>
              <a:rPr lang="en-US" sz="2400" dirty="0">
                <a:latin typeface="Consolas" panose="020B0609020204030204" pitchFamily="49" charset="0"/>
              </a:rPr>
              <a:t> &lt;- c(TRUE, TRUE, FALSE)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88EB6-B24F-4598-B3CE-D658D71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537"/>
              </p:ext>
            </p:extLst>
          </p:nvPr>
        </p:nvGraphicFramePr>
        <p:xfrm>
          <a:off x="8178800" y="2298698"/>
          <a:ext cx="306832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217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Hello,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World!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57071-BAA2-40AA-84C9-E38C541A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2563"/>
              </p:ext>
            </p:extLst>
          </p:nvPr>
        </p:nvGraphicFramePr>
        <p:xfrm>
          <a:off x="7538720" y="323263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CA2BFB-081D-425A-A026-29D67122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0863"/>
              </p:ext>
            </p:extLst>
          </p:nvPr>
        </p:nvGraphicFramePr>
        <p:xfrm>
          <a:off x="7538720" y="418767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1.1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2.2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3.3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F2E05-608D-41AA-B330-383A4CD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66288"/>
              </p:ext>
            </p:extLst>
          </p:nvPr>
        </p:nvGraphicFramePr>
        <p:xfrm>
          <a:off x="7538720" y="508175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8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B3-594A-4B3A-8C44-1A5EF4D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53803-02F2-4494-A8B8-905A7F55751F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an R list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l1 &lt;- list(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"a",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c(TRUE, FALSE, TRUE),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c(2.3, 5.9)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4972C-7A9F-477B-8C30-5ED6CFC3BD39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https://adv-r.hadley.nz/vectors-chap.html#list-creating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ECB9-FB90-4651-851E-9635F540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3" y="4257041"/>
            <a:ext cx="6952897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376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4840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2" y="2091804"/>
            <a:ext cx="724530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1814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1" y="2091804"/>
            <a:ext cx="724529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43414-ADCC-4A56-A7AD-772586938AB1}"/>
              </a:ext>
            </a:extLst>
          </p:cNvPr>
          <p:cNvSpPr/>
          <p:nvPr/>
        </p:nvSpPr>
        <p:spPr>
          <a:xfrm>
            <a:off x="8646160" y="1940560"/>
            <a:ext cx="2631440" cy="2286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49440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882124"/>
            <a:ext cx="534201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(y &gt; 10)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37B1-3C95-4044-9995-26C1C0FAC205}"/>
              </a:ext>
            </a:extLst>
          </p:cNvPr>
          <p:cNvSpPr txBox="1">
            <a:spLocks/>
          </p:cNvSpPr>
          <p:nvPr/>
        </p:nvSpPr>
        <p:spPr>
          <a:xfrm>
            <a:off x="7528560" y="1831324"/>
            <a:ext cx="439713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(x in 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&lt;- y + x^2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16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0C7D6D-5072-4611-BE6B-6B16FF74821D}"/>
              </a:ext>
            </a:extLst>
          </p:cNvPr>
          <p:cNvSpPr txBox="1">
            <a:spLocks/>
          </p:cNvSpPr>
          <p:nvPr/>
        </p:nvSpPr>
        <p:spPr>
          <a:xfrm>
            <a:off x="6466840" y="1825625"/>
            <a:ext cx="4231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Finance</a:t>
            </a:r>
          </a:p>
          <a:p>
            <a:pPr lvl="1"/>
            <a:r>
              <a:rPr lang="en-US" dirty="0"/>
              <a:t>Portfolio management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Option pricing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condition1, …) </a:t>
            </a:r>
          </a:p>
        </p:txBody>
      </p:sp>
    </p:spTree>
    <p:extLst>
      <p:ext uri="{BB962C8B-B14F-4D97-AF65-F5344CB8AC3E}">
        <p14:creationId xmlns:p14="http://schemas.microsoft.com/office/powerpoint/2010/main" val="3565913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mutate(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new_var1 = </a:t>
            </a:r>
            <a:r>
              <a:rPr lang="en-US" i="1" dirty="0">
                <a:latin typeface="Consolas" panose="020B0609020204030204" pitchFamily="49" charset="0"/>
              </a:rPr>
              <a:t>expression1, …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388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var1, …) </a:t>
            </a:r>
          </a:p>
        </p:txBody>
      </p:sp>
    </p:spTree>
    <p:extLst>
      <p:ext uri="{BB962C8B-B14F-4D97-AF65-F5344CB8AC3E}">
        <p14:creationId xmlns:p14="http://schemas.microsoft.com/office/powerpoint/2010/main" val="13838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2DA-17FB-442A-BC7F-67D0720D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F7E-2FCF-4498-8E6C-160C277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two data frames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hlinkClick r:id="rId2"/>
              </a:rPr>
              <a:t>_join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family in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Reshape data frames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hlinkClick r:id="rId3"/>
              </a:rPr>
              <a:t>pivot_longer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pivot_wider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()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tidyr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Multiple regressions with interactive terms</a:t>
            </a: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lm</a:t>
            </a:r>
            <a:r>
              <a:rPr lang="en-CA" dirty="0">
                <a:latin typeface="Consolas" panose="020B0609020204030204" pitchFamily="49" charset="0"/>
              </a:rPr>
              <a:t>(y ~ x1 + x2 + I(x1 * x2),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0" y="6123543"/>
            <a:ext cx="88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4"/>
              </a:rPr>
              <a:t>https://faculty.chicagobooth.edu/richard.hahn/teaching/FormulaNotation.pdf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2-3013-4262-BEA7-8E8EFEB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do, </a:t>
            </a:r>
            <a:r>
              <a:rPr lang="en-US" b="1" dirty="0"/>
              <a:t>for You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7151-25D6-41BB-BF6D-49ABBE6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Excel Data Analysis</a:t>
            </a:r>
          </a:p>
          <a:p>
            <a:endParaRPr lang="en-US" dirty="0"/>
          </a:p>
          <a:p>
            <a:r>
              <a:rPr lang="en-US" dirty="0"/>
              <a:t>Automate boring tasks</a:t>
            </a:r>
          </a:p>
          <a:p>
            <a:endParaRPr lang="en-US" dirty="0"/>
          </a:p>
          <a:p>
            <a:r>
              <a:rPr lang="en-US" dirty="0"/>
              <a:t>Prototype ideas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7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the 4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  <a:p>
            <a:endParaRPr lang="en-CA" dirty="0"/>
          </a:p>
          <a:p>
            <a:r>
              <a:rPr lang="en-CA" dirty="0"/>
              <a:t>Data Manipulation</a:t>
            </a:r>
          </a:p>
          <a:p>
            <a:endParaRPr lang="en-CA" dirty="0"/>
          </a:p>
          <a:p>
            <a:r>
              <a:rPr lang="en-CA" dirty="0"/>
              <a:t>Graphs</a:t>
            </a:r>
          </a:p>
          <a:p>
            <a:endParaRPr lang="en-CA" dirty="0"/>
          </a:p>
          <a:p>
            <a:r>
              <a:rPr lang="en-CA" dirty="0"/>
              <a:t>Time Series (Finance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8296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 (~2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three examples</a:t>
            </a:r>
          </a:p>
          <a:p>
            <a:pPr lvl="1"/>
            <a:r>
              <a:rPr lang="en-CA" dirty="0"/>
              <a:t>A simple regression (housing price and pollution)</a:t>
            </a:r>
          </a:p>
          <a:p>
            <a:pPr lvl="1"/>
            <a:r>
              <a:rPr lang="en-CA" dirty="0"/>
              <a:t>Twitter API</a:t>
            </a:r>
          </a:p>
          <a:p>
            <a:pPr lvl="1"/>
            <a:r>
              <a:rPr lang="en-CA" dirty="0"/>
              <a:t>Deep learning “Hello World!”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/>
              <a:t>Report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1817</Words>
  <Application>Microsoft Office PowerPoint</Application>
  <PresentationFormat>Widescreen</PresentationFormat>
  <Paragraphs>423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What can R do, for You?</vt:lpstr>
      <vt:lpstr>Plan for the 4 Sessions</vt:lpstr>
      <vt:lpstr>Plan for Today (~2 hrs)</vt:lpstr>
      <vt:lpstr>What’s RStudio?</vt:lpstr>
      <vt:lpstr>Google Colab</vt:lpstr>
      <vt:lpstr>Data Analysis Workflow: Three Examples</vt:lpstr>
      <vt:lpstr>R Basics</vt:lpstr>
      <vt:lpstr>Expression and Assignment</vt:lpstr>
      <vt:lpstr>R Data Structure - Overview</vt:lpstr>
      <vt:lpstr>R Data Structure - Overview</vt:lpstr>
      <vt:lpstr>Atomic Vectors</vt:lpstr>
      <vt:lpstr>List</vt:lpstr>
      <vt:lpstr>Data Frame</vt:lpstr>
      <vt:lpstr>Data Frame</vt:lpstr>
      <vt:lpstr>Data Frame</vt:lpstr>
      <vt:lpstr>Programming Structure: Control Flows</vt:lpstr>
      <vt:lpstr>Sequential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Manipulation: filter()</vt:lpstr>
      <vt:lpstr>Data Manipulation: mutate()</vt:lpstr>
      <vt:lpstr>Data Manipulation: select()</vt:lpstr>
      <vt:lpstr>Data Manipulation: Data Pipe (%&gt;%)</vt:lpstr>
      <vt:lpstr>Data Manipulation: Data Pipe (%&gt;%)</vt:lpstr>
      <vt:lpstr>Data Manipulation: Data Pipe (%&gt;%)</vt:lpstr>
      <vt:lpstr>Data Manipulation: Others</vt:lpstr>
      <vt:lpstr>Regression</vt:lpstr>
      <vt:lpstr>Report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188</cp:revision>
  <dcterms:created xsi:type="dcterms:W3CDTF">2018-04-05T21:49:57Z</dcterms:created>
  <dcterms:modified xsi:type="dcterms:W3CDTF">2020-01-24T19:41:14Z</dcterms:modified>
</cp:coreProperties>
</file>