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63" r:id="rId2"/>
    <p:sldId id="261" r:id="rId3"/>
    <p:sldId id="320" r:id="rId4"/>
    <p:sldId id="277" r:id="rId5"/>
    <p:sldId id="281" r:id="rId6"/>
    <p:sldId id="282" r:id="rId7"/>
    <p:sldId id="314" r:id="rId8"/>
    <p:sldId id="310" r:id="rId9"/>
    <p:sldId id="311" r:id="rId10"/>
    <p:sldId id="312" r:id="rId11"/>
    <p:sldId id="280" r:id="rId12"/>
    <p:sldId id="283" r:id="rId13"/>
    <p:sldId id="313" r:id="rId14"/>
    <p:sldId id="321" r:id="rId15"/>
    <p:sldId id="303" r:id="rId16"/>
    <p:sldId id="286" r:id="rId17"/>
    <p:sldId id="299" r:id="rId18"/>
    <p:sldId id="300" r:id="rId19"/>
    <p:sldId id="301" r:id="rId20"/>
    <p:sldId id="302" r:id="rId21"/>
    <p:sldId id="297" r:id="rId22"/>
    <p:sldId id="304" r:id="rId23"/>
    <p:sldId id="289" r:id="rId24"/>
    <p:sldId id="305" r:id="rId25"/>
    <p:sldId id="298" r:id="rId26"/>
    <p:sldId id="322" r:id="rId27"/>
    <p:sldId id="296" r:id="rId28"/>
    <p:sldId id="284" r:id="rId29"/>
    <p:sldId id="291" r:id="rId30"/>
    <p:sldId id="285" r:id="rId31"/>
    <p:sldId id="327" r:id="rId32"/>
    <p:sldId id="323" r:id="rId33"/>
    <p:sldId id="290" r:id="rId34"/>
    <p:sldId id="306" r:id="rId35"/>
    <p:sldId id="316" r:id="rId36"/>
    <p:sldId id="315" r:id="rId37"/>
    <p:sldId id="307" r:id="rId38"/>
    <p:sldId id="324" r:id="rId39"/>
    <p:sldId id="325" r:id="rId40"/>
    <p:sldId id="292" r:id="rId41"/>
    <p:sldId id="317" r:id="rId42"/>
    <p:sldId id="294" r:id="rId43"/>
    <p:sldId id="318" r:id="rId44"/>
    <p:sldId id="319" r:id="rId45"/>
    <p:sldId id="295" r:id="rId46"/>
    <p:sldId id="278" r:id="rId47"/>
    <p:sldId id="267" r:id="rId48"/>
    <p:sldId id="266" r:id="rId49"/>
    <p:sldId id="326" r:id="rId50"/>
    <p:sldId id="268" r:id="rId51"/>
    <p:sldId id="269" r:id="rId52"/>
    <p:sldId id="270" r:id="rId53"/>
    <p:sldId id="27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8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34E331-B92F-4BCF-8385-9239D0FC4D46}" v="84" dt="2021-02-17T16:32:53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87346" autoAdjust="0"/>
  </p:normalViewPr>
  <p:slideViewPr>
    <p:cSldViewPr snapToGrid="0">
      <p:cViewPr varScale="1">
        <p:scale>
          <a:sx n="63" d="100"/>
          <a:sy n="63" d="100"/>
        </p:scale>
        <p:origin x="8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Cao" userId="24e21172780c2dbf" providerId="LiveId" clId="{860E650B-3859-43B6-9BCC-4823335007C2}"/>
    <pc:docChg chg="undo custSel addSld delSld modSld">
      <pc:chgData name="Jay Cao" userId="24e21172780c2dbf" providerId="LiveId" clId="{860E650B-3859-43B6-9BCC-4823335007C2}" dt="2018-12-13T23:32:49.799" v="999" actId="1076"/>
      <pc:docMkLst>
        <pc:docMk/>
      </pc:docMkLst>
      <pc:sldChg chg="del">
        <pc:chgData name="Jay Cao" userId="24e21172780c2dbf" providerId="LiveId" clId="{860E650B-3859-43B6-9BCC-4823335007C2}" dt="2018-12-13T20:12:32.747" v="17" actId="2696"/>
        <pc:sldMkLst>
          <pc:docMk/>
          <pc:sldMk cId="1525924585" sldId="257"/>
        </pc:sldMkLst>
      </pc:sldChg>
      <pc:sldChg chg="del">
        <pc:chgData name="Jay Cao" userId="24e21172780c2dbf" providerId="LiveId" clId="{860E650B-3859-43B6-9BCC-4823335007C2}" dt="2018-12-13T20:12:43.106" v="22" actId="2696"/>
        <pc:sldMkLst>
          <pc:docMk/>
          <pc:sldMk cId="2458822807" sldId="259"/>
        </pc:sldMkLst>
      </pc:sldChg>
      <pc:sldChg chg="del">
        <pc:chgData name="Jay Cao" userId="24e21172780c2dbf" providerId="LiveId" clId="{860E650B-3859-43B6-9BCC-4823335007C2}" dt="2018-12-13T20:12:43.122" v="23" actId="2696"/>
        <pc:sldMkLst>
          <pc:docMk/>
          <pc:sldMk cId="706712602" sldId="260"/>
        </pc:sldMkLst>
      </pc:sldChg>
      <pc:sldChg chg="modSp">
        <pc:chgData name="Jay Cao" userId="24e21172780c2dbf" providerId="LiveId" clId="{860E650B-3859-43B6-9BCC-4823335007C2}" dt="2018-12-13T20:25:41.231" v="64" actId="15"/>
        <pc:sldMkLst>
          <pc:docMk/>
          <pc:sldMk cId="1717467937" sldId="261"/>
        </pc:sldMkLst>
        <pc:spChg chg="mod">
          <ac:chgData name="Jay Cao" userId="24e21172780c2dbf" providerId="LiveId" clId="{860E650B-3859-43B6-9BCC-4823335007C2}" dt="2018-12-13T20:09:39.625" v="15" actId="20577"/>
          <ac:spMkLst>
            <pc:docMk/>
            <pc:sldMk cId="1717467937" sldId="261"/>
            <ac:spMk id="2" creationId="{7BA64387-4D68-4B6B-8A38-128610E12111}"/>
          </ac:spMkLst>
        </pc:spChg>
        <pc:spChg chg="mod">
          <ac:chgData name="Jay Cao" userId="24e21172780c2dbf" providerId="LiveId" clId="{860E650B-3859-43B6-9BCC-4823335007C2}" dt="2018-12-13T20:25:41.231" v="64" actId="15"/>
          <ac:spMkLst>
            <pc:docMk/>
            <pc:sldMk cId="1717467937" sldId="261"/>
            <ac:spMk id="3" creationId="{38FC63AA-1117-4358-896D-E486DF010D1E}"/>
          </ac:spMkLst>
        </pc:spChg>
      </pc:sldChg>
      <pc:sldChg chg="delSp modSp">
        <pc:chgData name="Jay Cao" userId="24e21172780c2dbf" providerId="LiveId" clId="{860E650B-3859-43B6-9BCC-4823335007C2}" dt="2018-12-13T20:09:31.094" v="6" actId="20577"/>
        <pc:sldMkLst>
          <pc:docMk/>
          <pc:sldMk cId="222970591" sldId="263"/>
        </pc:sldMkLst>
        <pc:spChg chg="mod">
          <ac:chgData name="Jay Cao" userId="24e21172780c2dbf" providerId="LiveId" clId="{860E650B-3859-43B6-9BCC-4823335007C2}" dt="2018-12-13T20:09:31.094" v="6" actId="20577"/>
          <ac:spMkLst>
            <pc:docMk/>
            <pc:sldMk cId="222970591" sldId="263"/>
            <ac:spMk id="6" creationId="{00000000-0000-0000-0000-000000000000}"/>
          </ac:spMkLst>
        </pc:spChg>
        <pc:spChg chg="mod">
          <ac:chgData name="Jay Cao" userId="24e21172780c2dbf" providerId="LiveId" clId="{860E650B-3859-43B6-9BCC-4823335007C2}" dt="2018-12-13T20:09:12.595" v="1" actId="20577"/>
          <ac:spMkLst>
            <pc:docMk/>
            <pc:sldMk cId="222970591" sldId="263"/>
            <ac:spMk id="19" creationId="{00000000-0000-0000-0000-000000000000}"/>
          </ac:spMkLst>
        </pc:spChg>
        <pc:picChg chg="del">
          <ac:chgData name="Jay Cao" userId="24e21172780c2dbf" providerId="LiveId" clId="{860E650B-3859-43B6-9BCC-4823335007C2}" dt="2018-12-13T20:09:06.845" v="0" actId="478"/>
          <ac:picMkLst>
            <pc:docMk/>
            <pc:sldMk cId="222970591" sldId="263"/>
            <ac:picMk id="5" creationId="{3252CAD3-F55F-624E-9B69-86F648FC9744}"/>
          </ac:picMkLst>
        </pc:picChg>
      </pc:sldChg>
      <pc:sldChg chg="del">
        <pc:chgData name="Jay Cao" userId="24e21172780c2dbf" providerId="LiveId" clId="{860E650B-3859-43B6-9BCC-4823335007C2}" dt="2018-12-13T20:12:43.090" v="21" actId="2696"/>
        <pc:sldMkLst>
          <pc:docMk/>
          <pc:sldMk cId="2381378376" sldId="264"/>
        </pc:sldMkLst>
      </pc:sldChg>
      <pc:sldChg chg="del">
        <pc:chgData name="Jay Cao" userId="24e21172780c2dbf" providerId="LiveId" clId="{860E650B-3859-43B6-9BCC-4823335007C2}" dt="2018-12-13T20:12:43.059" v="19" actId="2696"/>
        <pc:sldMkLst>
          <pc:docMk/>
          <pc:sldMk cId="323623464" sldId="265"/>
        </pc:sldMkLst>
      </pc:sldChg>
      <pc:sldChg chg="del">
        <pc:chgData name="Jay Cao" userId="24e21172780c2dbf" providerId="LiveId" clId="{860E650B-3859-43B6-9BCC-4823335007C2}" dt="2018-12-13T20:12:32.763" v="18" actId="2696"/>
        <pc:sldMkLst>
          <pc:docMk/>
          <pc:sldMk cId="1206261115" sldId="272"/>
        </pc:sldMkLst>
      </pc:sldChg>
      <pc:sldChg chg="addSp delSp modSp add mod setBg">
        <pc:chgData name="Jay Cao" userId="24e21172780c2dbf" providerId="LiveId" clId="{860E650B-3859-43B6-9BCC-4823335007C2}" dt="2018-12-13T23:32:49.799" v="999" actId="1076"/>
        <pc:sldMkLst>
          <pc:docMk/>
          <pc:sldMk cId="4054974983" sldId="272"/>
        </pc:sldMkLst>
        <pc:spChg chg="mod ord">
          <ac:chgData name="Jay Cao" userId="24e21172780c2dbf" providerId="LiveId" clId="{860E650B-3859-43B6-9BCC-4823335007C2}" dt="2018-12-13T20:40:44.003" v="71" actId="26606"/>
          <ac:spMkLst>
            <pc:docMk/>
            <pc:sldMk cId="4054974983" sldId="272"/>
            <ac:spMk id="2" creationId="{8B3E4051-DF58-4FE2-9BD7-0BC975F46C29}"/>
          </ac:spMkLst>
        </pc:spChg>
        <pc:spChg chg="del">
          <ac:chgData name="Jay Cao" userId="24e21172780c2dbf" providerId="LiveId" clId="{860E650B-3859-43B6-9BCC-4823335007C2}" dt="2018-12-13T20:34:16.752" v="66" actId="478"/>
          <ac:spMkLst>
            <pc:docMk/>
            <pc:sldMk cId="4054974983" sldId="272"/>
            <ac:spMk id="3" creationId="{06634C19-EE94-4425-98F2-C605568A6265}"/>
          </ac:spMkLst>
        </pc:spChg>
        <pc:spChg chg="add del">
          <ac:chgData name="Jay Cao" userId="24e21172780c2dbf" providerId="LiveId" clId="{860E650B-3859-43B6-9BCC-4823335007C2}" dt="2018-12-13T20:40:44.003" v="71" actId="26606"/>
          <ac:spMkLst>
            <pc:docMk/>
            <pc:sldMk cId="4054974983" sldId="272"/>
            <ac:spMk id="7" creationId="{87CC2527-562A-4F69-B487-4371E5B243E7}"/>
          </ac:spMkLst>
        </pc:spChg>
        <pc:spChg chg="add mod">
          <ac:chgData name="Jay Cao" userId="24e21172780c2dbf" providerId="LiveId" clId="{860E650B-3859-43B6-9BCC-4823335007C2}" dt="2018-12-13T23:32:49.799" v="999" actId="1076"/>
          <ac:spMkLst>
            <pc:docMk/>
            <pc:sldMk cId="4054974983" sldId="272"/>
            <ac:spMk id="9" creationId="{B1FA229A-BA63-497C-8F20-B839237B2CDF}"/>
          </ac:spMkLst>
        </pc:spChg>
        <pc:spChg chg="add del">
          <ac:chgData name="Jay Cao" userId="24e21172780c2dbf" providerId="LiveId" clId="{860E650B-3859-43B6-9BCC-4823335007C2}" dt="2018-12-13T20:40:33.394" v="69" actId="26606"/>
          <ac:spMkLst>
            <pc:docMk/>
            <pc:sldMk cId="4054974983" sldId="272"/>
            <ac:spMk id="10" creationId="{A4AC5506-6312-4701-8D3C-40187889A947}"/>
          </ac:spMkLst>
        </pc:spChg>
        <pc:picChg chg="add mod">
          <ac:chgData name="Jay Cao" userId="24e21172780c2dbf" providerId="LiveId" clId="{860E650B-3859-43B6-9BCC-4823335007C2}" dt="2018-12-13T20:52:09.212" v="77" actId="14100"/>
          <ac:picMkLst>
            <pc:docMk/>
            <pc:sldMk cId="4054974983" sldId="272"/>
            <ac:picMk id="5" creationId="{BE89D525-14A1-404E-9628-A0DCA54B9710}"/>
          </ac:picMkLst>
        </pc:picChg>
        <pc:cxnChg chg="add del">
          <ac:chgData name="Jay Cao" userId="24e21172780c2dbf" providerId="LiveId" clId="{860E650B-3859-43B6-9BCC-4823335007C2}" dt="2018-12-13T20:40:44.003" v="71" actId="26606"/>
          <ac:cxnSpMkLst>
            <pc:docMk/>
            <pc:sldMk cId="4054974983" sldId="272"/>
            <ac:cxnSpMk id="12" creationId="{BCDAEC91-5BCE-4B55-9CC0-43EF94CB734B}"/>
          </ac:cxnSpMkLst>
        </pc:cxnChg>
      </pc:sldChg>
      <pc:sldChg chg="del">
        <pc:chgData name="Jay Cao" userId="24e21172780c2dbf" providerId="LiveId" clId="{860E650B-3859-43B6-9BCC-4823335007C2}" dt="2018-12-13T20:12:43.137" v="24" actId="2696"/>
        <pc:sldMkLst>
          <pc:docMk/>
          <pc:sldMk cId="877234315" sldId="273"/>
        </pc:sldMkLst>
      </pc:sldChg>
      <pc:sldChg chg="addSp delSp modSp add del">
        <pc:chgData name="Jay Cao" userId="24e21172780c2dbf" providerId="LiveId" clId="{860E650B-3859-43B6-9BCC-4823335007C2}" dt="2018-12-13T22:57:21.353" v="772" actId="2696"/>
        <pc:sldMkLst>
          <pc:docMk/>
          <pc:sldMk cId="3276737491" sldId="273"/>
        </pc:sldMkLst>
        <pc:spChg chg="mod">
          <ac:chgData name="Jay Cao" userId="24e21172780c2dbf" providerId="LiveId" clId="{860E650B-3859-43B6-9BCC-4823335007C2}" dt="2018-12-13T22:11:33.209" v="103" actId="20577"/>
          <ac:spMkLst>
            <pc:docMk/>
            <pc:sldMk cId="3276737491" sldId="273"/>
            <ac:spMk id="2" creationId="{618FDD82-F5D9-429F-9418-D0F51916441A}"/>
          </ac:spMkLst>
        </pc:spChg>
        <pc:spChg chg="del">
          <ac:chgData name="Jay Cao" userId="24e21172780c2dbf" providerId="LiveId" clId="{860E650B-3859-43B6-9BCC-4823335007C2}" dt="2018-12-13T22:11:54.865" v="104" actId="478"/>
          <ac:spMkLst>
            <pc:docMk/>
            <pc:sldMk cId="3276737491" sldId="273"/>
            <ac:spMk id="3" creationId="{5F2E607E-3617-4C0C-B32C-641F18B6B910}"/>
          </ac:spMkLst>
        </pc:spChg>
        <pc:picChg chg="add del mod">
          <ac:chgData name="Jay Cao" userId="24e21172780c2dbf" providerId="LiveId" clId="{860E650B-3859-43B6-9BCC-4823335007C2}" dt="2018-12-13T22:48:39.310" v="654" actId="2696"/>
          <ac:picMkLst>
            <pc:docMk/>
            <pc:sldMk cId="3276737491" sldId="273"/>
            <ac:picMk id="5" creationId="{2A21F961-B464-4D8A-AAC4-CD594D6E754D}"/>
          </ac:picMkLst>
        </pc:picChg>
        <pc:picChg chg="add del mod">
          <ac:chgData name="Jay Cao" userId="24e21172780c2dbf" providerId="LiveId" clId="{860E650B-3859-43B6-9BCC-4823335007C2}" dt="2018-12-13T22:49:01.027" v="664" actId="2696"/>
          <ac:picMkLst>
            <pc:docMk/>
            <pc:sldMk cId="3276737491" sldId="273"/>
            <ac:picMk id="7" creationId="{79FCFECD-F137-455C-92C9-4EBCC96657AD}"/>
          </ac:picMkLst>
        </pc:picChg>
      </pc:sldChg>
      <pc:sldChg chg="addSp delSp modSp add mod setBg">
        <pc:chgData name="Jay Cao" userId="24e21172780c2dbf" providerId="LiveId" clId="{860E650B-3859-43B6-9BCC-4823335007C2}" dt="2018-12-13T23:03:21.481" v="855" actId="1038"/>
        <pc:sldMkLst>
          <pc:docMk/>
          <pc:sldMk cId="1670285479" sldId="274"/>
        </pc:sldMkLst>
        <pc:spChg chg="mod">
          <ac:chgData name="Jay Cao" userId="24e21172780c2dbf" providerId="LiveId" clId="{860E650B-3859-43B6-9BCC-4823335007C2}" dt="2018-12-13T22:48:48.684" v="658" actId="26606"/>
          <ac:spMkLst>
            <pc:docMk/>
            <pc:sldMk cId="1670285479" sldId="274"/>
            <ac:spMk id="2" creationId="{21AA0FA1-7D70-4C4F-B72F-059029735983}"/>
          </ac:spMkLst>
        </pc:spChg>
        <pc:spChg chg="mod ord">
          <ac:chgData name="Jay Cao" userId="24e21172780c2dbf" providerId="LiveId" clId="{860E650B-3859-43B6-9BCC-4823335007C2}" dt="2018-12-13T22:54:32.790" v="763" actId="6549"/>
          <ac:spMkLst>
            <pc:docMk/>
            <pc:sldMk cId="1670285479" sldId="274"/>
            <ac:spMk id="3" creationId="{16A883A3-141B-4406-86FB-3092C4A429C2}"/>
          </ac:spMkLst>
        </pc:spChg>
        <pc:picChg chg="add mod">
          <ac:chgData name="Jay Cao" userId="24e21172780c2dbf" providerId="LiveId" clId="{860E650B-3859-43B6-9BCC-4823335007C2}" dt="2018-12-13T23:03:17.091" v="846" actId="1036"/>
          <ac:picMkLst>
            <pc:docMk/>
            <pc:sldMk cId="1670285479" sldId="274"/>
            <ac:picMk id="4" creationId="{966F81FC-E336-4D3D-9ED8-6421CFAF7E26}"/>
          </ac:picMkLst>
        </pc:picChg>
        <pc:picChg chg="add mod">
          <ac:chgData name="Jay Cao" userId="24e21172780c2dbf" providerId="LiveId" clId="{860E650B-3859-43B6-9BCC-4823335007C2}" dt="2018-12-13T23:03:17.091" v="846" actId="1036"/>
          <ac:picMkLst>
            <pc:docMk/>
            <pc:sldMk cId="1670285479" sldId="274"/>
            <ac:picMk id="6" creationId="{65A88BFF-9D19-40E1-996D-5D73268C4907}"/>
          </ac:picMkLst>
        </pc:picChg>
        <pc:picChg chg="add mod">
          <ac:chgData name="Jay Cao" userId="24e21172780c2dbf" providerId="LiveId" clId="{860E650B-3859-43B6-9BCC-4823335007C2}" dt="2018-12-13T23:03:21.481" v="855" actId="1038"/>
          <ac:picMkLst>
            <pc:docMk/>
            <pc:sldMk cId="1670285479" sldId="274"/>
            <ac:picMk id="7" creationId="{42936ACE-F29A-4006-AEDE-F889C6B89248}"/>
          </ac:picMkLst>
        </pc:picChg>
        <pc:cxnChg chg="add del">
          <ac:chgData name="Jay Cao" userId="24e21172780c2dbf" providerId="LiveId" clId="{860E650B-3859-43B6-9BCC-4823335007C2}" dt="2018-12-13T22:48:48.684" v="658" actId="26606"/>
          <ac:cxnSpMkLst>
            <pc:docMk/>
            <pc:sldMk cId="1670285479" sldId="274"/>
            <ac:cxnSpMk id="9" creationId="{A7F400EE-A8A5-48AF-B4D6-291B52C6F0B0}"/>
          </ac:cxnSpMkLst>
        </pc:cxnChg>
      </pc:sldChg>
      <pc:sldChg chg="del">
        <pc:chgData name="Jay Cao" userId="24e21172780c2dbf" providerId="LiveId" clId="{860E650B-3859-43B6-9BCC-4823335007C2}" dt="2018-12-13T20:12:43.153" v="25" actId="2696"/>
        <pc:sldMkLst>
          <pc:docMk/>
          <pc:sldMk cId="3781144044" sldId="274"/>
        </pc:sldMkLst>
      </pc:sldChg>
      <pc:sldChg chg="del">
        <pc:chgData name="Jay Cao" userId="24e21172780c2dbf" providerId="LiveId" clId="{860E650B-3859-43B6-9BCC-4823335007C2}" dt="2018-12-13T20:12:43.168" v="26" actId="2696"/>
        <pc:sldMkLst>
          <pc:docMk/>
          <pc:sldMk cId="3770518803" sldId="275"/>
        </pc:sldMkLst>
      </pc:sldChg>
      <pc:sldChg chg="addSp delSp modSp add">
        <pc:chgData name="Jay Cao" userId="24e21172780c2dbf" providerId="LiveId" clId="{860E650B-3859-43B6-9BCC-4823335007C2}" dt="2018-12-13T23:15:17.243" v="877" actId="1076"/>
        <pc:sldMkLst>
          <pc:docMk/>
          <pc:sldMk cId="3924706759" sldId="275"/>
        </pc:sldMkLst>
        <pc:spChg chg="mod">
          <ac:chgData name="Jay Cao" userId="24e21172780c2dbf" providerId="LiveId" clId="{860E650B-3859-43B6-9BCC-4823335007C2}" dt="2018-12-13T22:41:40.899" v="571" actId="20577"/>
          <ac:spMkLst>
            <pc:docMk/>
            <pc:sldMk cId="3924706759" sldId="275"/>
            <ac:spMk id="2" creationId="{3D8E5C2B-CD49-472C-98DC-CB08CF5A0DF3}"/>
          </ac:spMkLst>
        </pc:spChg>
        <pc:spChg chg="mod">
          <ac:chgData name="Jay Cao" userId="24e21172780c2dbf" providerId="LiveId" clId="{860E650B-3859-43B6-9BCC-4823335007C2}" dt="2018-12-13T22:58:29.884" v="778" actId="20577"/>
          <ac:spMkLst>
            <pc:docMk/>
            <pc:sldMk cId="3924706759" sldId="275"/>
            <ac:spMk id="3" creationId="{6C3133EC-DF1A-41C5-8402-9EA9769B605B}"/>
          </ac:spMkLst>
        </pc:spChg>
        <pc:picChg chg="add del mod">
          <ac:chgData name="Jay Cao" userId="24e21172780c2dbf" providerId="LiveId" clId="{860E650B-3859-43B6-9BCC-4823335007C2}" dt="2018-12-13T23:11:49.294" v="864" actId="478"/>
          <ac:picMkLst>
            <pc:docMk/>
            <pc:sldMk cId="3924706759" sldId="275"/>
            <ac:picMk id="5" creationId="{56AFD888-3982-4CFD-8C12-B1433AD40DA4}"/>
          </ac:picMkLst>
        </pc:picChg>
        <pc:picChg chg="add mod">
          <ac:chgData name="Jay Cao" userId="24e21172780c2dbf" providerId="LiveId" clId="{860E650B-3859-43B6-9BCC-4823335007C2}" dt="2018-12-13T23:15:14.041" v="876" actId="1076"/>
          <ac:picMkLst>
            <pc:docMk/>
            <pc:sldMk cId="3924706759" sldId="275"/>
            <ac:picMk id="7" creationId="{19896BFB-D1A5-4BC8-A2EE-6FF532443703}"/>
          </ac:picMkLst>
        </pc:picChg>
        <pc:picChg chg="add mod">
          <ac:chgData name="Jay Cao" userId="24e21172780c2dbf" providerId="LiveId" clId="{860E650B-3859-43B6-9BCC-4823335007C2}" dt="2018-12-13T23:15:17.243" v="877" actId="1076"/>
          <ac:picMkLst>
            <pc:docMk/>
            <pc:sldMk cId="3924706759" sldId="275"/>
            <ac:picMk id="9" creationId="{3C10263A-758A-4619-805C-FF8A3CBF4E09}"/>
          </ac:picMkLst>
        </pc:picChg>
      </pc:sldChg>
      <pc:sldChg chg="del">
        <pc:chgData name="Jay Cao" userId="24e21172780c2dbf" providerId="LiveId" clId="{860E650B-3859-43B6-9BCC-4823335007C2}" dt="2018-12-13T20:12:43.075" v="20" actId="2696"/>
        <pc:sldMkLst>
          <pc:docMk/>
          <pc:sldMk cId="1138448101" sldId="276"/>
        </pc:sldMkLst>
      </pc:sldChg>
      <pc:sldChg chg="modSp add">
        <pc:chgData name="Jay Cao" userId="24e21172780c2dbf" providerId="LiveId" clId="{860E650B-3859-43B6-9BCC-4823335007C2}" dt="2018-12-13T23:29:54.385" v="998" actId="20577"/>
        <pc:sldMkLst>
          <pc:docMk/>
          <pc:sldMk cId="2544967468" sldId="276"/>
        </pc:sldMkLst>
        <pc:spChg chg="mod">
          <ac:chgData name="Jay Cao" userId="24e21172780c2dbf" providerId="LiveId" clId="{860E650B-3859-43B6-9BCC-4823335007C2}" dt="2018-12-13T23:15:52.210" v="885" actId="20577"/>
          <ac:spMkLst>
            <pc:docMk/>
            <pc:sldMk cId="2544967468" sldId="276"/>
            <ac:spMk id="2" creationId="{A6F41E94-196A-4CAB-A76B-C85E37F6B405}"/>
          </ac:spMkLst>
        </pc:spChg>
        <pc:spChg chg="mod">
          <ac:chgData name="Jay Cao" userId="24e21172780c2dbf" providerId="LiveId" clId="{860E650B-3859-43B6-9BCC-4823335007C2}" dt="2018-12-13T23:29:54.385" v="998" actId="20577"/>
          <ac:spMkLst>
            <pc:docMk/>
            <pc:sldMk cId="2544967468" sldId="276"/>
            <ac:spMk id="3" creationId="{1CD165DD-EBC2-4C92-976D-7F50FC163586}"/>
          </ac:spMkLst>
        </pc:spChg>
      </pc:sldChg>
      <pc:sldChg chg="del">
        <pc:chgData name="Jay Cao" userId="24e21172780c2dbf" providerId="LiveId" clId="{860E650B-3859-43B6-9BCC-4823335007C2}" dt="2018-12-13T20:12:32.732" v="16" actId="2696"/>
        <pc:sldMkLst>
          <pc:docMk/>
          <pc:sldMk cId="653442318" sldId="277"/>
        </pc:sldMkLst>
      </pc:sldChg>
    </pc:docChg>
  </pc:docChgLst>
  <pc:docChgLst>
    <pc:chgData name="Jay Cao" userId="24e21172780c2dbf" providerId="LiveId" clId="{77328B2E-F9D1-457D-987A-0D16269376F7}"/>
    <pc:docChg chg="undo custSel modSld sldOrd">
      <pc:chgData name="Jay Cao" userId="24e21172780c2dbf" providerId="LiveId" clId="{77328B2E-F9D1-457D-987A-0D16269376F7}" dt="2019-01-29T20:18:10.191" v="17" actId="20577"/>
      <pc:docMkLst>
        <pc:docMk/>
      </pc:docMkLst>
      <pc:sldChg chg="modSp ord">
        <pc:chgData name="Jay Cao" userId="24e21172780c2dbf" providerId="LiveId" clId="{77328B2E-F9D1-457D-987A-0D16269376F7}" dt="2019-01-29T20:18:10.191" v="17" actId="20577"/>
        <pc:sldMkLst>
          <pc:docMk/>
          <pc:sldMk cId="2164976907" sldId="296"/>
        </pc:sldMkLst>
        <pc:spChg chg="mod">
          <ac:chgData name="Jay Cao" userId="24e21172780c2dbf" providerId="LiveId" clId="{77328B2E-F9D1-457D-987A-0D16269376F7}" dt="2019-01-29T20:18:10.191" v="17" actId="20577"/>
          <ac:spMkLst>
            <pc:docMk/>
            <pc:sldMk cId="2164976907" sldId="296"/>
            <ac:spMk id="2" creationId="{00000000-0000-0000-0000-000000000000}"/>
          </ac:spMkLst>
        </pc:spChg>
      </pc:sldChg>
    </pc:docChg>
  </pc:docChgLst>
  <pc:docChgLst>
    <pc:chgData name="Jay Cao" userId="24e21172780c2dbf" providerId="LiveId" clId="{AF34E331-B92F-4BCF-8385-9239D0FC4D46}"/>
    <pc:docChg chg="undo redo custSel addSld modSld sldOrd">
      <pc:chgData name="Jay Cao" userId="24e21172780c2dbf" providerId="LiveId" clId="{AF34E331-B92F-4BCF-8385-9239D0FC4D46}" dt="2021-02-17T16:33:09.180" v="3864" actId="113"/>
      <pc:docMkLst>
        <pc:docMk/>
      </pc:docMkLst>
      <pc:sldChg chg="addSp modSp mod">
        <pc:chgData name="Jay Cao" userId="24e21172780c2dbf" providerId="LiveId" clId="{AF34E331-B92F-4BCF-8385-9239D0FC4D46}" dt="2021-02-16T15:28:18.922" v="1323"/>
        <pc:sldMkLst>
          <pc:docMk/>
          <pc:sldMk cId="1717467937" sldId="261"/>
        </pc:sldMkLst>
        <pc:spChg chg="mod">
          <ac:chgData name="Jay Cao" userId="24e21172780c2dbf" providerId="LiveId" clId="{AF34E331-B92F-4BCF-8385-9239D0FC4D46}" dt="2021-02-16T15:28:18.922" v="1323"/>
          <ac:spMkLst>
            <pc:docMk/>
            <pc:sldMk cId="1717467937" sldId="261"/>
            <ac:spMk id="3" creationId="{38FC63AA-1117-4358-896D-E486DF010D1E}"/>
          </ac:spMkLst>
        </pc:spChg>
        <pc:spChg chg="add mod">
          <ac:chgData name="Jay Cao" userId="24e21172780c2dbf" providerId="LiveId" clId="{AF34E331-B92F-4BCF-8385-9239D0FC4D46}" dt="2021-02-16T14:49:36.987" v="814" actId="14100"/>
          <ac:spMkLst>
            <pc:docMk/>
            <pc:sldMk cId="1717467937" sldId="261"/>
            <ac:spMk id="4" creationId="{1BE85014-9313-418D-ADB0-78E5740985DC}"/>
          </ac:spMkLst>
        </pc:spChg>
      </pc:sldChg>
      <pc:sldChg chg="modSp mod">
        <pc:chgData name="Jay Cao" userId="24e21172780c2dbf" providerId="LiveId" clId="{AF34E331-B92F-4BCF-8385-9239D0FC4D46}" dt="2021-02-16T15:58:47.276" v="2041" actId="20577"/>
        <pc:sldMkLst>
          <pc:docMk/>
          <pc:sldMk cId="3873439882" sldId="271"/>
        </pc:sldMkLst>
        <pc:spChg chg="mod">
          <ac:chgData name="Jay Cao" userId="24e21172780c2dbf" providerId="LiveId" clId="{AF34E331-B92F-4BCF-8385-9239D0FC4D46}" dt="2021-02-16T15:58:47.276" v="2041" actId="20577"/>
          <ac:spMkLst>
            <pc:docMk/>
            <pc:sldMk cId="3873439882" sldId="271"/>
            <ac:spMk id="2" creationId="{8F649EDF-6C3D-4513-8565-E57FFCD33FC7}"/>
          </ac:spMkLst>
        </pc:spChg>
      </pc:sldChg>
      <pc:sldChg chg="addSp delSp modSp mod modNotesTx">
        <pc:chgData name="Jay Cao" userId="24e21172780c2dbf" providerId="LiveId" clId="{AF34E331-B92F-4BCF-8385-9239D0FC4D46}" dt="2021-02-16T15:13:55.718" v="1224" actId="1076"/>
        <pc:sldMkLst>
          <pc:docMk/>
          <pc:sldMk cId="585643591" sldId="277"/>
        </pc:sldMkLst>
        <pc:spChg chg="mod">
          <ac:chgData name="Jay Cao" userId="24e21172780c2dbf" providerId="LiveId" clId="{AF34E331-B92F-4BCF-8385-9239D0FC4D46}" dt="2021-02-16T15:13:21.082" v="1212" actId="1035"/>
          <ac:spMkLst>
            <pc:docMk/>
            <pc:sldMk cId="585643591" sldId="277"/>
            <ac:spMk id="3" creationId="{3CC0CD8E-594A-47CD-AD0A-9D561B6C3613}"/>
          </ac:spMkLst>
        </pc:spChg>
        <pc:spChg chg="mod">
          <ac:chgData name="Jay Cao" userId="24e21172780c2dbf" providerId="LiveId" clId="{AF34E331-B92F-4BCF-8385-9239D0FC4D46}" dt="2021-02-16T15:13:28.570" v="1222" actId="1036"/>
          <ac:spMkLst>
            <pc:docMk/>
            <pc:sldMk cId="585643591" sldId="277"/>
            <ac:spMk id="4" creationId="{116C3521-D943-44B3-A3CD-E9BD9D31B3A6}"/>
          </ac:spMkLst>
        </pc:spChg>
        <pc:picChg chg="add del mod">
          <ac:chgData name="Jay Cao" userId="24e21172780c2dbf" providerId="LiveId" clId="{AF34E331-B92F-4BCF-8385-9239D0FC4D46}" dt="2021-02-08T21:02:24.401" v="297" actId="478"/>
          <ac:picMkLst>
            <pc:docMk/>
            <pc:sldMk cId="585643591" sldId="277"/>
            <ac:picMk id="5" creationId="{F3CDEEFA-FB12-46BC-B86B-73F9BAA8E56D}"/>
          </ac:picMkLst>
        </pc:picChg>
        <pc:picChg chg="add mod">
          <ac:chgData name="Jay Cao" userId="24e21172780c2dbf" providerId="LiveId" clId="{AF34E331-B92F-4BCF-8385-9239D0FC4D46}" dt="2021-02-16T15:13:55.718" v="1224" actId="1076"/>
          <ac:picMkLst>
            <pc:docMk/>
            <pc:sldMk cId="585643591" sldId="277"/>
            <ac:picMk id="6" creationId="{E6D46F27-DD5A-4DBE-BE84-56D4490CA06E}"/>
          </ac:picMkLst>
        </pc:picChg>
        <pc:picChg chg="add del mod">
          <ac:chgData name="Jay Cao" userId="24e21172780c2dbf" providerId="LiveId" clId="{AF34E331-B92F-4BCF-8385-9239D0FC4D46}" dt="2021-02-08T21:01:31.863" v="288" actId="478"/>
          <ac:picMkLst>
            <pc:docMk/>
            <pc:sldMk cId="585643591" sldId="277"/>
            <ac:picMk id="2050" creationId="{E81F1451-01B2-4EE6-AE35-5CDADA058EBB}"/>
          </ac:picMkLst>
        </pc:picChg>
      </pc:sldChg>
      <pc:sldChg chg="modSp mod ord">
        <pc:chgData name="Jay Cao" userId="24e21172780c2dbf" providerId="LiveId" clId="{AF34E331-B92F-4BCF-8385-9239D0FC4D46}" dt="2021-02-17T16:30:01.251" v="3854" actId="1036"/>
        <pc:sldMkLst>
          <pc:docMk/>
          <pc:sldMk cId="3712564686" sldId="284"/>
        </pc:sldMkLst>
        <pc:spChg chg="mod">
          <ac:chgData name="Jay Cao" userId="24e21172780c2dbf" providerId="LiveId" clId="{AF34E331-B92F-4BCF-8385-9239D0FC4D46}" dt="2021-02-17T16:30:01.251" v="3854" actId="1036"/>
          <ac:spMkLst>
            <pc:docMk/>
            <pc:sldMk cId="3712564686" sldId="284"/>
            <ac:spMk id="5" creationId="{116C3521-D943-44B3-A3CD-E9BD9D31B3A6}"/>
          </ac:spMkLst>
        </pc:spChg>
      </pc:sldChg>
      <pc:sldChg chg="modSp mod ord">
        <pc:chgData name="Jay Cao" userId="24e21172780c2dbf" providerId="LiveId" clId="{AF34E331-B92F-4BCF-8385-9239D0FC4D46}" dt="2021-02-17T16:30:44.297" v="3861" actId="1036"/>
        <pc:sldMkLst>
          <pc:docMk/>
          <pc:sldMk cId="4150193883" sldId="285"/>
        </pc:sldMkLst>
        <pc:spChg chg="mod">
          <ac:chgData name="Jay Cao" userId="24e21172780c2dbf" providerId="LiveId" clId="{AF34E331-B92F-4BCF-8385-9239D0FC4D46}" dt="2021-02-17T16:30:44.297" v="3861" actId="1036"/>
          <ac:spMkLst>
            <pc:docMk/>
            <pc:sldMk cId="4150193883" sldId="285"/>
            <ac:spMk id="5" creationId="{116C3521-D943-44B3-A3CD-E9BD9D31B3A6}"/>
          </ac:spMkLst>
        </pc:spChg>
      </pc:sldChg>
      <pc:sldChg chg="addSp modSp mod">
        <pc:chgData name="Jay Cao" userId="24e21172780c2dbf" providerId="LiveId" clId="{AF34E331-B92F-4BCF-8385-9239D0FC4D46}" dt="2021-02-17T16:03:01.474" v="3614" actId="6549"/>
        <pc:sldMkLst>
          <pc:docMk/>
          <pc:sldMk cId="1530580883" sldId="286"/>
        </pc:sldMkLst>
        <pc:spChg chg="add mod">
          <ac:chgData name="Jay Cao" userId="24e21172780c2dbf" providerId="LiveId" clId="{AF34E331-B92F-4BCF-8385-9239D0FC4D46}" dt="2021-02-17T16:03:01.474" v="3614" actId="6549"/>
          <ac:spMkLst>
            <pc:docMk/>
            <pc:sldMk cId="1530580883" sldId="286"/>
            <ac:spMk id="4" creationId="{92E239A8-5FF0-40DF-8B48-EA547E4CE72B}"/>
          </ac:spMkLst>
        </pc:spChg>
      </pc:sldChg>
      <pc:sldChg chg="addSp delSp modSp mod">
        <pc:chgData name="Jay Cao" userId="24e21172780c2dbf" providerId="LiveId" clId="{AF34E331-B92F-4BCF-8385-9239D0FC4D46}" dt="2021-02-17T16:04:19.449" v="3672" actId="1035"/>
        <pc:sldMkLst>
          <pc:docMk/>
          <pc:sldMk cId="3202977083" sldId="289"/>
        </pc:sldMkLst>
        <pc:spChg chg="mod">
          <ac:chgData name="Jay Cao" userId="24e21172780c2dbf" providerId="LiveId" clId="{AF34E331-B92F-4BCF-8385-9239D0FC4D46}" dt="2021-02-17T16:04:19.449" v="3672" actId="1035"/>
          <ac:spMkLst>
            <pc:docMk/>
            <pc:sldMk cId="3202977083" sldId="289"/>
            <ac:spMk id="3" creationId="{00000000-0000-0000-0000-000000000000}"/>
          </ac:spMkLst>
        </pc:spChg>
        <pc:spChg chg="mod">
          <ac:chgData name="Jay Cao" userId="24e21172780c2dbf" providerId="LiveId" clId="{AF34E331-B92F-4BCF-8385-9239D0FC4D46}" dt="2021-02-17T16:04:19.449" v="3672" actId="1035"/>
          <ac:spMkLst>
            <pc:docMk/>
            <pc:sldMk cId="3202977083" sldId="289"/>
            <ac:spMk id="5" creationId="{B2BE3538-26C8-42E7-B4C0-AB3BA751F792}"/>
          </ac:spMkLst>
        </pc:spChg>
        <pc:spChg chg="add del mod">
          <ac:chgData name="Jay Cao" userId="24e21172780c2dbf" providerId="LiveId" clId="{AF34E331-B92F-4BCF-8385-9239D0FC4D46}" dt="2021-02-17T16:03:43.676" v="3649"/>
          <ac:spMkLst>
            <pc:docMk/>
            <pc:sldMk cId="3202977083" sldId="289"/>
            <ac:spMk id="6" creationId="{18E46B24-75FE-4DCA-8F93-7C544C895625}"/>
          </ac:spMkLst>
        </pc:spChg>
        <pc:spChg chg="mod">
          <ac:chgData name="Jay Cao" userId="24e21172780c2dbf" providerId="LiveId" clId="{AF34E331-B92F-4BCF-8385-9239D0FC4D46}" dt="2021-02-17T16:04:19.449" v="3672" actId="1035"/>
          <ac:spMkLst>
            <pc:docMk/>
            <pc:sldMk cId="3202977083" sldId="289"/>
            <ac:spMk id="7" creationId="{4E97BBA3-A1F4-428C-8495-9CDB2ADC9EE1}"/>
          </ac:spMkLst>
        </pc:spChg>
        <pc:spChg chg="add mod">
          <ac:chgData name="Jay Cao" userId="24e21172780c2dbf" providerId="LiveId" clId="{AF34E331-B92F-4BCF-8385-9239D0FC4D46}" dt="2021-02-17T16:04:06.936" v="3665"/>
          <ac:spMkLst>
            <pc:docMk/>
            <pc:sldMk cId="3202977083" sldId="289"/>
            <ac:spMk id="8" creationId="{7C344182-F3C7-4FD3-9F1C-B726EE25EB47}"/>
          </ac:spMkLst>
        </pc:spChg>
      </pc:sldChg>
      <pc:sldChg chg="modSp mod">
        <pc:chgData name="Jay Cao" userId="24e21172780c2dbf" providerId="LiveId" clId="{AF34E331-B92F-4BCF-8385-9239D0FC4D46}" dt="2021-02-16T15:41:50.428" v="1531" actId="20577"/>
        <pc:sldMkLst>
          <pc:docMk/>
          <pc:sldMk cId="2832869548" sldId="290"/>
        </pc:sldMkLst>
        <pc:spChg chg="mod">
          <ac:chgData name="Jay Cao" userId="24e21172780c2dbf" providerId="LiveId" clId="{AF34E331-B92F-4BCF-8385-9239D0FC4D46}" dt="2021-02-16T15:41:50.428" v="1531" actId="20577"/>
          <ac:spMkLst>
            <pc:docMk/>
            <pc:sldMk cId="2832869548" sldId="290"/>
            <ac:spMk id="3" creationId="{00000000-0000-0000-0000-000000000000}"/>
          </ac:spMkLst>
        </pc:spChg>
      </pc:sldChg>
      <pc:sldChg chg="modSp mod ord">
        <pc:chgData name="Jay Cao" userId="24e21172780c2dbf" providerId="LiveId" clId="{AF34E331-B92F-4BCF-8385-9239D0FC4D46}" dt="2021-02-17T16:30:25.697" v="3857" actId="1036"/>
        <pc:sldMkLst>
          <pc:docMk/>
          <pc:sldMk cId="2608895900" sldId="291"/>
        </pc:sldMkLst>
        <pc:spChg chg="mod">
          <ac:chgData name="Jay Cao" userId="24e21172780c2dbf" providerId="LiveId" clId="{AF34E331-B92F-4BCF-8385-9239D0FC4D46}" dt="2021-02-17T16:30:25.697" v="3857" actId="1036"/>
          <ac:spMkLst>
            <pc:docMk/>
            <pc:sldMk cId="2608895900" sldId="291"/>
            <ac:spMk id="5" creationId="{116C3521-D943-44B3-A3CD-E9BD9D31B3A6}"/>
          </ac:spMkLst>
        </pc:spChg>
      </pc:sldChg>
      <pc:sldChg chg="modSp mod">
        <pc:chgData name="Jay Cao" userId="24e21172780c2dbf" providerId="LiveId" clId="{AF34E331-B92F-4BCF-8385-9239D0FC4D46}" dt="2021-02-16T16:09:25.816" v="2258" actId="1036"/>
        <pc:sldMkLst>
          <pc:docMk/>
          <pc:sldMk cId="2575684506" sldId="292"/>
        </pc:sldMkLst>
        <pc:spChg chg="mod">
          <ac:chgData name="Jay Cao" userId="24e21172780c2dbf" providerId="LiveId" clId="{AF34E331-B92F-4BCF-8385-9239D0FC4D46}" dt="2021-02-16T16:03:54.484" v="2218" actId="20577"/>
          <ac:spMkLst>
            <pc:docMk/>
            <pc:sldMk cId="2575684506" sldId="292"/>
            <ac:spMk id="2" creationId="{00000000-0000-0000-0000-000000000000}"/>
          </ac:spMkLst>
        </pc:spChg>
        <pc:picChg chg="mod">
          <ac:chgData name="Jay Cao" userId="24e21172780c2dbf" providerId="LiveId" clId="{AF34E331-B92F-4BCF-8385-9239D0FC4D46}" dt="2021-02-16T16:09:25.816" v="2258" actId="1036"/>
          <ac:picMkLst>
            <pc:docMk/>
            <pc:sldMk cId="2575684506" sldId="292"/>
            <ac:picMk id="4" creationId="{00000000-0000-0000-0000-000000000000}"/>
          </ac:picMkLst>
        </pc:picChg>
      </pc:sldChg>
      <pc:sldChg chg="modSp mod ord">
        <pc:chgData name="Jay Cao" userId="24e21172780c2dbf" providerId="LiveId" clId="{AF34E331-B92F-4BCF-8385-9239D0FC4D46}" dt="2021-02-08T21:44:55.238" v="567" actId="20577"/>
        <pc:sldMkLst>
          <pc:docMk/>
          <pc:sldMk cId="2164976907" sldId="296"/>
        </pc:sldMkLst>
        <pc:spChg chg="mod">
          <ac:chgData name="Jay Cao" userId="24e21172780c2dbf" providerId="LiveId" clId="{AF34E331-B92F-4BCF-8385-9239D0FC4D46}" dt="2021-02-08T21:44:55.238" v="567" actId="20577"/>
          <ac:spMkLst>
            <pc:docMk/>
            <pc:sldMk cId="2164976907" sldId="296"/>
            <ac:spMk id="2" creationId="{00000000-0000-0000-0000-000000000000}"/>
          </ac:spMkLst>
        </pc:spChg>
      </pc:sldChg>
      <pc:sldChg chg="addSp modSp">
        <pc:chgData name="Jay Cao" userId="24e21172780c2dbf" providerId="LiveId" clId="{AF34E331-B92F-4BCF-8385-9239D0FC4D46}" dt="2021-02-17T16:03:14.233" v="3619"/>
        <pc:sldMkLst>
          <pc:docMk/>
          <pc:sldMk cId="114263444" sldId="297"/>
        </pc:sldMkLst>
        <pc:spChg chg="add mod">
          <ac:chgData name="Jay Cao" userId="24e21172780c2dbf" providerId="LiveId" clId="{AF34E331-B92F-4BCF-8385-9239D0FC4D46}" dt="2021-02-17T16:03:14.233" v="3619"/>
          <ac:spMkLst>
            <pc:docMk/>
            <pc:sldMk cId="114263444" sldId="297"/>
            <ac:spMk id="4" creationId="{E7623303-D890-4090-81E3-D6106B7DC9C2}"/>
          </ac:spMkLst>
        </pc:spChg>
      </pc:sldChg>
      <pc:sldChg chg="addSp modSp">
        <pc:chgData name="Jay Cao" userId="24e21172780c2dbf" providerId="LiveId" clId="{AF34E331-B92F-4BCF-8385-9239D0FC4D46}" dt="2021-02-17T16:04:50.441" v="3688"/>
        <pc:sldMkLst>
          <pc:docMk/>
          <pc:sldMk cId="2785295795" sldId="298"/>
        </pc:sldMkLst>
        <pc:spChg chg="add mod">
          <ac:chgData name="Jay Cao" userId="24e21172780c2dbf" providerId="LiveId" clId="{AF34E331-B92F-4BCF-8385-9239D0FC4D46}" dt="2021-02-17T16:04:50.441" v="3688"/>
          <ac:spMkLst>
            <pc:docMk/>
            <pc:sldMk cId="2785295795" sldId="298"/>
            <ac:spMk id="4" creationId="{36070F2E-9317-4D53-8D5A-4D81663EA534}"/>
          </ac:spMkLst>
        </pc:spChg>
      </pc:sldChg>
      <pc:sldChg chg="addSp modSp">
        <pc:chgData name="Jay Cao" userId="24e21172780c2dbf" providerId="LiveId" clId="{AF34E331-B92F-4BCF-8385-9239D0FC4D46}" dt="2021-02-17T16:03:09.168" v="3615"/>
        <pc:sldMkLst>
          <pc:docMk/>
          <pc:sldMk cId="2002529697" sldId="299"/>
        </pc:sldMkLst>
        <pc:spChg chg="add mod">
          <ac:chgData name="Jay Cao" userId="24e21172780c2dbf" providerId="LiveId" clId="{AF34E331-B92F-4BCF-8385-9239D0FC4D46}" dt="2021-02-17T16:03:09.168" v="3615"/>
          <ac:spMkLst>
            <pc:docMk/>
            <pc:sldMk cId="2002529697" sldId="299"/>
            <ac:spMk id="4" creationId="{C51B591E-8573-44F0-B235-32B19A4F4ACF}"/>
          </ac:spMkLst>
        </pc:spChg>
      </pc:sldChg>
      <pc:sldChg chg="addSp modSp">
        <pc:chgData name="Jay Cao" userId="24e21172780c2dbf" providerId="LiveId" clId="{AF34E331-B92F-4BCF-8385-9239D0FC4D46}" dt="2021-02-17T16:03:10.572" v="3616"/>
        <pc:sldMkLst>
          <pc:docMk/>
          <pc:sldMk cId="2778932863" sldId="300"/>
        </pc:sldMkLst>
        <pc:spChg chg="add mod">
          <ac:chgData name="Jay Cao" userId="24e21172780c2dbf" providerId="LiveId" clId="{AF34E331-B92F-4BCF-8385-9239D0FC4D46}" dt="2021-02-17T16:03:10.572" v="3616"/>
          <ac:spMkLst>
            <pc:docMk/>
            <pc:sldMk cId="2778932863" sldId="300"/>
            <ac:spMk id="4" creationId="{61EF9BD2-A8A9-4630-902B-52341C29B108}"/>
          </ac:spMkLst>
        </pc:spChg>
      </pc:sldChg>
      <pc:sldChg chg="addSp modSp">
        <pc:chgData name="Jay Cao" userId="24e21172780c2dbf" providerId="LiveId" clId="{AF34E331-B92F-4BCF-8385-9239D0FC4D46}" dt="2021-02-17T16:03:11.722" v="3617"/>
        <pc:sldMkLst>
          <pc:docMk/>
          <pc:sldMk cId="2977753" sldId="301"/>
        </pc:sldMkLst>
        <pc:spChg chg="add mod">
          <ac:chgData name="Jay Cao" userId="24e21172780c2dbf" providerId="LiveId" clId="{AF34E331-B92F-4BCF-8385-9239D0FC4D46}" dt="2021-02-17T16:03:11.722" v="3617"/>
          <ac:spMkLst>
            <pc:docMk/>
            <pc:sldMk cId="2977753" sldId="301"/>
            <ac:spMk id="5" creationId="{535CC076-217E-46AA-9B6D-9937E6C4742E}"/>
          </ac:spMkLst>
        </pc:spChg>
      </pc:sldChg>
      <pc:sldChg chg="addSp modSp">
        <pc:chgData name="Jay Cao" userId="24e21172780c2dbf" providerId="LiveId" clId="{AF34E331-B92F-4BCF-8385-9239D0FC4D46}" dt="2021-02-17T16:03:13.164" v="3618"/>
        <pc:sldMkLst>
          <pc:docMk/>
          <pc:sldMk cId="272165684" sldId="302"/>
        </pc:sldMkLst>
        <pc:spChg chg="add mod">
          <ac:chgData name="Jay Cao" userId="24e21172780c2dbf" providerId="LiveId" clId="{AF34E331-B92F-4BCF-8385-9239D0FC4D46}" dt="2021-02-17T16:03:13.164" v="3618"/>
          <ac:spMkLst>
            <pc:docMk/>
            <pc:sldMk cId="272165684" sldId="302"/>
            <ac:spMk id="5" creationId="{DE785CAF-A8A9-4BEF-839B-B04ECAF3BFAB}"/>
          </ac:spMkLst>
        </pc:spChg>
      </pc:sldChg>
      <pc:sldChg chg="addSp delSp modSp mod">
        <pc:chgData name="Jay Cao" userId="24e21172780c2dbf" providerId="LiveId" clId="{AF34E331-B92F-4BCF-8385-9239D0FC4D46}" dt="2021-02-17T16:03:57.515" v="3652"/>
        <pc:sldMkLst>
          <pc:docMk/>
          <pc:sldMk cId="3941737030" sldId="304"/>
        </pc:sldMkLst>
        <pc:spChg chg="mod">
          <ac:chgData name="Jay Cao" userId="24e21172780c2dbf" providerId="LiveId" clId="{AF34E331-B92F-4BCF-8385-9239D0FC4D46}" dt="2021-02-17T16:03:23.378" v="3632" actId="1035"/>
          <ac:spMkLst>
            <pc:docMk/>
            <pc:sldMk cId="3941737030" sldId="304"/>
            <ac:spMk id="3" creationId="{00000000-0000-0000-0000-000000000000}"/>
          </ac:spMkLst>
        </pc:spChg>
        <pc:spChg chg="add del mod">
          <ac:chgData name="Jay Cao" userId="24e21172780c2dbf" providerId="LiveId" clId="{AF34E331-B92F-4BCF-8385-9239D0FC4D46}" dt="2021-02-17T16:03:18.622" v="3621"/>
          <ac:spMkLst>
            <pc:docMk/>
            <pc:sldMk cId="3941737030" sldId="304"/>
            <ac:spMk id="4" creationId="{BA21FC57-5EDC-4D2F-97DE-ACFEC07B0AEF}"/>
          </ac:spMkLst>
        </pc:spChg>
        <pc:spChg chg="add del mod">
          <ac:chgData name="Jay Cao" userId="24e21172780c2dbf" providerId="LiveId" clId="{AF34E331-B92F-4BCF-8385-9239D0FC4D46}" dt="2021-02-17T16:03:57.515" v="3652"/>
          <ac:spMkLst>
            <pc:docMk/>
            <pc:sldMk cId="3941737030" sldId="304"/>
            <ac:spMk id="5" creationId="{E524B997-9843-4922-AE19-A29D5F7DCD2F}"/>
          </ac:spMkLst>
        </pc:spChg>
      </pc:sldChg>
      <pc:sldChg chg="addSp modSp mod">
        <pc:chgData name="Jay Cao" userId="24e21172780c2dbf" providerId="LiveId" clId="{AF34E331-B92F-4BCF-8385-9239D0FC4D46}" dt="2021-02-17T16:04:36.405" v="3687" actId="1035"/>
        <pc:sldMkLst>
          <pc:docMk/>
          <pc:sldMk cId="3056022850" sldId="305"/>
        </pc:sldMkLst>
        <pc:spChg chg="mod">
          <ac:chgData name="Jay Cao" userId="24e21172780c2dbf" providerId="LiveId" clId="{AF34E331-B92F-4BCF-8385-9239D0FC4D46}" dt="2021-02-17T16:04:36.405" v="3687" actId="1035"/>
          <ac:spMkLst>
            <pc:docMk/>
            <pc:sldMk cId="3056022850" sldId="305"/>
            <ac:spMk id="3" creationId="{00000000-0000-0000-0000-000000000000}"/>
          </ac:spMkLst>
        </pc:spChg>
        <pc:spChg chg="mod">
          <ac:chgData name="Jay Cao" userId="24e21172780c2dbf" providerId="LiveId" clId="{AF34E331-B92F-4BCF-8385-9239D0FC4D46}" dt="2021-02-17T16:04:36.405" v="3687" actId="1035"/>
          <ac:spMkLst>
            <pc:docMk/>
            <pc:sldMk cId="3056022850" sldId="305"/>
            <ac:spMk id="6" creationId="{D658ABB5-F749-4702-BB0F-A78E9E19A254}"/>
          </ac:spMkLst>
        </pc:spChg>
        <pc:spChg chg="add mod">
          <ac:chgData name="Jay Cao" userId="24e21172780c2dbf" providerId="LiveId" clId="{AF34E331-B92F-4BCF-8385-9239D0FC4D46}" dt="2021-02-17T16:04:30.696" v="3685"/>
          <ac:spMkLst>
            <pc:docMk/>
            <pc:sldMk cId="3056022850" sldId="305"/>
            <ac:spMk id="7" creationId="{75508F36-AB3B-41E3-9A78-17E13438C1E4}"/>
          </ac:spMkLst>
        </pc:spChg>
        <pc:spChg chg="mod">
          <ac:chgData name="Jay Cao" userId="24e21172780c2dbf" providerId="LiveId" clId="{AF34E331-B92F-4BCF-8385-9239D0FC4D46}" dt="2021-02-17T16:04:36.405" v="3687" actId="1035"/>
          <ac:spMkLst>
            <pc:docMk/>
            <pc:sldMk cId="3056022850" sldId="305"/>
            <ac:spMk id="8" creationId="{A87B0DB1-8E77-46C1-90B5-98765924B4C7}"/>
          </ac:spMkLst>
        </pc:spChg>
      </pc:sldChg>
      <pc:sldChg chg="modSp mod">
        <pc:chgData name="Jay Cao" userId="24e21172780c2dbf" providerId="LiveId" clId="{AF34E331-B92F-4BCF-8385-9239D0FC4D46}" dt="2021-02-16T16:44:51.878" v="3064" actId="20577"/>
        <pc:sldMkLst>
          <pc:docMk/>
          <pc:sldMk cId="838278219" sldId="307"/>
        </pc:sldMkLst>
        <pc:spChg chg="mod">
          <ac:chgData name="Jay Cao" userId="24e21172780c2dbf" providerId="LiveId" clId="{AF34E331-B92F-4BCF-8385-9239D0FC4D46}" dt="2021-02-16T16:44:51.878" v="3064" actId="20577"/>
          <ac:spMkLst>
            <pc:docMk/>
            <pc:sldMk cId="838278219" sldId="307"/>
            <ac:spMk id="2" creationId="{0E5140C8-0764-43FD-BE3A-265B79613E22}"/>
          </ac:spMkLst>
        </pc:spChg>
      </pc:sldChg>
      <pc:sldChg chg="modSp mod">
        <pc:chgData name="Jay Cao" userId="24e21172780c2dbf" providerId="LiveId" clId="{AF34E331-B92F-4BCF-8385-9239D0FC4D46}" dt="2021-02-16T16:44:47.051" v="3060" actId="20577"/>
        <pc:sldMkLst>
          <pc:docMk/>
          <pc:sldMk cId="43265603" sldId="315"/>
        </pc:sldMkLst>
        <pc:spChg chg="mod">
          <ac:chgData name="Jay Cao" userId="24e21172780c2dbf" providerId="LiveId" clId="{AF34E331-B92F-4BCF-8385-9239D0FC4D46}" dt="2021-02-16T16:44:47.051" v="3060" actId="20577"/>
          <ac:spMkLst>
            <pc:docMk/>
            <pc:sldMk cId="43265603" sldId="315"/>
            <ac:spMk id="2" creationId="{0E5140C8-0764-43FD-BE3A-265B79613E22}"/>
          </ac:spMkLst>
        </pc:spChg>
      </pc:sldChg>
      <pc:sldChg chg="modSp mod">
        <pc:chgData name="Jay Cao" userId="24e21172780c2dbf" providerId="LiveId" clId="{AF34E331-B92F-4BCF-8385-9239D0FC4D46}" dt="2021-02-16T16:44:40.951" v="3056" actId="20577"/>
        <pc:sldMkLst>
          <pc:docMk/>
          <pc:sldMk cId="241962758" sldId="316"/>
        </pc:sldMkLst>
        <pc:spChg chg="mod">
          <ac:chgData name="Jay Cao" userId="24e21172780c2dbf" providerId="LiveId" clId="{AF34E331-B92F-4BCF-8385-9239D0FC4D46}" dt="2021-02-16T16:44:40.951" v="3056" actId="20577"/>
          <ac:spMkLst>
            <pc:docMk/>
            <pc:sldMk cId="241962758" sldId="316"/>
            <ac:spMk id="2" creationId="{0E5140C8-0764-43FD-BE3A-265B79613E22}"/>
          </ac:spMkLst>
        </pc:spChg>
        <pc:spChg chg="mod">
          <ac:chgData name="Jay Cao" userId="24e21172780c2dbf" providerId="LiveId" clId="{AF34E331-B92F-4BCF-8385-9239D0FC4D46}" dt="2021-02-16T15:30:47.824" v="1326" actId="14100"/>
          <ac:spMkLst>
            <pc:docMk/>
            <pc:sldMk cId="241962758" sldId="316"/>
            <ac:spMk id="3" creationId="{FA7A7A53-566E-4E8C-AF00-946C2BF35D7B}"/>
          </ac:spMkLst>
        </pc:spChg>
      </pc:sldChg>
      <pc:sldChg chg="addSp delSp modSp new mod ord">
        <pc:chgData name="Jay Cao" userId="24e21172780c2dbf" providerId="LiveId" clId="{AF34E331-B92F-4BCF-8385-9239D0FC4D46}" dt="2021-02-17T16:13:09.307" v="3743" actId="20577"/>
        <pc:sldMkLst>
          <pc:docMk/>
          <pc:sldMk cId="448500514" sldId="320"/>
        </pc:sldMkLst>
        <pc:spChg chg="mod">
          <ac:chgData name="Jay Cao" userId="24e21172780c2dbf" providerId="LiveId" clId="{AF34E331-B92F-4BCF-8385-9239D0FC4D46}" dt="2021-02-17T16:13:09.307" v="3743" actId="20577"/>
          <ac:spMkLst>
            <pc:docMk/>
            <pc:sldMk cId="448500514" sldId="320"/>
            <ac:spMk id="2" creationId="{CE58CFC4-3F83-429D-8D31-08C5C8961B9B}"/>
          </ac:spMkLst>
        </pc:spChg>
        <pc:spChg chg="add del mod">
          <ac:chgData name="Jay Cao" userId="24e21172780c2dbf" providerId="LiveId" clId="{AF34E331-B92F-4BCF-8385-9239D0FC4D46}" dt="2021-02-16T15:07:24.787" v="1054" actId="114"/>
          <ac:spMkLst>
            <pc:docMk/>
            <pc:sldMk cId="448500514" sldId="320"/>
            <ac:spMk id="3" creationId="{DF16C787-57D6-49FB-9F97-107923EF913F}"/>
          </ac:spMkLst>
        </pc:spChg>
        <pc:spChg chg="add del mod">
          <ac:chgData name="Jay Cao" userId="24e21172780c2dbf" providerId="LiveId" clId="{AF34E331-B92F-4BCF-8385-9239D0FC4D46}" dt="2021-02-08T20:41:58.687" v="60"/>
          <ac:spMkLst>
            <pc:docMk/>
            <pc:sldMk cId="448500514" sldId="320"/>
            <ac:spMk id="4" creationId="{ED24AA58-77DC-4C49-BE53-A0D03EA63644}"/>
          </ac:spMkLst>
        </pc:spChg>
      </pc:sldChg>
      <pc:sldChg chg="modSp new mod">
        <pc:chgData name="Jay Cao" userId="24e21172780c2dbf" providerId="LiveId" clId="{AF34E331-B92F-4BCF-8385-9239D0FC4D46}" dt="2021-02-17T16:13:43.725" v="3771" actId="20577"/>
        <pc:sldMkLst>
          <pc:docMk/>
          <pc:sldMk cId="1003242320" sldId="321"/>
        </pc:sldMkLst>
        <pc:spChg chg="mod">
          <ac:chgData name="Jay Cao" userId="24e21172780c2dbf" providerId="LiveId" clId="{AF34E331-B92F-4BCF-8385-9239D0FC4D46}" dt="2021-02-17T16:13:43.725" v="3771" actId="20577"/>
          <ac:spMkLst>
            <pc:docMk/>
            <pc:sldMk cId="1003242320" sldId="321"/>
            <ac:spMk id="2" creationId="{84FC24D8-4AEF-48A7-81A2-0672C61BC72E}"/>
          </ac:spMkLst>
        </pc:spChg>
        <pc:spChg chg="mod">
          <ac:chgData name="Jay Cao" userId="24e21172780c2dbf" providerId="LiveId" clId="{AF34E331-B92F-4BCF-8385-9239D0FC4D46}" dt="2021-02-17T15:54:38.364" v="3588" actId="113"/>
          <ac:spMkLst>
            <pc:docMk/>
            <pc:sldMk cId="1003242320" sldId="321"/>
            <ac:spMk id="3" creationId="{6227827A-720B-45A9-A108-F249002B6DF3}"/>
          </ac:spMkLst>
        </pc:spChg>
      </pc:sldChg>
      <pc:sldChg chg="addSp delSp modSp new mod">
        <pc:chgData name="Jay Cao" userId="24e21172780c2dbf" providerId="LiveId" clId="{AF34E331-B92F-4BCF-8385-9239D0FC4D46}" dt="2021-02-17T16:33:09.180" v="3864" actId="113"/>
        <pc:sldMkLst>
          <pc:docMk/>
          <pc:sldMk cId="3314962942" sldId="322"/>
        </pc:sldMkLst>
        <pc:spChg chg="mod">
          <ac:chgData name="Jay Cao" userId="24e21172780c2dbf" providerId="LiveId" clId="{AF34E331-B92F-4BCF-8385-9239D0FC4D46}" dt="2021-02-17T16:17:18.744" v="3838" actId="5793"/>
          <ac:spMkLst>
            <pc:docMk/>
            <pc:sldMk cId="3314962942" sldId="322"/>
            <ac:spMk id="2" creationId="{97E59375-CD0C-47E3-A467-EDBDDFC3A183}"/>
          </ac:spMkLst>
        </pc:spChg>
        <pc:spChg chg="del mod">
          <ac:chgData name="Jay Cao" userId="24e21172780c2dbf" providerId="LiveId" clId="{AF34E331-B92F-4BCF-8385-9239D0FC4D46}" dt="2021-02-08T21:38:34.312" v="423" actId="478"/>
          <ac:spMkLst>
            <pc:docMk/>
            <pc:sldMk cId="3314962942" sldId="322"/>
            <ac:spMk id="3" creationId="{5537B1F7-9172-42E2-B8C9-913C967843D6}"/>
          </ac:spMkLst>
        </pc:spChg>
        <pc:spChg chg="add del">
          <ac:chgData name="Jay Cao" userId="24e21172780c2dbf" providerId="LiveId" clId="{AF34E331-B92F-4BCF-8385-9239D0FC4D46}" dt="2021-02-17T16:11:04.836" v="3690" actId="478"/>
          <ac:spMkLst>
            <pc:docMk/>
            <pc:sldMk cId="3314962942" sldId="322"/>
            <ac:spMk id="3" creationId="{EDCE2ADF-890E-4BF1-BFF4-9375222D7CC7}"/>
          </ac:spMkLst>
        </pc:spChg>
        <pc:spChg chg="add del mod">
          <ac:chgData name="Jay Cao" userId="24e21172780c2dbf" providerId="LiveId" clId="{AF34E331-B92F-4BCF-8385-9239D0FC4D46}" dt="2021-02-08T21:38:44.049" v="424" actId="478"/>
          <ac:spMkLst>
            <pc:docMk/>
            <pc:sldMk cId="3314962942" sldId="322"/>
            <ac:spMk id="4" creationId="{450F0B1C-3620-4CC4-B850-2D32EBCAAFFB}"/>
          </ac:spMkLst>
        </pc:spChg>
        <pc:spChg chg="add mod">
          <ac:chgData name="Jay Cao" userId="24e21172780c2dbf" providerId="LiveId" clId="{AF34E331-B92F-4BCF-8385-9239D0FC4D46}" dt="2021-02-17T16:16:54.627" v="3830" actId="1037"/>
          <ac:spMkLst>
            <pc:docMk/>
            <pc:sldMk cId="3314962942" sldId="322"/>
            <ac:spMk id="4" creationId="{F829367E-5B0D-4EC9-AB25-72FD2E282DD5}"/>
          </ac:spMkLst>
        </pc:spChg>
        <pc:spChg chg="add del mod">
          <ac:chgData name="Jay Cao" userId="24e21172780c2dbf" providerId="LiveId" clId="{AF34E331-B92F-4BCF-8385-9239D0FC4D46}" dt="2021-02-17T16:14:50.212" v="3773" actId="478"/>
          <ac:spMkLst>
            <pc:docMk/>
            <pc:sldMk cId="3314962942" sldId="322"/>
            <ac:spMk id="5" creationId="{4702A370-BD2E-4A49-A838-D4EA496E6016}"/>
          </ac:spMkLst>
        </pc:spChg>
        <pc:spChg chg="add del mod">
          <ac:chgData name="Jay Cao" userId="24e21172780c2dbf" providerId="LiveId" clId="{AF34E331-B92F-4BCF-8385-9239D0FC4D46}" dt="2021-02-17T16:11:04.836" v="3690" actId="478"/>
          <ac:spMkLst>
            <pc:docMk/>
            <pc:sldMk cId="3314962942" sldId="322"/>
            <ac:spMk id="6" creationId="{496099F8-CCC3-41B3-B21B-49418BED28C0}"/>
          </ac:spMkLst>
        </pc:spChg>
        <pc:spChg chg="add del mod">
          <ac:chgData name="Jay Cao" userId="24e21172780c2dbf" providerId="LiveId" clId="{AF34E331-B92F-4BCF-8385-9239D0FC4D46}" dt="2021-02-17T16:14:58.848" v="3775" actId="478"/>
          <ac:spMkLst>
            <pc:docMk/>
            <pc:sldMk cId="3314962942" sldId="322"/>
            <ac:spMk id="7" creationId="{AE716465-AB65-4AA6-B61E-6BF8B4228D10}"/>
          </ac:spMkLst>
        </pc:spChg>
        <pc:spChg chg="add mod">
          <ac:chgData name="Jay Cao" userId="24e21172780c2dbf" providerId="LiveId" clId="{AF34E331-B92F-4BCF-8385-9239D0FC4D46}" dt="2021-02-17T16:33:09.180" v="3864" actId="113"/>
          <ac:spMkLst>
            <pc:docMk/>
            <pc:sldMk cId="3314962942" sldId="322"/>
            <ac:spMk id="8" creationId="{F4335992-4796-4DF9-A931-F1E2EC2D03FA}"/>
          </ac:spMkLst>
        </pc:spChg>
      </pc:sldChg>
      <pc:sldChg chg="modSp add mod">
        <pc:chgData name="Jay Cao" userId="24e21172780c2dbf" providerId="LiveId" clId="{AF34E331-B92F-4BCF-8385-9239D0FC4D46}" dt="2021-02-16T15:51:33.017" v="1863" actId="13926"/>
        <pc:sldMkLst>
          <pc:docMk/>
          <pc:sldMk cId="2426514609" sldId="323"/>
        </pc:sldMkLst>
        <pc:spChg chg="mod">
          <ac:chgData name="Jay Cao" userId="24e21172780c2dbf" providerId="LiveId" clId="{AF34E331-B92F-4BCF-8385-9239D0FC4D46}" dt="2021-02-16T15:51:33.017" v="1863" actId="13926"/>
          <ac:spMkLst>
            <pc:docMk/>
            <pc:sldMk cId="2426514609" sldId="323"/>
            <ac:spMk id="3" creationId="{38FC63AA-1117-4358-896D-E486DF010D1E}"/>
          </ac:spMkLst>
        </pc:spChg>
      </pc:sldChg>
      <pc:sldChg chg="addSp modSp new mod">
        <pc:chgData name="Jay Cao" userId="24e21172780c2dbf" providerId="LiveId" clId="{AF34E331-B92F-4BCF-8385-9239D0FC4D46}" dt="2021-02-16T16:57:13.429" v="3297" actId="20577"/>
        <pc:sldMkLst>
          <pc:docMk/>
          <pc:sldMk cId="2664326955" sldId="324"/>
        </pc:sldMkLst>
        <pc:spChg chg="mod">
          <ac:chgData name="Jay Cao" userId="24e21172780c2dbf" providerId="LiveId" clId="{AF34E331-B92F-4BCF-8385-9239D0FC4D46}" dt="2021-02-16T16:57:13.429" v="3297" actId="20577"/>
          <ac:spMkLst>
            <pc:docMk/>
            <pc:sldMk cId="2664326955" sldId="324"/>
            <ac:spMk id="2" creationId="{D413442C-0720-49CA-B619-4C32E5421E97}"/>
          </ac:spMkLst>
        </pc:spChg>
        <pc:spChg chg="mod">
          <ac:chgData name="Jay Cao" userId="24e21172780c2dbf" providerId="LiveId" clId="{AF34E331-B92F-4BCF-8385-9239D0FC4D46}" dt="2021-02-16T15:49:55.324" v="1858" actId="20577"/>
          <ac:spMkLst>
            <pc:docMk/>
            <pc:sldMk cId="2664326955" sldId="324"/>
            <ac:spMk id="3" creationId="{4510C928-1780-4571-A6AC-AE8D973565C5}"/>
          </ac:spMkLst>
        </pc:spChg>
        <pc:spChg chg="add mod">
          <ac:chgData name="Jay Cao" userId="24e21172780c2dbf" providerId="LiveId" clId="{AF34E331-B92F-4BCF-8385-9239D0FC4D46}" dt="2021-02-16T16:46:11.822" v="3093" actId="1037"/>
          <ac:spMkLst>
            <pc:docMk/>
            <pc:sldMk cId="2664326955" sldId="324"/>
            <ac:spMk id="4" creationId="{A34C7739-F4F4-4239-A30E-FC9BBBE5A2AB}"/>
          </ac:spMkLst>
        </pc:spChg>
      </pc:sldChg>
      <pc:sldChg chg="modSp add mod">
        <pc:chgData name="Jay Cao" userId="24e21172780c2dbf" providerId="LiveId" clId="{AF34E331-B92F-4BCF-8385-9239D0FC4D46}" dt="2021-02-16T15:52:03.796" v="1866" actId="13926"/>
        <pc:sldMkLst>
          <pc:docMk/>
          <pc:sldMk cId="219058260" sldId="325"/>
        </pc:sldMkLst>
        <pc:spChg chg="mod">
          <ac:chgData name="Jay Cao" userId="24e21172780c2dbf" providerId="LiveId" clId="{AF34E331-B92F-4BCF-8385-9239D0FC4D46}" dt="2021-02-16T15:52:03.796" v="1866" actId="13926"/>
          <ac:spMkLst>
            <pc:docMk/>
            <pc:sldMk cId="219058260" sldId="325"/>
            <ac:spMk id="3" creationId="{38FC63AA-1117-4358-896D-E486DF010D1E}"/>
          </ac:spMkLst>
        </pc:spChg>
      </pc:sldChg>
      <pc:sldChg chg="modSp new mod">
        <pc:chgData name="Jay Cao" userId="24e21172780c2dbf" providerId="LiveId" clId="{AF34E331-B92F-4BCF-8385-9239D0FC4D46}" dt="2021-02-16T17:03:39.433" v="3541" actId="20577"/>
        <pc:sldMkLst>
          <pc:docMk/>
          <pc:sldMk cId="3510334324" sldId="326"/>
        </pc:sldMkLst>
        <pc:spChg chg="mod">
          <ac:chgData name="Jay Cao" userId="24e21172780c2dbf" providerId="LiveId" clId="{AF34E331-B92F-4BCF-8385-9239D0FC4D46}" dt="2021-02-16T16:58:23.710" v="3311" actId="20577"/>
          <ac:spMkLst>
            <pc:docMk/>
            <pc:sldMk cId="3510334324" sldId="326"/>
            <ac:spMk id="2" creationId="{3869A3D3-2266-4D0E-A95D-5F5F02A21D86}"/>
          </ac:spMkLst>
        </pc:spChg>
        <pc:spChg chg="mod">
          <ac:chgData name="Jay Cao" userId="24e21172780c2dbf" providerId="LiveId" clId="{AF34E331-B92F-4BCF-8385-9239D0FC4D46}" dt="2021-02-16T17:03:39.433" v="3541" actId="20577"/>
          <ac:spMkLst>
            <pc:docMk/>
            <pc:sldMk cId="3510334324" sldId="326"/>
            <ac:spMk id="3" creationId="{5A73EB25-FBA3-4D56-8F12-23005452C8DA}"/>
          </ac:spMkLst>
        </pc:spChg>
      </pc:sldChg>
      <pc:sldChg chg="addSp delSp modSp new mod">
        <pc:chgData name="Jay Cao" userId="24e21172780c2dbf" providerId="LiveId" clId="{AF34E331-B92F-4BCF-8385-9239D0FC4D46}" dt="2021-02-17T16:31:24.325" v="3862" actId="1036"/>
        <pc:sldMkLst>
          <pc:docMk/>
          <pc:sldMk cId="2255718800" sldId="327"/>
        </pc:sldMkLst>
        <pc:spChg chg="mod">
          <ac:chgData name="Jay Cao" userId="24e21172780c2dbf" providerId="LiveId" clId="{AF34E331-B92F-4BCF-8385-9239D0FC4D46}" dt="2021-02-16T16:17:16.854" v="2461" actId="20577"/>
          <ac:spMkLst>
            <pc:docMk/>
            <pc:sldMk cId="2255718800" sldId="327"/>
            <ac:spMk id="2" creationId="{C0A6ED9B-06CA-4DE8-98A6-4C279C8E103E}"/>
          </ac:spMkLst>
        </pc:spChg>
        <pc:spChg chg="mod">
          <ac:chgData name="Jay Cao" userId="24e21172780c2dbf" providerId="LiveId" clId="{AF34E331-B92F-4BCF-8385-9239D0FC4D46}" dt="2021-02-16T16:42:54.249" v="3011" actId="6549"/>
          <ac:spMkLst>
            <pc:docMk/>
            <pc:sldMk cId="2255718800" sldId="327"/>
            <ac:spMk id="3" creationId="{6D1F7F8E-380B-4889-9287-58A6E94C37F3}"/>
          </ac:spMkLst>
        </pc:spChg>
        <pc:spChg chg="add del">
          <ac:chgData name="Jay Cao" userId="24e21172780c2dbf" providerId="LiveId" clId="{AF34E331-B92F-4BCF-8385-9239D0FC4D46}" dt="2021-02-16T16:15:14.180" v="2442"/>
          <ac:spMkLst>
            <pc:docMk/>
            <pc:sldMk cId="2255718800" sldId="327"/>
            <ac:spMk id="5" creationId="{E2F33C11-EA7E-4DFA-B4EA-8B994176B083}"/>
          </ac:spMkLst>
        </pc:spChg>
        <pc:picChg chg="add mod ord">
          <ac:chgData name="Jay Cao" userId="24e21172780c2dbf" providerId="LiveId" clId="{AF34E331-B92F-4BCF-8385-9239D0FC4D46}" dt="2021-02-16T16:36:32.272" v="2866" actId="1037"/>
          <ac:picMkLst>
            <pc:docMk/>
            <pc:sldMk cId="2255718800" sldId="327"/>
            <ac:picMk id="4" creationId="{7A72E366-5EF6-40F6-AB42-398A65C1EBFD}"/>
          </ac:picMkLst>
        </pc:picChg>
        <pc:picChg chg="add mod">
          <ac:chgData name="Jay Cao" userId="24e21172780c2dbf" providerId="LiveId" clId="{AF34E331-B92F-4BCF-8385-9239D0FC4D46}" dt="2021-02-16T16:43:45.412" v="3052" actId="1036"/>
          <ac:picMkLst>
            <pc:docMk/>
            <pc:sldMk cId="2255718800" sldId="327"/>
            <ac:picMk id="7" creationId="{2E9E8406-ECD2-4718-8962-6D70EC97C83A}"/>
          </ac:picMkLst>
        </pc:picChg>
        <pc:picChg chg="add mod">
          <ac:chgData name="Jay Cao" userId="24e21172780c2dbf" providerId="LiveId" clId="{AF34E331-B92F-4BCF-8385-9239D0FC4D46}" dt="2021-02-17T16:31:24.325" v="3862" actId="1036"/>
          <ac:picMkLst>
            <pc:docMk/>
            <pc:sldMk cId="2255718800" sldId="327"/>
            <ac:picMk id="9" creationId="{AAAA39A5-3393-42F1-848F-D0FC95E23F04}"/>
          </ac:picMkLst>
        </pc:picChg>
        <pc:picChg chg="add mod">
          <ac:chgData name="Jay Cao" userId="24e21172780c2dbf" providerId="LiveId" clId="{AF34E331-B92F-4BCF-8385-9239D0FC4D46}" dt="2021-02-17T16:31:24.325" v="3862" actId="1036"/>
          <ac:picMkLst>
            <pc:docMk/>
            <pc:sldMk cId="2255718800" sldId="327"/>
            <ac:picMk id="11" creationId="{92E6B134-81B0-41BE-B3E7-D5854019B8DE}"/>
          </ac:picMkLst>
        </pc:picChg>
        <pc:picChg chg="add mod">
          <ac:chgData name="Jay Cao" userId="24e21172780c2dbf" providerId="LiveId" clId="{AF34E331-B92F-4BCF-8385-9239D0FC4D46}" dt="2021-02-17T16:31:24.325" v="3862" actId="1036"/>
          <ac:picMkLst>
            <pc:docMk/>
            <pc:sldMk cId="2255718800" sldId="327"/>
            <ac:picMk id="13" creationId="{650DE373-93CF-493F-8455-B26A24968C3C}"/>
          </ac:picMkLst>
        </pc:picChg>
        <pc:picChg chg="add mod">
          <ac:chgData name="Jay Cao" userId="24e21172780c2dbf" providerId="LiveId" clId="{AF34E331-B92F-4BCF-8385-9239D0FC4D46}" dt="2021-02-17T16:31:24.325" v="3862" actId="1036"/>
          <ac:picMkLst>
            <pc:docMk/>
            <pc:sldMk cId="2255718800" sldId="327"/>
            <ac:picMk id="15" creationId="{FC150A37-CABA-4C96-96CD-43626FB6356B}"/>
          </ac:picMkLst>
        </pc:picChg>
      </pc:sldChg>
    </pc:docChg>
  </pc:docChgLst>
  <pc:docChgLst>
    <pc:chgData name="Jay Cao" userId="24e21172780c2dbf" providerId="LiveId" clId="{B1F18820-E0FE-42B3-808C-F57A67264A23}"/>
    <pc:docChg chg="undo redo custSel addSld delSld modSld">
      <pc:chgData name="Jay Cao" userId="24e21172780c2dbf" providerId="LiveId" clId="{B1F18820-E0FE-42B3-808C-F57A67264A23}" dt="2020-01-24T23:52:00.212" v="1260" actId="1035"/>
      <pc:docMkLst>
        <pc:docMk/>
      </pc:docMkLst>
      <pc:sldChg chg="addSp modSp">
        <pc:chgData name="Jay Cao" userId="24e21172780c2dbf" providerId="LiveId" clId="{B1F18820-E0FE-42B3-808C-F57A67264A23}" dt="2020-01-24T20:47:36.191" v="10" actId="20577"/>
        <pc:sldMkLst>
          <pc:docMk/>
          <pc:sldMk cId="222970591" sldId="263"/>
        </pc:sldMkLst>
        <pc:spChg chg="add">
          <ac:chgData name="Jay Cao" userId="24e21172780c2dbf" providerId="LiveId" clId="{B1F18820-E0FE-42B3-808C-F57A67264A23}" dt="2020-01-24T20:27:19.920" v="0"/>
          <ac:spMkLst>
            <pc:docMk/>
            <pc:sldMk cId="222970591" sldId="263"/>
            <ac:spMk id="5" creationId="{0CFD2569-0651-4E65-A0AF-D0CBC954A638}"/>
          </ac:spMkLst>
        </pc:spChg>
        <pc:spChg chg="mod">
          <ac:chgData name="Jay Cao" userId="24e21172780c2dbf" providerId="LiveId" clId="{B1F18820-E0FE-42B3-808C-F57A67264A23}" dt="2020-01-24T20:47:36.191" v="10" actId="20577"/>
          <ac:spMkLst>
            <pc:docMk/>
            <pc:sldMk cId="222970591" sldId="263"/>
            <ac:spMk id="20" creationId="{00000000-0000-0000-0000-000000000000}"/>
          </ac:spMkLst>
        </pc:spChg>
      </pc:sldChg>
      <pc:sldChg chg="modSp">
        <pc:chgData name="Jay Cao" userId="24e21172780c2dbf" providerId="LiveId" clId="{B1F18820-E0FE-42B3-808C-F57A67264A23}" dt="2020-01-24T23:51:32.292" v="1238" actId="1035"/>
        <pc:sldMkLst>
          <pc:docMk/>
          <pc:sldMk cId="4165676320" sldId="266"/>
        </pc:sldMkLst>
        <pc:spChg chg="mod">
          <ac:chgData name="Jay Cao" userId="24e21172780c2dbf" providerId="LiveId" clId="{B1F18820-E0FE-42B3-808C-F57A67264A23}" dt="2020-01-24T23:48:51.078" v="1035" actId="1038"/>
          <ac:spMkLst>
            <pc:docMk/>
            <pc:sldMk cId="4165676320" sldId="266"/>
            <ac:spMk id="4" creationId="{F17C5BA8-06AB-4EE2-8F3E-C5D1609F9E70}"/>
          </ac:spMkLst>
        </pc:spChg>
        <pc:spChg chg="mod">
          <ac:chgData name="Jay Cao" userId="24e21172780c2dbf" providerId="LiveId" clId="{B1F18820-E0FE-42B3-808C-F57A67264A23}" dt="2020-01-24T23:48:51.078" v="1035" actId="1038"/>
          <ac:spMkLst>
            <pc:docMk/>
            <pc:sldMk cId="4165676320" sldId="266"/>
            <ac:spMk id="5" creationId="{A767BFE3-5668-4A09-AACB-61B2EA22825C}"/>
          </ac:spMkLst>
        </pc:spChg>
        <pc:spChg chg="mod">
          <ac:chgData name="Jay Cao" userId="24e21172780c2dbf" providerId="LiveId" clId="{B1F18820-E0FE-42B3-808C-F57A67264A23}" dt="2020-01-24T23:51:32.292" v="1238" actId="1035"/>
          <ac:spMkLst>
            <pc:docMk/>
            <pc:sldMk cId="4165676320" sldId="266"/>
            <ac:spMk id="11" creationId="{7432D276-7EAC-43A1-992E-7F811583B467}"/>
          </ac:spMkLst>
        </pc:spChg>
        <pc:graphicFrameChg chg="mod">
          <ac:chgData name="Jay Cao" userId="24e21172780c2dbf" providerId="LiveId" clId="{B1F18820-E0FE-42B3-808C-F57A67264A23}" dt="2020-01-24T23:51:27.193" v="1233" actId="1035"/>
          <ac:graphicFrameMkLst>
            <pc:docMk/>
            <pc:sldMk cId="4165676320" sldId="266"/>
            <ac:graphicFrameMk id="13" creationId="{29D35FC8-05FF-403C-A434-4E686FD723CA}"/>
          </ac:graphicFrameMkLst>
        </pc:graphicFrameChg>
      </pc:sldChg>
      <pc:sldChg chg="modSp">
        <pc:chgData name="Jay Cao" userId="24e21172780c2dbf" providerId="LiveId" clId="{B1F18820-E0FE-42B3-808C-F57A67264A23}" dt="2020-01-24T23:44:53.166" v="956" actId="1076"/>
        <pc:sldMkLst>
          <pc:docMk/>
          <pc:sldMk cId="2128269380" sldId="267"/>
        </pc:sldMkLst>
        <pc:spChg chg="mod">
          <ac:chgData name="Jay Cao" userId="24e21172780c2dbf" providerId="LiveId" clId="{B1F18820-E0FE-42B3-808C-F57A67264A23}" dt="2020-01-24T23:43:23.834" v="923" actId="1076"/>
          <ac:spMkLst>
            <pc:docMk/>
            <pc:sldMk cId="2128269380" sldId="267"/>
            <ac:spMk id="2" creationId="{34822D8F-579E-47D0-8677-6869F494967E}"/>
          </ac:spMkLst>
        </pc:spChg>
        <pc:spChg chg="mod">
          <ac:chgData name="Jay Cao" userId="24e21172780c2dbf" providerId="LiveId" clId="{B1F18820-E0FE-42B3-808C-F57A67264A23}" dt="2020-01-24T23:44:53.166" v="956" actId="1076"/>
          <ac:spMkLst>
            <pc:docMk/>
            <pc:sldMk cId="2128269380" sldId="267"/>
            <ac:spMk id="6" creationId="{34448FCA-4986-4B01-A5EF-DC8CE990B881}"/>
          </ac:spMkLst>
        </pc:spChg>
        <pc:grpChg chg="mod">
          <ac:chgData name="Jay Cao" userId="24e21172780c2dbf" providerId="LiveId" clId="{B1F18820-E0FE-42B3-808C-F57A67264A23}" dt="2020-01-24T23:43:28.005" v="940" actId="1036"/>
          <ac:grpSpMkLst>
            <pc:docMk/>
            <pc:sldMk cId="2128269380" sldId="267"/>
            <ac:grpSpMk id="13" creationId="{8C9F0D63-0526-4A92-8791-00D0E349A254}"/>
          </ac:grpSpMkLst>
        </pc:grpChg>
      </pc:sldChg>
      <pc:sldChg chg="modSp">
        <pc:chgData name="Jay Cao" userId="24e21172780c2dbf" providerId="LiveId" clId="{B1F18820-E0FE-42B3-808C-F57A67264A23}" dt="2020-01-24T23:49:54.076" v="1155" actId="1035"/>
        <pc:sldMkLst>
          <pc:docMk/>
          <pc:sldMk cId="879128738" sldId="268"/>
        </pc:sldMkLst>
        <pc:spChg chg="mod">
          <ac:chgData name="Jay Cao" userId="24e21172780c2dbf" providerId="LiveId" clId="{B1F18820-E0FE-42B3-808C-F57A67264A23}" dt="2020-01-24T23:49:48.720" v="1145" actId="1076"/>
          <ac:spMkLst>
            <pc:docMk/>
            <pc:sldMk cId="879128738" sldId="268"/>
            <ac:spMk id="4" creationId="{89DF6EBF-0977-42DA-B2D0-A45CEEE4E74E}"/>
          </ac:spMkLst>
        </pc:spChg>
        <pc:spChg chg="mod">
          <ac:chgData name="Jay Cao" userId="24e21172780c2dbf" providerId="LiveId" clId="{B1F18820-E0FE-42B3-808C-F57A67264A23}" dt="2020-01-24T23:49:34.411" v="1075" actId="1038"/>
          <ac:spMkLst>
            <pc:docMk/>
            <pc:sldMk cId="879128738" sldId="268"/>
            <ac:spMk id="6" creationId="{DABB5F3F-9606-4075-8902-5F9BA8DAFCC9}"/>
          </ac:spMkLst>
        </pc:spChg>
        <pc:spChg chg="mod">
          <ac:chgData name="Jay Cao" userId="24e21172780c2dbf" providerId="LiveId" clId="{B1F18820-E0FE-42B3-808C-F57A67264A23}" dt="2020-01-24T23:49:34.411" v="1075" actId="1038"/>
          <ac:spMkLst>
            <pc:docMk/>
            <pc:sldMk cId="879128738" sldId="268"/>
            <ac:spMk id="7" creationId="{5B99F4E8-A8C1-4536-AABF-BBC5B71FF6E6}"/>
          </ac:spMkLst>
        </pc:spChg>
        <pc:spChg chg="mod">
          <ac:chgData name="Jay Cao" userId="24e21172780c2dbf" providerId="LiveId" clId="{B1F18820-E0FE-42B3-808C-F57A67264A23}" dt="2020-01-24T23:49:54.076" v="1155" actId="1035"/>
          <ac:spMkLst>
            <pc:docMk/>
            <pc:sldMk cId="879128738" sldId="268"/>
            <ac:spMk id="11" creationId="{F7A33C3F-1748-483E-8ED3-7B709E2DD40E}"/>
          </ac:spMkLst>
        </pc:spChg>
        <pc:spChg chg="mod">
          <ac:chgData name="Jay Cao" userId="24e21172780c2dbf" providerId="LiveId" clId="{B1F18820-E0FE-42B3-808C-F57A67264A23}" dt="2020-01-24T23:49:54.076" v="1155" actId="1035"/>
          <ac:spMkLst>
            <pc:docMk/>
            <pc:sldMk cId="879128738" sldId="268"/>
            <ac:spMk id="12" creationId="{CCA698CA-F91D-4139-A420-E1F0BAAE3A82}"/>
          </ac:spMkLst>
        </pc:spChg>
        <pc:graphicFrameChg chg="mod">
          <ac:chgData name="Jay Cao" userId="24e21172780c2dbf" providerId="LiveId" clId="{B1F18820-E0FE-42B3-808C-F57A67264A23}" dt="2020-01-24T23:49:54.076" v="1155" actId="1035"/>
          <ac:graphicFrameMkLst>
            <pc:docMk/>
            <pc:sldMk cId="879128738" sldId="268"/>
            <ac:graphicFrameMk id="8" creationId="{0A7370A8-7794-4275-BF6A-D2F5FDB8E6C8}"/>
          </ac:graphicFrameMkLst>
        </pc:graphicFrameChg>
        <pc:graphicFrameChg chg="mod">
          <ac:chgData name="Jay Cao" userId="24e21172780c2dbf" providerId="LiveId" clId="{B1F18820-E0FE-42B3-808C-F57A67264A23}" dt="2020-01-24T23:49:54.076" v="1155" actId="1035"/>
          <ac:graphicFrameMkLst>
            <pc:docMk/>
            <pc:sldMk cId="879128738" sldId="268"/>
            <ac:graphicFrameMk id="9" creationId="{C474323E-C9F0-4324-8CBE-77E60D901534}"/>
          </ac:graphicFrameMkLst>
        </pc:graphicFrameChg>
        <pc:graphicFrameChg chg="mod">
          <ac:chgData name="Jay Cao" userId="24e21172780c2dbf" providerId="LiveId" clId="{B1F18820-E0FE-42B3-808C-F57A67264A23}" dt="2020-01-24T23:49:54.076" v="1155" actId="1035"/>
          <ac:graphicFrameMkLst>
            <pc:docMk/>
            <pc:sldMk cId="879128738" sldId="268"/>
            <ac:graphicFrameMk id="14" creationId="{58016BCD-8E80-4C3C-8C7B-6A7DEC4AF6E7}"/>
          </ac:graphicFrameMkLst>
        </pc:graphicFrameChg>
      </pc:sldChg>
      <pc:sldChg chg="modSp">
        <pc:chgData name="Jay Cao" userId="24e21172780c2dbf" providerId="LiveId" clId="{B1F18820-E0FE-42B3-808C-F57A67264A23}" dt="2020-01-24T23:51:16.740" v="1220" actId="1035"/>
        <pc:sldMkLst>
          <pc:docMk/>
          <pc:sldMk cId="693139578" sldId="269"/>
        </pc:sldMkLst>
        <pc:spChg chg="mod">
          <ac:chgData name="Jay Cao" userId="24e21172780c2dbf" providerId="LiveId" clId="{B1F18820-E0FE-42B3-808C-F57A67264A23}" dt="2020-01-24T23:50:34.040" v="1169" actId="1035"/>
          <ac:spMkLst>
            <pc:docMk/>
            <pc:sldMk cId="693139578" sldId="269"/>
            <ac:spMk id="9" creationId="{783C8F91-7371-478B-9D08-5C834EA4DA50}"/>
          </ac:spMkLst>
        </pc:spChg>
        <pc:spChg chg="mod">
          <ac:chgData name="Jay Cao" userId="24e21172780c2dbf" providerId="LiveId" clId="{B1F18820-E0FE-42B3-808C-F57A67264A23}" dt="2020-01-24T23:50:34.040" v="1169" actId="1035"/>
          <ac:spMkLst>
            <pc:docMk/>
            <pc:sldMk cId="693139578" sldId="269"/>
            <ac:spMk id="10" creationId="{470D51C7-88DD-44C0-9BC5-26249374607D}"/>
          </ac:spMkLst>
        </pc:spChg>
        <pc:spChg chg="mod">
          <ac:chgData name="Jay Cao" userId="24e21172780c2dbf" providerId="LiveId" clId="{B1F18820-E0FE-42B3-808C-F57A67264A23}" dt="2020-01-24T23:51:16.740" v="1220" actId="1035"/>
          <ac:spMkLst>
            <pc:docMk/>
            <pc:sldMk cId="693139578" sldId="269"/>
            <ac:spMk id="11" creationId="{7432D276-7EAC-43A1-992E-7F811583B467}"/>
          </ac:spMkLst>
        </pc:spChg>
        <pc:graphicFrameChg chg="mod">
          <ac:chgData name="Jay Cao" userId="24e21172780c2dbf" providerId="LiveId" clId="{B1F18820-E0FE-42B3-808C-F57A67264A23}" dt="2020-01-24T23:50:34.040" v="1169" actId="1035"/>
          <ac:graphicFrameMkLst>
            <pc:docMk/>
            <pc:sldMk cId="693139578" sldId="269"/>
            <ac:graphicFrameMk id="6" creationId="{1BEC2F25-5F11-43A2-8220-7E94CE661F56}"/>
          </ac:graphicFrameMkLst>
        </pc:graphicFrameChg>
        <pc:graphicFrameChg chg="mod">
          <ac:chgData name="Jay Cao" userId="24e21172780c2dbf" providerId="LiveId" clId="{B1F18820-E0FE-42B3-808C-F57A67264A23}" dt="2020-01-24T23:50:34.040" v="1169" actId="1035"/>
          <ac:graphicFrameMkLst>
            <pc:docMk/>
            <pc:sldMk cId="693139578" sldId="269"/>
            <ac:graphicFrameMk id="7" creationId="{51EFC86F-3104-4BE8-96DF-241D893CC663}"/>
          </ac:graphicFrameMkLst>
        </pc:graphicFrameChg>
        <pc:graphicFrameChg chg="mod">
          <ac:chgData name="Jay Cao" userId="24e21172780c2dbf" providerId="LiveId" clId="{B1F18820-E0FE-42B3-808C-F57A67264A23}" dt="2020-01-24T23:50:38.228" v="1170" actId="1076"/>
          <ac:graphicFrameMkLst>
            <pc:docMk/>
            <pc:sldMk cId="693139578" sldId="269"/>
            <ac:graphicFrameMk id="14" creationId="{5E4902C0-43BC-40FD-8D1D-A36BFFFD4752}"/>
          </ac:graphicFrameMkLst>
        </pc:graphicFrameChg>
      </pc:sldChg>
      <pc:sldChg chg="modSp">
        <pc:chgData name="Jay Cao" userId="24e21172780c2dbf" providerId="LiveId" clId="{B1F18820-E0FE-42B3-808C-F57A67264A23}" dt="2020-01-24T23:51:07.472" v="1203" actId="1036"/>
        <pc:sldMkLst>
          <pc:docMk/>
          <pc:sldMk cId="32516766" sldId="270"/>
        </pc:sldMkLst>
        <pc:spChg chg="mod">
          <ac:chgData name="Jay Cao" userId="24e21172780c2dbf" providerId="LiveId" clId="{B1F18820-E0FE-42B3-808C-F57A67264A23}" dt="2020-01-24T23:51:01.262" v="1193" actId="1038"/>
          <ac:spMkLst>
            <pc:docMk/>
            <pc:sldMk cId="32516766" sldId="270"/>
            <ac:spMk id="9" creationId="{783C8F91-7371-478B-9D08-5C834EA4DA50}"/>
          </ac:spMkLst>
        </pc:spChg>
        <pc:spChg chg="mod">
          <ac:chgData name="Jay Cao" userId="24e21172780c2dbf" providerId="LiveId" clId="{B1F18820-E0FE-42B3-808C-F57A67264A23}" dt="2020-01-24T23:51:01.262" v="1193" actId="1038"/>
          <ac:spMkLst>
            <pc:docMk/>
            <pc:sldMk cId="32516766" sldId="270"/>
            <ac:spMk id="10" creationId="{470D51C7-88DD-44C0-9BC5-26249374607D}"/>
          </ac:spMkLst>
        </pc:spChg>
        <pc:spChg chg="mod">
          <ac:chgData name="Jay Cao" userId="24e21172780c2dbf" providerId="LiveId" clId="{B1F18820-E0FE-42B3-808C-F57A67264A23}" dt="2020-01-24T23:50:56.833" v="1174" actId="1076"/>
          <ac:spMkLst>
            <pc:docMk/>
            <pc:sldMk cId="32516766" sldId="270"/>
            <ac:spMk id="15" creationId="{7432D276-7EAC-43A1-992E-7F811583B467}"/>
          </ac:spMkLst>
        </pc:spChg>
        <pc:grpChg chg="mod">
          <ac:chgData name="Jay Cao" userId="24e21172780c2dbf" providerId="LiveId" clId="{B1F18820-E0FE-42B3-808C-F57A67264A23}" dt="2020-01-24T23:51:07.472" v="1203" actId="1036"/>
          <ac:grpSpMkLst>
            <pc:docMk/>
            <pc:sldMk cId="32516766" sldId="270"/>
            <ac:grpSpMk id="16" creationId="{BFE05F88-8C3E-4BF6-B8E6-B93B863FF79C}"/>
          </ac:grpSpMkLst>
        </pc:grpChg>
        <pc:graphicFrameChg chg="mod">
          <ac:chgData name="Jay Cao" userId="24e21172780c2dbf" providerId="LiveId" clId="{B1F18820-E0FE-42B3-808C-F57A67264A23}" dt="2020-01-24T23:51:01.262" v="1193" actId="1038"/>
          <ac:graphicFrameMkLst>
            <pc:docMk/>
            <pc:sldMk cId="32516766" sldId="270"/>
            <ac:graphicFrameMk id="6" creationId="{1BEC2F25-5F11-43A2-8220-7E94CE661F56}"/>
          </ac:graphicFrameMkLst>
        </pc:graphicFrameChg>
        <pc:graphicFrameChg chg="mod">
          <ac:chgData name="Jay Cao" userId="24e21172780c2dbf" providerId="LiveId" clId="{B1F18820-E0FE-42B3-808C-F57A67264A23}" dt="2020-01-24T23:51:01.262" v="1193" actId="1038"/>
          <ac:graphicFrameMkLst>
            <pc:docMk/>
            <pc:sldMk cId="32516766" sldId="270"/>
            <ac:graphicFrameMk id="7" creationId="{51EFC86F-3104-4BE8-96DF-241D893CC663}"/>
          </ac:graphicFrameMkLst>
        </pc:graphicFrameChg>
        <pc:graphicFrameChg chg="mod">
          <ac:chgData name="Jay Cao" userId="24e21172780c2dbf" providerId="LiveId" clId="{B1F18820-E0FE-42B3-808C-F57A67264A23}" dt="2020-01-24T23:51:01.262" v="1193" actId="1038"/>
          <ac:graphicFrameMkLst>
            <pc:docMk/>
            <pc:sldMk cId="32516766" sldId="270"/>
            <ac:graphicFrameMk id="14" creationId="{C2B062C8-0AFF-41C8-B638-284C6CF1F93F}"/>
          </ac:graphicFrameMkLst>
        </pc:graphicFrameChg>
      </pc:sldChg>
      <pc:sldChg chg="modSp">
        <pc:chgData name="Jay Cao" userId="24e21172780c2dbf" providerId="LiveId" clId="{B1F18820-E0FE-42B3-808C-F57A67264A23}" dt="2020-01-24T23:52:00.212" v="1260" actId="1035"/>
        <pc:sldMkLst>
          <pc:docMk/>
          <pc:sldMk cId="3873439882" sldId="271"/>
        </pc:sldMkLst>
        <pc:spChg chg="mod">
          <ac:chgData name="Jay Cao" userId="24e21172780c2dbf" providerId="LiveId" clId="{B1F18820-E0FE-42B3-808C-F57A67264A23}" dt="2020-01-24T23:52:00.212" v="1260" actId="1035"/>
          <ac:spMkLst>
            <pc:docMk/>
            <pc:sldMk cId="3873439882" sldId="271"/>
            <ac:spMk id="9" creationId="{783C8F91-7371-478B-9D08-5C834EA4DA50}"/>
          </ac:spMkLst>
        </pc:spChg>
        <pc:spChg chg="mod">
          <ac:chgData name="Jay Cao" userId="24e21172780c2dbf" providerId="LiveId" clId="{B1F18820-E0FE-42B3-808C-F57A67264A23}" dt="2020-01-24T23:52:00.212" v="1260" actId="1035"/>
          <ac:spMkLst>
            <pc:docMk/>
            <pc:sldMk cId="3873439882" sldId="271"/>
            <ac:spMk id="10" creationId="{470D51C7-88DD-44C0-9BC5-26249374607D}"/>
          </ac:spMkLst>
        </pc:spChg>
        <pc:spChg chg="mod">
          <ac:chgData name="Jay Cao" userId="24e21172780c2dbf" providerId="LiveId" clId="{B1F18820-E0FE-42B3-808C-F57A67264A23}" dt="2020-01-24T23:51:56.541" v="1242" actId="1076"/>
          <ac:spMkLst>
            <pc:docMk/>
            <pc:sldMk cId="3873439882" sldId="271"/>
            <ac:spMk id="13" creationId="{7432D276-7EAC-43A1-992E-7F811583B467}"/>
          </ac:spMkLst>
        </pc:spChg>
        <pc:graphicFrameChg chg="mod">
          <ac:chgData name="Jay Cao" userId="24e21172780c2dbf" providerId="LiveId" clId="{B1F18820-E0FE-42B3-808C-F57A67264A23}" dt="2020-01-24T23:52:00.212" v="1260" actId="1035"/>
          <ac:graphicFrameMkLst>
            <pc:docMk/>
            <pc:sldMk cId="3873439882" sldId="271"/>
            <ac:graphicFrameMk id="6" creationId="{1BEC2F25-5F11-43A2-8220-7E94CE661F56}"/>
          </ac:graphicFrameMkLst>
        </pc:graphicFrameChg>
        <pc:graphicFrameChg chg="mod">
          <ac:chgData name="Jay Cao" userId="24e21172780c2dbf" providerId="LiveId" clId="{B1F18820-E0FE-42B3-808C-F57A67264A23}" dt="2020-01-24T23:52:00.212" v="1260" actId="1035"/>
          <ac:graphicFrameMkLst>
            <pc:docMk/>
            <pc:sldMk cId="3873439882" sldId="271"/>
            <ac:graphicFrameMk id="7" creationId="{51EFC86F-3104-4BE8-96DF-241D893CC663}"/>
          </ac:graphicFrameMkLst>
        </pc:graphicFrameChg>
        <pc:graphicFrameChg chg="mod">
          <ac:chgData name="Jay Cao" userId="24e21172780c2dbf" providerId="LiveId" clId="{B1F18820-E0FE-42B3-808C-F57A67264A23}" dt="2020-01-24T23:52:00.212" v="1260" actId="1035"/>
          <ac:graphicFrameMkLst>
            <pc:docMk/>
            <pc:sldMk cId="3873439882" sldId="271"/>
            <ac:graphicFrameMk id="14" creationId="{C2B062C8-0AFF-41C8-B638-284C6CF1F93F}"/>
          </ac:graphicFrameMkLst>
        </pc:graphicFrameChg>
      </pc:sldChg>
      <pc:sldChg chg="modNotesTx">
        <pc:chgData name="Jay Cao" userId="24e21172780c2dbf" providerId="LiveId" clId="{B1F18820-E0FE-42B3-808C-F57A67264A23}" dt="2020-01-24T20:49:13.520" v="137" actId="20577"/>
        <pc:sldMkLst>
          <pc:docMk/>
          <pc:sldMk cId="585643591" sldId="277"/>
        </pc:sldMkLst>
      </pc:sldChg>
      <pc:sldChg chg="modSp">
        <pc:chgData name="Jay Cao" userId="24e21172780c2dbf" providerId="LiveId" clId="{B1F18820-E0FE-42B3-808C-F57A67264A23}" dt="2020-01-24T23:44:14.805" v="953" actId="1076"/>
        <pc:sldMkLst>
          <pc:docMk/>
          <pc:sldMk cId="3186337715" sldId="278"/>
        </pc:sldMkLst>
        <pc:spChg chg="mod">
          <ac:chgData name="Jay Cao" userId="24e21172780c2dbf" providerId="LiveId" clId="{B1F18820-E0FE-42B3-808C-F57A67264A23}" dt="2020-01-24T23:44:06.092" v="950" actId="1076"/>
          <ac:spMkLst>
            <pc:docMk/>
            <pc:sldMk cId="3186337715" sldId="278"/>
            <ac:spMk id="24" creationId="{36EAFC7E-D71E-4D48-96B8-1097B4899A43}"/>
          </ac:spMkLst>
        </pc:spChg>
        <pc:grpChg chg="mod">
          <ac:chgData name="Jay Cao" userId="24e21172780c2dbf" providerId="LiveId" clId="{B1F18820-E0FE-42B3-808C-F57A67264A23}" dt="2020-01-24T23:44:14.805" v="953" actId="1076"/>
          <ac:grpSpMkLst>
            <pc:docMk/>
            <pc:sldMk cId="3186337715" sldId="278"/>
            <ac:grpSpMk id="23" creationId="{9ACA9F5B-E1E2-4B2D-A973-10C9B398C5FE}"/>
          </ac:grpSpMkLst>
        </pc:grpChg>
      </pc:sldChg>
      <pc:sldChg chg="modNotesTx">
        <pc:chgData name="Jay Cao" userId="24e21172780c2dbf" providerId="LiveId" clId="{B1F18820-E0FE-42B3-808C-F57A67264A23}" dt="2020-01-24T20:54:49.743" v="377" actId="20577"/>
        <pc:sldMkLst>
          <pc:docMk/>
          <pc:sldMk cId="158148667" sldId="282"/>
        </pc:sldMkLst>
      </pc:sldChg>
      <pc:sldChg chg="modSp">
        <pc:chgData name="Jay Cao" userId="24e21172780c2dbf" providerId="LiveId" clId="{B1F18820-E0FE-42B3-808C-F57A67264A23}" dt="2020-01-24T22:42:39.958" v="511" actId="1036"/>
        <pc:sldMkLst>
          <pc:docMk/>
          <pc:sldMk cId="4150193883" sldId="285"/>
        </pc:sldMkLst>
        <pc:spChg chg="mod">
          <ac:chgData name="Jay Cao" userId="24e21172780c2dbf" providerId="LiveId" clId="{B1F18820-E0FE-42B3-808C-F57A67264A23}" dt="2020-01-24T22:42:34.483" v="506" actId="14100"/>
          <ac:spMkLst>
            <pc:docMk/>
            <pc:sldMk cId="4150193883" sldId="285"/>
            <ac:spMk id="2" creationId="{00000000-0000-0000-0000-000000000000}"/>
          </ac:spMkLst>
        </pc:spChg>
        <pc:spChg chg="mod">
          <ac:chgData name="Jay Cao" userId="24e21172780c2dbf" providerId="LiveId" clId="{B1F18820-E0FE-42B3-808C-F57A67264A23}" dt="2020-01-24T22:42:39.958" v="511" actId="1036"/>
          <ac:spMkLst>
            <pc:docMk/>
            <pc:sldMk cId="4150193883" sldId="285"/>
            <ac:spMk id="5" creationId="{116C3521-D943-44B3-A3CD-E9BD9D31B3A6}"/>
          </ac:spMkLst>
        </pc:spChg>
        <pc:picChg chg="mod">
          <ac:chgData name="Jay Cao" userId="24e21172780c2dbf" providerId="LiveId" clId="{B1F18820-E0FE-42B3-808C-F57A67264A23}" dt="2020-01-24T22:42:38.720" v="510" actId="1036"/>
          <ac:picMkLst>
            <pc:docMk/>
            <pc:sldMk cId="4150193883" sldId="285"/>
            <ac:picMk id="4" creationId="{00000000-0000-0000-0000-000000000000}"/>
          </ac:picMkLst>
        </pc:picChg>
      </pc:sldChg>
      <pc:sldChg chg="addSp delSp modSp">
        <pc:chgData name="Jay Cao" userId="24e21172780c2dbf" providerId="LiveId" clId="{B1F18820-E0FE-42B3-808C-F57A67264A23}" dt="2020-01-24T23:14:59.612" v="840" actId="113"/>
        <pc:sldMkLst>
          <pc:docMk/>
          <pc:sldMk cId="1530580883" sldId="286"/>
        </pc:sldMkLst>
        <pc:spChg chg="mod">
          <ac:chgData name="Jay Cao" userId="24e21172780c2dbf" providerId="LiveId" clId="{B1F18820-E0FE-42B3-808C-F57A67264A23}" dt="2020-01-24T22:39:16.007" v="449"/>
          <ac:spMkLst>
            <pc:docMk/>
            <pc:sldMk cId="1530580883" sldId="286"/>
            <ac:spMk id="2" creationId="{00000000-0000-0000-0000-000000000000}"/>
          </ac:spMkLst>
        </pc:spChg>
        <pc:spChg chg="del mod">
          <ac:chgData name="Jay Cao" userId="24e21172780c2dbf" providerId="LiveId" clId="{B1F18820-E0FE-42B3-808C-F57A67264A23}" dt="2020-01-24T22:34:59.532" v="440" actId="478"/>
          <ac:spMkLst>
            <pc:docMk/>
            <pc:sldMk cId="1530580883" sldId="286"/>
            <ac:spMk id="3" creationId="{00000000-0000-0000-0000-000000000000}"/>
          </ac:spMkLst>
        </pc:spChg>
        <pc:spChg chg="add del mod">
          <ac:chgData name="Jay Cao" userId="24e21172780c2dbf" providerId="LiveId" clId="{B1F18820-E0FE-42B3-808C-F57A67264A23}" dt="2020-01-24T22:35:15.732" v="441" actId="478"/>
          <ac:spMkLst>
            <pc:docMk/>
            <pc:sldMk cId="1530580883" sldId="286"/>
            <ac:spMk id="5" creationId="{B653D58C-FD29-4960-B15A-8DD1913EBA7A}"/>
          </ac:spMkLst>
        </pc:spChg>
        <pc:spChg chg="add mod">
          <ac:chgData name="Jay Cao" userId="24e21172780c2dbf" providerId="LiveId" clId="{B1F18820-E0FE-42B3-808C-F57A67264A23}" dt="2020-01-24T23:14:59.612" v="840" actId="113"/>
          <ac:spMkLst>
            <pc:docMk/>
            <pc:sldMk cId="1530580883" sldId="286"/>
            <ac:spMk id="6" creationId="{0D42069F-0AF9-441C-94E8-E16DB3F4CC72}"/>
          </ac:spMkLst>
        </pc:spChg>
        <pc:spChg chg="add del">
          <ac:chgData name="Jay Cao" userId="24e21172780c2dbf" providerId="LiveId" clId="{B1F18820-E0FE-42B3-808C-F57A67264A23}" dt="2020-01-24T22:37:38.705" v="445"/>
          <ac:spMkLst>
            <pc:docMk/>
            <pc:sldMk cId="1530580883" sldId="286"/>
            <ac:spMk id="7" creationId="{7965332A-0A89-42E3-A3C0-AEFF5462EA14}"/>
          </ac:spMkLst>
        </pc:spChg>
        <pc:spChg chg="add del">
          <ac:chgData name="Jay Cao" userId="24e21172780c2dbf" providerId="LiveId" clId="{B1F18820-E0FE-42B3-808C-F57A67264A23}" dt="2020-01-24T23:14:52.132" v="839"/>
          <ac:spMkLst>
            <pc:docMk/>
            <pc:sldMk cId="1530580883" sldId="286"/>
            <ac:spMk id="8" creationId="{2639CB77-B451-4927-98BB-B180738EDD13}"/>
          </ac:spMkLst>
        </pc:spChg>
      </pc:sldChg>
      <pc:sldChg chg="modSp del">
        <pc:chgData name="Jay Cao" userId="24e21172780c2dbf" providerId="LiveId" clId="{B1F18820-E0FE-42B3-808C-F57A67264A23}" dt="2020-01-24T22:47:01.672" v="526" actId="2696"/>
        <pc:sldMkLst>
          <pc:docMk/>
          <pc:sldMk cId="1828839129" sldId="287"/>
        </pc:sldMkLst>
        <pc:spChg chg="mod">
          <ac:chgData name="Jay Cao" userId="24e21172780c2dbf" providerId="LiveId" clId="{B1F18820-E0FE-42B3-808C-F57A67264A23}" dt="2020-01-24T22:44:06.704" v="515" actId="113"/>
          <ac:spMkLst>
            <pc:docMk/>
            <pc:sldMk cId="1828839129" sldId="287"/>
            <ac:spMk id="3" creationId="{00000000-0000-0000-0000-000000000000}"/>
          </ac:spMkLst>
        </pc:spChg>
      </pc:sldChg>
      <pc:sldChg chg="modSp del">
        <pc:chgData name="Jay Cao" userId="24e21172780c2dbf" providerId="LiveId" clId="{B1F18820-E0FE-42B3-808C-F57A67264A23}" dt="2020-01-24T22:47:04.417" v="527" actId="2696"/>
        <pc:sldMkLst>
          <pc:docMk/>
          <pc:sldMk cId="2515628172" sldId="288"/>
        </pc:sldMkLst>
        <pc:spChg chg="mod">
          <ac:chgData name="Jay Cao" userId="24e21172780c2dbf" providerId="LiveId" clId="{B1F18820-E0FE-42B3-808C-F57A67264A23}" dt="2020-01-24T21:25:21.720" v="379" actId="20577"/>
          <ac:spMkLst>
            <pc:docMk/>
            <pc:sldMk cId="2515628172" sldId="288"/>
            <ac:spMk id="3" creationId="{00000000-0000-0000-0000-000000000000}"/>
          </ac:spMkLst>
        </pc:spChg>
      </pc:sldChg>
      <pc:sldChg chg="addSp delSp modSp">
        <pc:chgData name="Jay Cao" userId="24e21172780c2dbf" providerId="LiveId" clId="{B1F18820-E0FE-42B3-808C-F57A67264A23}" dt="2020-01-24T23:19:05.845" v="867" actId="207"/>
        <pc:sldMkLst>
          <pc:docMk/>
          <pc:sldMk cId="3202977083" sldId="289"/>
        </pc:sldMkLst>
        <pc:spChg chg="mod">
          <ac:chgData name="Jay Cao" userId="24e21172780c2dbf" providerId="LiveId" clId="{B1F18820-E0FE-42B3-808C-F57A67264A23}" dt="2020-01-24T23:07:18.838" v="794" actId="2711"/>
          <ac:spMkLst>
            <pc:docMk/>
            <pc:sldMk cId="3202977083" sldId="289"/>
            <ac:spMk id="2" creationId="{00000000-0000-0000-0000-000000000000}"/>
          </ac:spMkLst>
        </pc:spChg>
        <pc:spChg chg="mod">
          <ac:chgData name="Jay Cao" userId="24e21172780c2dbf" providerId="LiveId" clId="{B1F18820-E0FE-42B3-808C-F57A67264A23}" dt="2020-01-24T23:19:05.845" v="867" actId="207"/>
          <ac:spMkLst>
            <pc:docMk/>
            <pc:sldMk cId="3202977083" sldId="289"/>
            <ac:spMk id="3" creationId="{00000000-0000-0000-0000-000000000000}"/>
          </ac:spMkLst>
        </pc:spChg>
        <pc:spChg chg="add del">
          <ac:chgData name="Jay Cao" userId="24e21172780c2dbf" providerId="LiveId" clId="{B1F18820-E0FE-42B3-808C-F57A67264A23}" dt="2020-01-24T22:53:50.424" v="567"/>
          <ac:spMkLst>
            <pc:docMk/>
            <pc:sldMk cId="3202977083" sldId="289"/>
            <ac:spMk id="4" creationId="{EB6A2D63-CC55-4B0D-9CB7-F7B3404D6136}"/>
          </ac:spMkLst>
        </pc:spChg>
        <pc:spChg chg="add mod">
          <ac:chgData name="Jay Cao" userId="24e21172780c2dbf" providerId="LiveId" clId="{B1F18820-E0FE-42B3-808C-F57A67264A23}" dt="2020-01-24T23:13:32.605" v="834" actId="692"/>
          <ac:spMkLst>
            <pc:docMk/>
            <pc:sldMk cId="3202977083" sldId="289"/>
            <ac:spMk id="5" creationId="{B2BE3538-26C8-42E7-B4C0-AB3BA751F792}"/>
          </ac:spMkLst>
        </pc:spChg>
        <pc:spChg chg="add del mod">
          <ac:chgData name="Jay Cao" userId="24e21172780c2dbf" providerId="LiveId" clId="{B1F18820-E0FE-42B3-808C-F57A67264A23}" dt="2020-01-24T23:18:12.223" v="860" actId="478"/>
          <ac:spMkLst>
            <pc:docMk/>
            <pc:sldMk cId="3202977083" sldId="289"/>
            <ac:spMk id="6" creationId="{D658ABB5-F749-4702-BB0F-A78E9E19A254}"/>
          </ac:spMkLst>
        </pc:spChg>
        <pc:spChg chg="add mod">
          <ac:chgData name="Jay Cao" userId="24e21172780c2dbf" providerId="LiveId" clId="{B1F18820-E0FE-42B3-808C-F57A67264A23}" dt="2020-01-24T23:13:28.236" v="833" actId="692"/>
          <ac:spMkLst>
            <pc:docMk/>
            <pc:sldMk cId="3202977083" sldId="289"/>
            <ac:spMk id="7" creationId="{4E97BBA3-A1F4-428C-8495-9CDB2ADC9EE1}"/>
          </ac:spMkLst>
        </pc:spChg>
        <pc:spChg chg="add del mod">
          <ac:chgData name="Jay Cao" userId="24e21172780c2dbf" providerId="LiveId" clId="{B1F18820-E0FE-42B3-808C-F57A67264A23}" dt="2020-01-24T23:18:08.924" v="859" actId="478"/>
          <ac:spMkLst>
            <pc:docMk/>
            <pc:sldMk cId="3202977083" sldId="289"/>
            <ac:spMk id="8" creationId="{A87B0DB1-8E77-46C1-90B5-98765924B4C7}"/>
          </ac:spMkLst>
        </pc:spChg>
      </pc:sldChg>
      <pc:sldChg chg="modSp">
        <pc:chgData name="Jay Cao" userId="24e21172780c2dbf" providerId="LiveId" clId="{B1F18820-E0FE-42B3-808C-F57A67264A23}" dt="2020-01-24T23:33:40.986" v="872" actId="207"/>
        <pc:sldMkLst>
          <pc:docMk/>
          <pc:sldMk cId="2832869548" sldId="290"/>
        </pc:sldMkLst>
        <pc:spChg chg="mod">
          <ac:chgData name="Jay Cao" userId="24e21172780c2dbf" providerId="LiveId" clId="{B1F18820-E0FE-42B3-808C-F57A67264A23}" dt="2020-01-24T23:33:40.986" v="872" actId="207"/>
          <ac:spMkLst>
            <pc:docMk/>
            <pc:sldMk cId="2832869548" sldId="290"/>
            <ac:spMk id="3" creationId="{00000000-0000-0000-0000-000000000000}"/>
          </ac:spMkLst>
        </pc:spChg>
      </pc:sldChg>
      <pc:sldChg chg="addSp delSp modSp">
        <pc:chgData name="Jay Cao" userId="24e21172780c2dbf" providerId="LiveId" clId="{B1F18820-E0FE-42B3-808C-F57A67264A23}" dt="2020-01-24T23:07:29.650" v="795" actId="2711"/>
        <pc:sldMkLst>
          <pc:docMk/>
          <pc:sldMk cId="114263444" sldId="297"/>
        </pc:sldMkLst>
        <pc:spChg chg="mod">
          <ac:chgData name="Jay Cao" userId="24e21172780c2dbf" providerId="LiveId" clId="{B1F18820-E0FE-42B3-808C-F57A67264A23}" dt="2020-01-24T23:07:29.650" v="795" actId="2711"/>
          <ac:spMkLst>
            <pc:docMk/>
            <pc:sldMk cId="114263444" sldId="297"/>
            <ac:spMk id="2" creationId="{00000000-0000-0000-0000-000000000000}"/>
          </ac:spMkLst>
        </pc:spChg>
        <pc:spChg chg="mod">
          <ac:chgData name="Jay Cao" userId="24e21172780c2dbf" providerId="LiveId" clId="{B1F18820-E0FE-42B3-808C-F57A67264A23}" dt="2020-01-24T22:52:13.420" v="555"/>
          <ac:spMkLst>
            <pc:docMk/>
            <pc:sldMk cId="114263444" sldId="297"/>
            <ac:spMk id="3" creationId="{00000000-0000-0000-0000-000000000000}"/>
          </ac:spMkLst>
        </pc:spChg>
        <pc:spChg chg="add del">
          <ac:chgData name="Jay Cao" userId="24e21172780c2dbf" providerId="LiveId" clId="{B1F18820-E0FE-42B3-808C-F57A67264A23}" dt="2020-01-24T22:52:06.994" v="554"/>
          <ac:spMkLst>
            <pc:docMk/>
            <pc:sldMk cId="114263444" sldId="297"/>
            <ac:spMk id="4" creationId="{74275CC1-DE49-4F29-9E16-ED5C55325E45}"/>
          </ac:spMkLst>
        </pc:spChg>
      </pc:sldChg>
      <pc:sldChg chg="addSp delSp modSp">
        <pc:chgData name="Jay Cao" userId="24e21172780c2dbf" providerId="LiveId" clId="{B1F18820-E0FE-42B3-808C-F57A67264A23}" dt="2020-01-24T23:17:19.417" v="855" actId="207"/>
        <pc:sldMkLst>
          <pc:docMk/>
          <pc:sldMk cId="2785295795" sldId="298"/>
        </pc:sldMkLst>
        <pc:spChg chg="mod">
          <ac:chgData name="Jay Cao" userId="24e21172780c2dbf" providerId="LiveId" clId="{B1F18820-E0FE-42B3-808C-F57A67264A23}" dt="2020-01-24T23:07:59.836" v="796" actId="2711"/>
          <ac:spMkLst>
            <pc:docMk/>
            <pc:sldMk cId="2785295795" sldId="298"/>
            <ac:spMk id="2" creationId="{00000000-0000-0000-0000-000000000000}"/>
          </ac:spMkLst>
        </pc:spChg>
        <pc:spChg chg="mod">
          <ac:chgData name="Jay Cao" userId="24e21172780c2dbf" providerId="LiveId" clId="{B1F18820-E0FE-42B3-808C-F57A67264A23}" dt="2020-01-24T23:17:19.417" v="855" actId="207"/>
          <ac:spMkLst>
            <pc:docMk/>
            <pc:sldMk cId="2785295795" sldId="298"/>
            <ac:spMk id="3" creationId="{00000000-0000-0000-0000-000000000000}"/>
          </ac:spMkLst>
        </pc:spChg>
        <pc:spChg chg="add del">
          <ac:chgData name="Jay Cao" userId="24e21172780c2dbf" providerId="LiveId" clId="{B1F18820-E0FE-42B3-808C-F57A67264A23}" dt="2020-01-24T22:57:41.636" v="636"/>
          <ac:spMkLst>
            <pc:docMk/>
            <pc:sldMk cId="2785295795" sldId="298"/>
            <ac:spMk id="4" creationId="{B2317734-78E5-4C6E-94C6-B8A777AABC29}"/>
          </ac:spMkLst>
        </pc:spChg>
      </pc:sldChg>
      <pc:sldChg chg="modSp add">
        <pc:chgData name="Jay Cao" userId="24e21172780c2dbf" providerId="LiveId" clId="{B1F18820-E0FE-42B3-808C-F57A67264A23}" dt="2020-01-24T22:52:37.973" v="563" actId="20577"/>
        <pc:sldMkLst>
          <pc:docMk/>
          <pc:sldMk cId="2002529697" sldId="299"/>
        </pc:sldMkLst>
        <pc:spChg chg="mod">
          <ac:chgData name="Jay Cao" userId="24e21172780c2dbf" providerId="LiveId" clId="{B1F18820-E0FE-42B3-808C-F57A67264A23}" dt="2020-01-24T22:52:37.973" v="563" actId="20577"/>
          <ac:spMkLst>
            <pc:docMk/>
            <pc:sldMk cId="2002529697" sldId="299"/>
            <ac:spMk id="6" creationId="{0D42069F-0AF9-441C-94E8-E16DB3F4CC72}"/>
          </ac:spMkLst>
        </pc:spChg>
      </pc:sldChg>
      <pc:sldChg chg="modSp add">
        <pc:chgData name="Jay Cao" userId="24e21172780c2dbf" providerId="LiveId" clId="{B1F18820-E0FE-42B3-808C-F57A67264A23}" dt="2020-01-24T22:52:34.432" v="561" actId="20577"/>
        <pc:sldMkLst>
          <pc:docMk/>
          <pc:sldMk cId="2778932863" sldId="300"/>
        </pc:sldMkLst>
        <pc:spChg chg="mod">
          <ac:chgData name="Jay Cao" userId="24e21172780c2dbf" providerId="LiveId" clId="{B1F18820-E0FE-42B3-808C-F57A67264A23}" dt="2020-01-24T22:52:34.432" v="561" actId="20577"/>
          <ac:spMkLst>
            <pc:docMk/>
            <pc:sldMk cId="2778932863" sldId="300"/>
            <ac:spMk id="6" creationId="{0D42069F-0AF9-441C-94E8-E16DB3F4CC72}"/>
          </ac:spMkLst>
        </pc:spChg>
      </pc:sldChg>
      <pc:sldChg chg="addSp modSp add">
        <pc:chgData name="Jay Cao" userId="24e21172780c2dbf" providerId="LiveId" clId="{B1F18820-E0FE-42B3-808C-F57A67264A23}" dt="2020-01-24T22:52:30.756" v="559" actId="20577"/>
        <pc:sldMkLst>
          <pc:docMk/>
          <pc:sldMk cId="2977753" sldId="301"/>
        </pc:sldMkLst>
        <pc:spChg chg="add mod">
          <ac:chgData name="Jay Cao" userId="24e21172780c2dbf" providerId="LiveId" clId="{B1F18820-E0FE-42B3-808C-F57A67264A23}" dt="2020-01-24T22:46:37.713" v="523" actId="1076"/>
          <ac:spMkLst>
            <pc:docMk/>
            <pc:sldMk cId="2977753" sldId="301"/>
            <ac:spMk id="4" creationId="{D66835E0-5E26-4E95-B08C-B96B5294E770}"/>
          </ac:spMkLst>
        </pc:spChg>
        <pc:spChg chg="mod">
          <ac:chgData name="Jay Cao" userId="24e21172780c2dbf" providerId="LiveId" clId="{B1F18820-E0FE-42B3-808C-F57A67264A23}" dt="2020-01-24T22:52:30.756" v="559" actId="20577"/>
          <ac:spMkLst>
            <pc:docMk/>
            <pc:sldMk cId="2977753" sldId="301"/>
            <ac:spMk id="6" creationId="{0D42069F-0AF9-441C-94E8-E16DB3F4CC72}"/>
          </ac:spMkLst>
        </pc:spChg>
      </pc:sldChg>
      <pc:sldChg chg="modSp add">
        <pc:chgData name="Jay Cao" userId="24e21172780c2dbf" providerId="LiveId" clId="{B1F18820-E0FE-42B3-808C-F57A67264A23}" dt="2020-01-24T22:58:46.056" v="646" actId="14100"/>
        <pc:sldMkLst>
          <pc:docMk/>
          <pc:sldMk cId="272165684" sldId="302"/>
        </pc:sldMkLst>
        <pc:spChg chg="mod">
          <ac:chgData name="Jay Cao" userId="24e21172780c2dbf" providerId="LiveId" clId="{B1F18820-E0FE-42B3-808C-F57A67264A23}" dt="2020-01-24T22:58:46.056" v="646" actId="14100"/>
          <ac:spMkLst>
            <pc:docMk/>
            <pc:sldMk cId="272165684" sldId="302"/>
            <ac:spMk id="4" creationId="{D66835E0-5E26-4E95-B08C-B96B5294E770}"/>
          </ac:spMkLst>
        </pc:spChg>
        <pc:spChg chg="mod">
          <ac:chgData name="Jay Cao" userId="24e21172780c2dbf" providerId="LiveId" clId="{B1F18820-E0FE-42B3-808C-F57A67264A23}" dt="2020-01-24T22:52:27.014" v="557" actId="20577"/>
          <ac:spMkLst>
            <pc:docMk/>
            <pc:sldMk cId="272165684" sldId="302"/>
            <ac:spMk id="6" creationId="{0D42069F-0AF9-441C-94E8-E16DB3F4CC72}"/>
          </ac:spMkLst>
        </pc:spChg>
      </pc:sldChg>
      <pc:sldChg chg="addSp delSp modSp add">
        <pc:chgData name="Jay Cao" userId="24e21172780c2dbf" providerId="LiveId" clId="{B1F18820-E0FE-42B3-808C-F57A67264A23}" dt="2020-01-24T23:06:00.705" v="754" actId="1035"/>
        <pc:sldMkLst>
          <pc:docMk/>
          <pc:sldMk cId="2492949981" sldId="303"/>
        </pc:sldMkLst>
        <pc:spChg chg="mod">
          <ac:chgData name="Jay Cao" userId="24e21172780c2dbf" providerId="LiveId" clId="{B1F18820-E0FE-42B3-808C-F57A67264A23}" dt="2020-01-24T23:04:30.116" v="694" actId="20577"/>
          <ac:spMkLst>
            <pc:docMk/>
            <pc:sldMk cId="2492949981" sldId="303"/>
            <ac:spMk id="2" creationId="{50994D3B-C97F-40D9-8DEE-15192D2766B6}"/>
          </ac:spMkLst>
        </pc:spChg>
        <pc:spChg chg="del">
          <ac:chgData name="Jay Cao" userId="24e21172780c2dbf" providerId="LiveId" clId="{B1F18820-E0FE-42B3-808C-F57A67264A23}" dt="2020-01-24T23:04:48.736" v="695"/>
          <ac:spMkLst>
            <pc:docMk/>
            <pc:sldMk cId="2492949981" sldId="303"/>
            <ac:spMk id="3" creationId="{124FE11F-6DB5-4A08-90E4-0BAB4DB0D967}"/>
          </ac:spMkLst>
        </pc:spChg>
        <pc:spChg chg="add mod">
          <ac:chgData name="Jay Cao" userId="24e21172780c2dbf" providerId="LiveId" clId="{B1F18820-E0FE-42B3-808C-F57A67264A23}" dt="2020-01-24T23:06:00.705" v="754" actId="1035"/>
          <ac:spMkLst>
            <pc:docMk/>
            <pc:sldMk cId="2492949981" sldId="303"/>
            <ac:spMk id="6" creationId="{AC35380B-E6E3-4BF1-BEC6-92B6D784D15E}"/>
          </ac:spMkLst>
        </pc:spChg>
        <pc:picChg chg="add mod">
          <ac:chgData name="Jay Cao" userId="24e21172780c2dbf" providerId="LiveId" clId="{B1F18820-E0FE-42B3-808C-F57A67264A23}" dt="2020-01-24T23:05:55.417" v="744" actId="1037"/>
          <ac:picMkLst>
            <pc:docMk/>
            <pc:sldMk cId="2492949981" sldId="303"/>
            <ac:picMk id="4" creationId="{6BEA249A-25E4-4699-A930-3F8A20FBCDAC}"/>
          </ac:picMkLst>
        </pc:picChg>
        <pc:picChg chg="add mod">
          <ac:chgData name="Jay Cao" userId="24e21172780c2dbf" providerId="LiveId" clId="{B1F18820-E0FE-42B3-808C-F57A67264A23}" dt="2020-01-24T23:05:57.151" v="746" actId="1037"/>
          <ac:picMkLst>
            <pc:docMk/>
            <pc:sldMk cId="2492949981" sldId="303"/>
            <ac:picMk id="5" creationId="{5F92DFCC-92C1-442D-8B17-3085D1B76A5A}"/>
          </ac:picMkLst>
        </pc:picChg>
      </pc:sldChg>
      <pc:sldChg chg="delSp modSp add">
        <pc:chgData name="Jay Cao" userId="24e21172780c2dbf" providerId="LiveId" clId="{B1F18820-E0FE-42B3-808C-F57A67264A23}" dt="2020-01-24T23:16:42.394" v="850" actId="113"/>
        <pc:sldMkLst>
          <pc:docMk/>
          <pc:sldMk cId="3941737030" sldId="304"/>
        </pc:sldMkLst>
        <pc:spChg chg="mod">
          <ac:chgData name="Jay Cao" userId="24e21172780c2dbf" providerId="LiveId" clId="{B1F18820-E0FE-42B3-808C-F57A67264A23}" dt="2020-01-24T23:16:42.394" v="850" actId="113"/>
          <ac:spMkLst>
            <pc:docMk/>
            <pc:sldMk cId="3941737030" sldId="304"/>
            <ac:spMk id="3" creationId="{00000000-0000-0000-0000-000000000000}"/>
          </ac:spMkLst>
        </pc:spChg>
        <pc:spChg chg="del">
          <ac:chgData name="Jay Cao" userId="24e21172780c2dbf" providerId="LiveId" clId="{B1F18820-E0FE-42B3-808C-F57A67264A23}" dt="2020-01-24T23:15:34.822" v="843" actId="478"/>
          <ac:spMkLst>
            <pc:docMk/>
            <pc:sldMk cId="3941737030" sldId="304"/>
            <ac:spMk id="5" creationId="{B2BE3538-26C8-42E7-B4C0-AB3BA751F792}"/>
          </ac:spMkLst>
        </pc:spChg>
        <pc:spChg chg="del">
          <ac:chgData name="Jay Cao" userId="24e21172780c2dbf" providerId="LiveId" clId="{B1F18820-E0FE-42B3-808C-F57A67264A23}" dt="2020-01-24T23:15:37.521" v="844" actId="478"/>
          <ac:spMkLst>
            <pc:docMk/>
            <pc:sldMk cId="3941737030" sldId="304"/>
            <ac:spMk id="6" creationId="{D658ABB5-F749-4702-BB0F-A78E9E19A254}"/>
          </ac:spMkLst>
        </pc:spChg>
        <pc:spChg chg="del">
          <ac:chgData name="Jay Cao" userId="24e21172780c2dbf" providerId="LiveId" clId="{B1F18820-E0FE-42B3-808C-F57A67264A23}" dt="2020-01-24T23:15:28.078" v="841" actId="478"/>
          <ac:spMkLst>
            <pc:docMk/>
            <pc:sldMk cId="3941737030" sldId="304"/>
            <ac:spMk id="7" creationId="{4E97BBA3-A1F4-428C-8495-9CDB2ADC9EE1}"/>
          </ac:spMkLst>
        </pc:spChg>
        <pc:spChg chg="del">
          <ac:chgData name="Jay Cao" userId="24e21172780c2dbf" providerId="LiveId" clId="{B1F18820-E0FE-42B3-808C-F57A67264A23}" dt="2020-01-24T23:15:30.257" v="842" actId="478"/>
          <ac:spMkLst>
            <pc:docMk/>
            <pc:sldMk cId="3941737030" sldId="304"/>
            <ac:spMk id="8" creationId="{A87B0DB1-8E77-46C1-90B5-98765924B4C7}"/>
          </ac:spMkLst>
        </pc:spChg>
      </pc:sldChg>
      <pc:sldChg chg="delSp modSp add">
        <pc:chgData name="Jay Cao" userId="24e21172780c2dbf" providerId="LiveId" clId="{B1F18820-E0FE-42B3-808C-F57A67264A23}" dt="2020-01-24T23:19:15.823" v="868" actId="207"/>
        <pc:sldMkLst>
          <pc:docMk/>
          <pc:sldMk cId="3056022850" sldId="305"/>
        </pc:sldMkLst>
        <pc:spChg chg="mod">
          <ac:chgData name="Jay Cao" userId="24e21172780c2dbf" providerId="LiveId" clId="{B1F18820-E0FE-42B3-808C-F57A67264A23}" dt="2020-01-24T23:19:15.823" v="868" actId="207"/>
          <ac:spMkLst>
            <pc:docMk/>
            <pc:sldMk cId="3056022850" sldId="305"/>
            <ac:spMk id="3" creationId="{00000000-0000-0000-0000-000000000000}"/>
          </ac:spMkLst>
        </pc:spChg>
        <pc:spChg chg="del">
          <ac:chgData name="Jay Cao" userId="24e21172780c2dbf" providerId="LiveId" clId="{B1F18820-E0FE-42B3-808C-F57A67264A23}" dt="2020-01-24T23:18:25.566" v="862" actId="478"/>
          <ac:spMkLst>
            <pc:docMk/>
            <pc:sldMk cId="3056022850" sldId="305"/>
            <ac:spMk id="5" creationId="{B2BE3538-26C8-42E7-B4C0-AB3BA751F792}"/>
          </ac:spMkLst>
        </pc:spChg>
        <pc:spChg chg="del">
          <ac:chgData name="Jay Cao" userId="24e21172780c2dbf" providerId="LiveId" clId="{B1F18820-E0FE-42B3-808C-F57A67264A23}" dt="2020-01-24T23:18:22.393" v="861" actId="478"/>
          <ac:spMkLst>
            <pc:docMk/>
            <pc:sldMk cId="3056022850" sldId="305"/>
            <ac:spMk id="7" creationId="{4E97BBA3-A1F4-428C-8495-9CDB2ADC9EE1}"/>
          </ac:spMkLst>
        </pc:spChg>
      </pc:sldChg>
      <pc:sldChg chg="addSp delSp modSp add">
        <pc:chgData name="Jay Cao" userId="24e21172780c2dbf" providerId="LiveId" clId="{B1F18820-E0FE-42B3-808C-F57A67264A23}" dt="2020-01-24T23:42:21.193" v="915" actId="207"/>
        <pc:sldMkLst>
          <pc:docMk/>
          <pc:sldMk cId="2266227968" sldId="306"/>
        </pc:sldMkLst>
        <pc:spChg chg="mod">
          <ac:chgData name="Jay Cao" userId="24e21172780c2dbf" providerId="LiveId" clId="{B1F18820-E0FE-42B3-808C-F57A67264A23}" dt="2020-01-24T23:41:32.210" v="910" actId="20577"/>
          <ac:spMkLst>
            <pc:docMk/>
            <pc:sldMk cId="2266227968" sldId="306"/>
            <ac:spMk id="2" creationId="{0E5140C8-0764-43FD-BE3A-265B79613E22}"/>
          </ac:spMkLst>
        </pc:spChg>
        <pc:spChg chg="add del mod">
          <ac:chgData name="Jay Cao" userId="24e21172780c2dbf" providerId="LiveId" clId="{B1F18820-E0FE-42B3-808C-F57A67264A23}" dt="2020-01-24T23:42:21.193" v="915" actId="207"/>
          <ac:spMkLst>
            <pc:docMk/>
            <pc:sldMk cId="2266227968" sldId="306"/>
            <ac:spMk id="3" creationId="{FA7A7A53-566E-4E8C-AF00-946C2BF35D7B}"/>
          </ac:spMkLst>
        </pc:spChg>
        <pc:spChg chg="add del">
          <ac:chgData name="Jay Cao" userId="24e21172780c2dbf" providerId="LiveId" clId="{B1F18820-E0FE-42B3-808C-F57A67264A23}" dt="2020-01-24T23:40:07" v="876"/>
          <ac:spMkLst>
            <pc:docMk/>
            <pc:sldMk cId="2266227968" sldId="306"/>
            <ac:spMk id="4" creationId="{D35283EE-A926-4E98-B522-82BA55078DAE}"/>
          </ac:spMkLst>
        </pc:spChg>
      </pc:sldChg>
      <pc:sldChg chg="addSp delSp modSp add">
        <pc:chgData name="Jay Cao" userId="24e21172780c2dbf" providerId="LiveId" clId="{B1F18820-E0FE-42B3-808C-F57A67264A23}" dt="2020-01-24T23:48:11.118" v="1003" actId="207"/>
        <pc:sldMkLst>
          <pc:docMk/>
          <pc:sldMk cId="838278219" sldId="307"/>
        </pc:sldMkLst>
        <pc:spChg chg="mod">
          <ac:chgData name="Jay Cao" userId="24e21172780c2dbf" providerId="LiveId" clId="{B1F18820-E0FE-42B3-808C-F57A67264A23}" dt="2020-01-24T23:46:23.150" v="995" actId="20577"/>
          <ac:spMkLst>
            <pc:docMk/>
            <pc:sldMk cId="838278219" sldId="307"/>
            <ac:spMk id="2" creationId="{0E5140C8-0764-43FD-BE3A-265B79613E22}"/>
          </ac:spMkLst>
        </pc:spChg>
        <pc:spChg chg="mod">
          <ac:chgData name="Jay Cao" userId="24e21172780c2dbf" providerId="LiveId" clId="{B1F18820-E0FE-42B3-808C-F57A67264A23}" dt="2020-01-24T23:48:11.118" v="1003" actId="207"/>
          <ac:spMkLst>
            <pc:docMk/>
            <pc:sldMk cId="838278219" sldId="307"/>
            <ac:spMk id="3" creationId="{FA7A7A53-566E-4E8C-AF00-946C2BF35D7B}"/>
          </ac:spMkLst>
        </pc:spChg>
        <pc:spChg chg="add del">
          <ac:chgData name="Jay Cao" userId="24e21172780c2dbf" providerId="LiveId" clId="{B1F18820-E0FE-42B3-808C-F57A67264A23}" dt="2020-01-24T23:47:56.561" v="1000"/>
          <ac:spMkLst>
            <pc:docMk/>
            <pc:sldMk cId="838278219" sldId="307"/>
            <ac:spMk id="4" creationId="{E1CF50AC-E0AC-432F-8AAB-AD46CC1667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A628E-7277-4438-8DF0-5778D2FD5FD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BBB7F-C124-4C32-AE35-32362515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70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2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62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6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“If you have a consistent </a:t>
            </a:r>
            <a:r>
              <a:rPr lang="en-US" i="1" dirty="0"/>
              <a:t>data structure</a:t>
            </a:r>
            <a:r>
              <a:rPr lang="en-US" dirty="0"/>
              <a:t>, it's easier to learn the tools that work with it because they have an underlying uniformity.”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7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as in variable/column name; average results by a and b; average result of all and b; average result by person; in consistency;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94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as in variable/column name; average results by a and b; average result of all and b; average result by person; in consistency;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00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as in variable/column name; average results by a and b; average result of all and b; average result by person; in consistency;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52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as in variable/column name; average results by a and b; average result of all and b; average result by person; in consistency;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21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as in variable/column name; average results by a and b; average result of all and b; average result by person; in consistency;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4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51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8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9B77-D37C-4BA4-9933-CD33A0389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7BA3B-FB68-4448-8DCD-87F424177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85BF-1BE0-41AA-8B0F-88C870B9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404DE-39AA-4715-86EF-E2229D78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BCD6-D7C2-4515-B3AD-88B23C0A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2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63B3-CD3F-453D-96F4-3C60DA7F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E7016-E725-4295-8D64-B108D182B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A048-8BA5-473E-96E3-AA4F373F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0B58E-2356-4DA8-B363-D4E8BD70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80AC2-AAAB-4926-A2BB-AA01DF82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1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77EEA-7799-47D8-A948-726079B49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EECEC-384D-4919-9D47-EB2D88976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33E11-5E1B-48FD-8AF2-20C4BA68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CF3BC-C61E-49DA-884F-5E288DCC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D2019-7302-4D5F-AB6C-98601372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6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AE487D-F192-E743-AE60-201B1E44F0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7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1E30-4EBF-4896-806B-12AC99F3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2AF8-5C2E-44B0-BC3B-E24FB192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86B3D-A3BB-4FC2-9D35-C4063E72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CD6AD-B2C8-43C0-ABC0-F611918C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FE69E-291B-4F3B-AE1A-289EB8C5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4852-414F-4FCC-9797-FE9C4DA7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C6337-E84D-4501-BC3F-87AF7C51B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9DE83-10B7-49E0-B4B1-68238789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2DC8-0BC5-4C5E-BEF6-606FA862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3945-FA8C-4FAE-80BC-6DEE44BD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C243-82AD-47D8-AAF0-7A38F429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3332-6D09-49FA-AF27-FE0FC7902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2FAEA-74A4-430B-B63D-A5E1526C7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35141-3FC0-4188-BC9D-05E517DA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764AC-F4D3-4168-85A5-D8F91038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98BFE-FA5D-4C32-8822-3CB3AA69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6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0C6F-FA70-4BF0-BFF0-BC284026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4FC94-552F-4163-A3B4-D88D82C62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33DE-1AA2-410E-827F-BBCD391A5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7FB1D-E0C3-430C-89FC-9B3FC1E7E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88CF0-1114-4032-B163-D9B5A2FE6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23686-5E01-4F7C-A53A-C2C74AC7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FED60-2E89-44C0-881F-3AE24C33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8C75C-4C49-4AC3-BA84-DBD546D3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8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7E0A-83A4-4FB4-AF39-92C902AD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9DBB5-AEBE-48B2-A4A2-BC852999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1CA23-B88B-4205-8DD5-1FC71652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773A8-D474-4DA3-9CB1-08853EC9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869DB-27D8-43B7-AD73-7D4EAF2D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3AB9F-1E6A-4375-A7E1-4A2719F2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A50D7-D2C7-4ED1-B795-E8A81BCE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ACD2-78C5-4F47-852A-466EED3E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324F0-C06C-495D-B9D3-162860368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A49CE-4189-4736-BA86-6C3DBE38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76882-5D46-4912-A110-BBA2330B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B09CD-B9FE-4FBB-8089-EAD84D5A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8A4AB-9D61-42A1-8436-A894D797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8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A7B8-E5D9-4878-A99B-6EC068AF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39F9F-66B4-4EBC-8626-DAA9E0831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D643D-E927-4B64-BD9D-A78D95B99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753F7-2F25-4E26-81A1-C911E3DB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1913B-BE2F-4022-88CB-B0E64EA4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41D2D-0F85-4ACE-BFD3-36D570D4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1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19C26-A79E-4C31-9F60-3F3A266F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9BB2A-5F5F-480D-9679-9728AF56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F55EA-5F1A-4A36-94A4-46F972B87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9F13-826C-4D2E-B836-5B52099325F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6D23-4DA6-4452-8C7E-63C783BA2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7F8F-465D-45C9-B97F-2AAF50797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5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3989C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dmdal.github.io/r-tutorial-201920-wint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ta.had.co.nz/papers/tidy-data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tidy-data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tidy-data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tidy-data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idyr.tidyverse.org/articles/pivot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idyr.tidyverse.org/articles/pivot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tidyr.tidyverse.org/articles/pivot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tidyr.tidyverse.org/articles/pivo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tidyr.tidyverse.org/articles/pivot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idyr.tidyverse.org/articles/pivo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idyr.tidyverse.org/articles/pivo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idyr.tidyverse.org/articles/pivot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idyr.tidyverse.org/articles/pivot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tidyr.tidyverse.org/articles/pivot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tdmdal.github.io/r-tutorial-202021-winter/data/fang_2018.csv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vita.had.co.nz/papers/tidy-data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tidy-data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tidy-data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tidy-data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otexts.com/fpp3/" TargetMode="External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hyperlink" Target="https://tidyverts.org/" TargetMode="Externa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usiness-science.github.io/tidyquant/index.html" TargetMode="External"/><Relationship Id="rId11" Type="http://schemas.openxmlformats.org/officeDocument/2006/relationships/image" Target="../media/image12.png"/><Relationship Id="rId5" Type="http://schemas.openxmlformats.org/officeDocument/2006/relationships/hyperlink" Target="https://www.tidyverse.org/packages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s://www.tidyverse.org/" TargetMode="External"/><Relationship Id="rId9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plyr.tidyverse.org/reference/summarise.html" TargetMode="External"/><Relationship Id="rId2" Type="http://schemas.openxmlformats.org/officeDocument/2006/relationships/hyperlink" Target="https://dplyr.tidyverse.org/reference/arran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plyr.tidyverse.org/reference/group_by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plyr.tidyverse.org/articles/window-function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tidy-data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plyr.tidyverse.org/reference/index.html" TargetMode="External"/><Relationship Id="rId2" Type="http://schemas.openxmlformats.org/officeDocument/2006/relationships/hyperlink" Target="https://dplyr.tidyverse.org/articles/two-tab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plyr.tidyverse.org/article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tidy-data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ta.had.co.nz/papers/tidy-data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ta.had.co.nz/papers/tidy-data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ta.had.co.nz/papers/tidy-data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ta.had.co.nz/papers/tidy-dat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Intro to R – Data wrangling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R Workshop - 2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426C034-8FC6-4EBB-9E78-115944A90A69}" type="datetime4">
              <a:rPr lang="en-CA" sz="1400" b="1">
                <a:solidFill>
                  <a:schemeClr val="bg1"/>
                </a:solidFill>
                <a:latin typeface="+mj-lt"/>
              </a:rPr>
              <a:t>February 17, 2021</a:t>
            </a:fld>
            <a:r>
              <a:rPr lang="en-CA" sz="1400" b="1" dirty="0">
                <a:solidFill>
                  <a:schemeClr val="bg1"/>
                </a:solidFill>
                <a:latin typeface="+mj-lt"/>
              </a:rPr>
              <a:t>    Prepared by Jay Cao / TDMDAL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FD2569-0651-4E65-A0AF-D0CBC954A638}"/>
              </a:ext>
            </a:extLst>
          </p:cNvPr>
          <p:cNvSpPr/>
          <p:nvPr/>
        </p:nvSpPr>
        <p:spPr>
          <a:xfrm>
            <a:off x="551384" y="6257060"/>
            <a:ext cx="4774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>
                <a:solidFill>
                  <a:schemeClr val="bg1"/>
                </a:solidFill>
                <a:latin typeface="+mj-lt"/>
              </a:rPr>
              <a:t>Website: </a:t>
            </a:r>
            <a:r>
              <a:rPr lang="en-CA" sz="1400" b="1" dirty="0">
                <a:solidFill>
                  <a:schemeClr val="bg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https://tdmdal.github.io/r-tutorial-201920-winter/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97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Messy Data – Example 1 / Why is it Messy?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399" y="1645920"/>
            <a:ext cx="5626707" cy="2503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http://vita.had.co.nz/papers/tidy-data.html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CC6671-D405-42BB-BDCB-6B662DCEA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5160" cy="4351338"/>
          </a:xfrm>
        </p:spPr>
        <p:txBody>
          <a:bodyPr/>
          <a:lstStyle/>
          <a:p>
            <a:r>
              <a:rPr lang="en-US" dirty="0"/>
              <a:t>Values as column names</a:t>
            </a:r>
          </a:p>
          <a:p>
            <a:endParaRPr lang="en-US" dirty="0"/>
          </a:p>
          <a:p>
            <a:r>
              <a:rPr lang="en-US" dirty="0"/>
              <a:t>Hard to retrieve data and analyze them in a consistent way</a:t>
            </a:r>
          </a:p>
          <a:p>
            <a:pPr lvl="1"/>
            <a:r>
              <a:rPr lang="en-US" dirty="0"/>
              <a:t>how many treatments in total</a:t>
            </a:r>
          </a:p>
          <a:p>
            <a:pPr lvl="1"/>
            <a:r>
              <a:rPr lang="en-US" dirty="0"/>
              <a:t>get average result by person</a:t>
            </a:r>
          </a:p>
          <a:p>
            <a:pPr lvl="1"/>
            <a:r>
              <a:rPr lang="en-US" dirty="0"/>
              <a:t>get average result by treatment</a:t>
            </a:r>
          </a:p>
          <a:p>
            <a:pPr lvl="1"/>
            <a:r>
              <a:rPr lang="en-US" b="1" dirty="0"/>
              <a:t>get overall average result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178CE1-6BA0-4086-8E6E-E8CE3BBA72F0}"/>
              </a:ext>
            </a:extLst>
          </p:cNvPr>
          <p:cNvSpPr/>
          <p:nvPr/>
        </p:nvSpPr>
        <p:spPr>
          <a:xfrm>
            <a:off x="8402320" y="2336800"/>
            <a:ext cx="3119120" cy="1036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86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Messy Data – Example 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230236"/>
            <a:ext cx="11106150" cy="3162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http://vita.had.co.nz/papers/tidy-data.html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4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Tidy Version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493" y="1443643"/>
            <a:ext cx="5905500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http://vita.had.co.nz/papers/tidy-data.html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6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Tidy Version – Why is it Tidy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672" y="1825625"/>
            <a:ext cx="4947128" cy="3702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http://vita.had.co.nz/papers/tidy-data.html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D9F2EB-3271-4487-B881-828D57E50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5160" cy="4351338"/>
          </a:xfrm>
        </p:spPr>
        <p:txBody>
          <a:bodyPr/>
          <a:lstStyle/>
          <a:p>
            <a:r>
              <a:rPr lang="en-US" dirty="0"/>
              <a:t>All column-wise operations</a:t>
            </a:r>
          </a:p>
          <a:p>
            <a:pPr lvl="1"/>
            <a:r>
              <a:rPr lang="en-US" dirty="0"/>
              <a:t>how many treatments in total</a:t>
            </a:r>
          </a:p>
          <a:p>
            <a:pPr lvl="1"/>
            <a:r>
              <a:rPr lang="en-US" dirty="0"/>
              <a:t>get average result by person</a:t>
            </a:r>
          </a:p>
          <a:p>
            <a:pPr lvl="1"/>
            <a:r>
              <a:rPr lang="en-US" dirty="0"/>
              <a:t>get average result by treatment</a:t>
            </a:r>
          </a:p>
          <a:p>
            <a:pPr lvl="1"/>
            <a:r>
              <a:rPr lang="en-US" dirty="0"/>
              <a:t>get overall average result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408BF7-4B50-464C-8071-5975D5338FD2}"/>
              </a:ext>
            </a:extLst>
          </p:cNvPr>
          <p:cNvCxnSpPr/>
          <p:nvPr/>
        </p:nvCxnSpPr>
        <p:spPr>
          <a:xfrm>
            <a:off x="9865360" y="2875280"/>
            <a:ext cx="0" cy="23164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2F9811-A14B-4E78-ADEB-1492D214C6D7}"/>
              </a:ext>
            </a:extLst>
          </p:cNvPr>
          <p:cNvCxnSpPr/>
          <p:nvPr/>
        </p:nvCxnSpPr>
        <p:spPr>
          <a:xfrm>
            <a:off x="11353800" y="2875280"/>
            <a:ext cx="0" cy="23164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1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24D8-4AEF-48A7-81A2-0672C61B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FANG Revenue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7827A-720B-45A9-A108-F249002B6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 A </a:t>
            </a:r>
            <a:r>
              <a:rPr lang="en-US" dirty="0" err="1">
                <a:latin typeface="Consolas" panose="020B0609020204030204" pitchFamily="49" charset="0"/>
              </a:rPr>
              <a:t>tibble</a:t>
            </a:r>
            <a:r>
              <a:rPr lang="en-US" dirty="0">
                <a:latin typeface="Consolas" panose="020B0609020204030204" pitchFamily="49" charset="0"/>
              </a:rPr>
              <a:t>: 4 x 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Ticker `Fiscal Year`    Q1    Q2    Q3    Q4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&lt;</a:t>
            </a:r>
            <a:r>
              <a:rPr lang="en-US" dirty="0" err="1">
                <a:latin typeface="Consolas" panose="020B0609020204030204" pitchFamily="49" charset="0"/>
              </a:rPr>
              <a:t>chr</a:t>
            </a:r>
            <a:r>
              <a:rPr lang="en-US" dirty="0">
                <a:latin typeface="Consolas" panose="020B0609020204030204" pitchFamily="49" charset="0"/>
              </a:rPr>
              <a:t>&gt;          &lt;int&gt; &lt;</a:t>
            </a:r>
            <a:r>
              <a:rPr lang="en-US" dirty="0" err="1">
                <a:latin typeface="Consolas" panose="020B0609020204030204" pitchFamily="49" charset="0"/>
              </a:rPr>
              <a:t>dbl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dbl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dbl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dbl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 AMZN            2018 51.0  52.9  56.6  72.4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2 FB              2018 12.0  13.2  13.7  16.9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3 GOOG            2018 31.1  32.7  33.7  39.3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4 NFLX            2018  3.70  3.91  4.00  4.19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4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4D3B-C97F-40D9-8DEE-15192D27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Messy to Tidy (One Example)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EA249A-25E4-4699-A930-3F8A20FBC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55" y="2420144"/>
            <a:ext cx="6023628" cy="2680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92DFCC-92C1-442D-8B17-3085D1B76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445" y="1920239"/>
            <a:ext cx="4413388" cy="330292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C35380B-E6E3-4BF1-BEC6-92B6D784D15E}"/>
              </a:ext>
            </a:extLst>
          </p:cNvPr>
          <p:cNvSpPr/>
          <p:nvPr/>
        </p:nvSpPr>
        <p:spPr>
          <a:xfrm>
            <a:off x="6593840" y="3535680"/>
            <a:ext cx="386080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9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pivot_longer</a:t>
            </a:r>
            <a:r>
              <a:rPr lang="en-CA" dirty="0"/>
              <a:t>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42069F-0AF9-441C-94E8-E16DB3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3 x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name         </a:t>
            </a:r>
            <a:r>
              <a:rPr lang="en-US" sz="2400" dirty="0" err="1">
                <a:latin typeface="Consolas" panose="020B0609020204030204" pitchFamily="49" charset="0"/>
              </a:rPr>
              <a:t>treatmenta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treatmentb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John Smith           NA         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Jane Doe             16         11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Mary Johnson          3          1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pivot_longer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df_messy</a:t>
            </a:r>
            <a:r>
              <a:rPr lang="en-US" sz="2400" dirty="0">
                <a:latin typeface="Consolas" panose="020B0609020204030204" pitchFamily="49" charset="0"/>
              </a:rPr>
              <a:t>, -name,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</a:t>
            </a:r>
            <a:r>
              <a:rPr lang="en-US" sz="2400" dirty="0" err="1">
                <a:latin typeface="Consolas" panose="020B0609020204030204" pitchFamily="49" charset="0"/>
              </a:rPr>
              <a:t>names_to</a:t>
            </a:r>
            <a:r>
              <a:rPr lang="en-US" sz="2400" dirty="0">
                <a:latin typeface="Consolas" panose="020B0609020204030204" pitchFamily="49" charset="0"/>
              </a:rPr>
              <a:t> = "treatment", </a:t>
            </a:r>
            <a:r>
              <a:rPr lang="en-US" sz="2400" dirty="0" err="1">
                <a:latin typeface="Consolas" panose="020B0609020204030204" pitchFamily="49" charset="0"/>
              </a:rPr>
              <a:t>values_to</a:t>
            </a:r>
            <a:r>
              <a:rPr lang="en-US" sz="2400" dirty="0">
                <a:latin typeface="Consolas" panose="020B0609020204030204" pitchFamily="49" charset="0"/>
              </a:rPr>
              <a:t> = "result")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239A8-5FF0-40DF-8B48-EA547E4CE72B}"/>
              </a:ext>
            </a:extLst>
          </p:cNvPr>
          <p:cNvSpPr txBox="1"/>
          <p:nvPr/>
        </p:nvSpPr>
        <p:spPr>
          <a:xfrm>
            <a:off x="838200" y="6311900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https://tidyr.tidyverse.org/articles/pivot.html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80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pivot_longer</a:t>
            </a:r>
            <a:r>
              <a:rPr lang="en-CA" dirty="0"/>
              <a:t>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42069F-0AF9-441C-94E8-E16DB3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3 x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name         </a:t>
            </a:r>
            <a:r>
              <a:rPr lang="en-US" sz="2400" dirty="0" err="1">
                <a:latin typeface="Consolas" panose="020B0609020204030204" pitchFamily="49" charset="0"/>
              </a:rPr>
              <a:t>treatmenta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treatmentb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John Smith           NA         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Jane Doe             16         11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Mary Johnson          3          1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pivot_longer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df_messy</a:t>
            </a:r>
            <a:r>
              <a:rPr lang="en-US" sz="2400" dirty="0">
                <a:latin typeface="Consolas" panose="020B0609020204030204" pitchFamily="49" charset="0"/>
              </a:rPr>
              <a:t>, -name,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</a:t>
            </a:r>
            <a:r>
              <a:rPr lang="en-US" sz="2400" dirty="0" err="1">
                <a:latin typeface="Consolas" panose="020B0609020204030204" pitchFamily="49" charset="0"/>
              </a:rPr>
              <a:t>names_to</a:t>
            </a:r>
            <a:r>
              <a:rPr lang="en-US" sz="2400" dirty="0">
                <a:latin typeface="Consolas" panose="020B0609020204030204" pitchFamily="49" charset="0"/>
              </a:rPr>
              <a:t> = "treatment", </a:t>
            </a:r>
            <a:r>
              <a:rPr lang="en-US" sz="2400" dirty="0" err="1">
                <a:latin typeface="Consolas" panose="020B0609020204030204" pitchFamily="49" charset="0"/>
              </a:rPr>
              <a:t>values_to</a:t>
            </a:r>
            <a:r>
              <a:rPr lang="en-US" sz="2400" dirty="0">
                <a:latin typeface="Consolas" panose="020B0609020204030204" pitchFamily="49" charset="0"/>
              </a:rPr>
              <a:t> = "result")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B591E-8573-44F0-B235-32B19A4F4ACF}"/>
              </a:ext>
            </a:extLst>
          </p:cNvPr>
          <p:cNvSpPr txBox="1"/>
          <p:nvPr/>
        </p:nvSpPr>
        <p:spPr>
          <a:xfrm>
            <a:off x="838200" y="6311900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https://tidyr.tidyverse.org/articles/pivot.html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29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pivot_longer</a:t>
            </a:r>
            <a:r>
              <a:rPr lang="en-CA" dirty="0"/>
              <a:t>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42069F-0AF9-441C-94E8-E16DB3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3 x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name         </a:t>
            </a:r>
            <a:r>
              <a:rPr lang="en-US" sz="2400" dirty="0" err="1">
                <a:latin typeface="Consolas" panose="020B0609020204030204" pitchFamily="49" charset="0"/>
              </a:rPr>
              <a:t>treatmenta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treatmentb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John Smith           NA         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Jane Doe             16         11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Mary Johnson          3          1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pivot_longer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df_messy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-name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</a:t>
            </a:r>
            <a:r>
              <a:rPr lang="en-US" sz="2400" dirty="0" err="1">
                <a:latin typeface="Consolas" panose="020B0609020204030204" pitchFamily="49" charset="0"/>
              </a:rPr>
              <a:t>names_to</a:t>
            </a:r>
            <a:r>
              <a:rPr lang="en-US" sz="2400" dirty="0">
                <a:latin typeface="Consolas" panose="020B0609020204030204" pitchFamily="49" charset="0"/>
              </a:rPr>
              <a:t> = "treatment", </a:t>
            </a:r>
            <a:r>
              <a:rPr lang="en-US" sz="2400" dirty="0" err="1">
                <a:latin typeface="Consolas" panose="020B0609020204030204" pitchFamily="49" charset="0"/>
              </a:rPr>
              <a:t>values_to</a:t>
            </a:r>
            <a:r>
              <a:rPr lang="en-US" sz="2400" dirty="0">
                <a:latin typeface="Consolas" panose="020B0609020204030204" pitchFamily="49" charset="0"/>
              </a:rPr>
              <a:t> = "result")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F9BD2-A8A9-4630-902B-52341C29B108}"/>
              </a:ext>
            </a:extLst>
          </p:cNvPr>
          <p:cNvSpPr txBox="1"/>
          <p:nvPr/>
        </p:nvSpPr>
        <p:spPr>
          <a:xfrm>
            <a:off x="838200" y="6311900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https://tidyr.tidyverse.org/articles/pivot.html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3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pivot_longer</a:t>
            </a:r>
            <a:r>
              <a:rPr lang="en-CA" dirty="0"/>
              <a:t>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42069F-0AF9-441C-94E8-E16DB3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3 x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name         </a:t>
            </a:r>
            <a:r>
              <a:rPr lang="en-US" sz="2400" dirty="0" err="1">
                <a:latin typeface="Consolas" panose="020B0609020204030204" pitchFamily="49" charset="0"/>
              </a:rPr>
              <a:t>treatmenta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treatmentb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John Smith           NA         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Jane Doe             16         11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Mary Johnson          3          1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pivot_longer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df_messy</a:t>
            </a:r>
            <a:r>
              <a:rPr lang="en-US" sz="2400" dirty="0">
                <a:latin typeface="Consolas" panose="020B0609020204030204" pitchFamily="49" charset="0"/>
              </a:rPr>
              <a:t>, -name,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names_to</a:t>
            </a:r>
            <a:r>
              <a:rPr lang="en-US" sz="2400" dirty="0">
                <a:latin typeface="Consolas" panose="020B0609020204030204" pitchFamily="49" charset="0"/>
              </a:rPr>
              <a:t> = "treatment", </a:t>
            </a:r>
            <a:r>
              <a:rPr lang="en-US" sz="2400" dirty="0" err="1">
                <a:latin typeface="Consolas" panose="020B0609020204030204" pitchFamily="49" charset="0"/>
              </a:rPr>
              <a:t>values_to</a:t>
            </a:r>
            <a:r>
              <a:rPr lang="en-US" sz="2400" dirty="0">
                <a:latin typeface="Consolas" panose="020B0609020204030204" pitchFamily="49" charset="0"/>
              </a:rPr>
              <a:t> = "result")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6835E0-5E26-4E95-B08C-B96B5294E770}"/>
              </a:ext>
            </a:extLst>
          </p:cNvPr>
          <p:cNvSpPr/>
          <p:nvPr/>
        </p:nvSpPr>
        <p:spPr>
          <a:xfrm>
            <a:off x="3365732" y="2249978"/>
            <a:ext cx="3724102" cy="482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CC076-217E-46AA-9B6D-9937E6C4742E}"/>
              </a:ext>
            </a:extLst>
          </p:cNvPr>
          <p:cNvSpPr txBox="1"/>
          <p:nvPr/>
        </p:nvSpPr>
        <p:spPr>
          <a:xfrm>
            <a:off x="838200" y="6311900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https://tidyr.tidyverse.org/articles/pivot.html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89C9"/>
                </a:solidFill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63AA-1117-4358-896D-E486DF01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Tidy Data</a:t>
            </a:r>
            <a:r>
              <a:rPr lang="en-US" dirty="0"/>
              <a:t> (a way to organize data)</a:t>
            </a:r>
          </a:p>
          <a:p>
            <a:endParaRPr lang="en-US" dirty="0"/>
          </a:p>
          <a:p>
            <a:r>
              <a:rPr lang="en-US" dirty="0"/>
              <a:t>Data manipulation (a continuation)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summarise</a:t>
            </a:r>
            <a:r>
              <a:rPr lang="en-US" dirty="0">
                <a:latin typeface="Consolas" panose="020B0609020204030204" pitchFamily="49" charset="0"/>
              </a:rPr>
              <a:t>() and </a:t>
            </a:r>
            <a:r>
              <a:rPr lang="en-US" dirty="0" err="1">
                <a:latin typeface="Consolas" panose="020B0609020204030204" pitchFamily="49" charset="0"/>
              </a:rPr>
              <a:t>group_by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_join()</a:t>
            </a:r>
            <a:r>
              <a:rPr lang="en-US" dirty="0"/>
              <a:t> datasets</a:t>
            </a:r>
          </a:p>
          <a:p>
            <a:pPr lvl="1"/>
            <a:endParaRPr lang="en-US" dirty="0"/>
          </a:p>
          <a:p>
            <a:r>
              <a:rPr lang="en-US" dirty="0"/>
              <a:t>Again, we will focus on basics, underlying principles, and best practices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E85014-9313-418D-ADB0-78E5740985DC}"/>
              </a:ext>
            </a:extLst>
          </p:cNvPr>
          <p:cNvSpPr txBox="1">
            <a:spLocks/>
          </p:cNvSpPr>
          <p:nvPr/>
        </p:nvSpPr>
        <p:spPr>
          <a:xfrm>
            <a:off x="7193280" y="681037"/>
            <a:ext cx="4490720" cy="2407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“Data Scientists spend up to 80% of the time on data cleaning and 20 percent of their time on actual data analysis”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 algn="r">
              <a:buNone/>
            </a:pPr>
            <a:r>
              <a:rPr lang="en-US" sz="2400" i="1" dirty="0"/>
              <a:t>-- ?????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7467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pivot_longer</a:t>
            </a:r>
            <a:r>
              <a:rPr lang="en-CA" dirty="0"/>
              <a:t>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42069F-0AF9-441C-94E8-E16DB3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3 x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name         </a:t>
            </a:r>
            <a:r>
              <a:rPr lang="en-US" sz="2400" dirty="0" err="1">
                <a:latin typeface="Consolas" panose="020B0609020204030204" pitchFamily="49" charset="0"/>
              </a:rPr>
              <a:t>treatmenta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treatmentb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John Smith           NA         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Jane Doe             16         11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Mary Johnson          3          1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pivot_longer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df_messy</a:t>
            </a:r>
            <a:r>
              <a:rPr lang="en-US" sz="2400" dirty="0">
                <a:latin typeface="Consolas" panose="020B0609020204030204" pitchFamily="49" charset="0"/>
              </a:rPr>
              <a:t>, -name,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</a:t>
            </a:r>
            <a:r>
              <a:rPr lang="en-US" sz="2400" dirty="0" err="1">
                <a:latin typeface="Consolas" panose="020B0609020204030204" pitchFamily="49" charset="0"/>
              </a:rPr>
              <a:t>names_to</a:t>
            </a:r>
            <a:r>
              <a:rPr lang="en-US" sz="2400" dirty="0">
                <a:latin typeface="Consolas" panose="020B0609020204030204" pitchFamily="49" charset="0"/>
              </a:rPr>
              <a:t> = "treatment",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values_to</a:t>
            </a:r>
            <a:r>
              <a:rPr lang="en-US" sz="2400" dirty="0">
                <a:latin typeface="Consolas" panose="020B0609020204030204" pitchFamily="49" charset="0"/>
              </a:rPr>
              <a:t> = "result")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6835E0-5E26-4E95-B08C-B96B5294E770}"/>
              </a:ext>
            </a:extLst>
          </p:cNvPr>
          <p:cNvSpPr/>
          <p:nvPr/>
        </p:nvSpPr>
        <p:spPr>
          <a:xfrm>
            <a:off x="4145280" y="3169920"/>
            <a:ext cx="3230880" cy="1534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85CAF-A8A9-4BEF-839B-B04ECAF3BFAB}"/>
              </a:ext>
            </a:extLst>
          </p:cNvPr>
          <p:cNvSpPr txBox="1"/>
          <p:nvPr/>
        </p:nvSpPr>
        <p:spPr>
          <a:xfrm>
            <a:off x="838200" y="6311900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https://tidyr.tidyverse.org/articles/pivot.html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5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>
                <a:latin typeface="Consolas" panose="020B0609020204030204" pitchFamily="49" charset="0"/>
              </a:rPr>
              <a:t>pivot_longer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r>
              <a:rPr lang="en-CA" dirty="0"/>
              <a:t>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6 x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name         treatment  result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John Smith   </a:t>
            </a:r>
            <a:r>
              <a:rPr lang="en-US" sz="2400" dirty="0" err="1">
                <a:latin typeface="Consolas" panose="020B0609020204030204" pitchFamily="49" charset="0"/>
              </a:rPr>
              <a:t>treatmenta</a:t>
            </a:r>
            <a:r>
              <a:rPr lang="en-US" sz="2400" dirty="0">
                <a:latin typeface="Consolas" panose="020B0609020204030204" pitchFamily="49" charset="0"/>
              </a:rPr>
              <a:t>     NA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John Smith   </a:t>
            </a:r>
            <a:r>
              <a:rPr lang="en-US" sz="2400" dirty="0" err="1">
                <a:latin typeface="Consolas" panose="020B0609020204030204" pitchFamily="49" charset="0"/>
              </a:rPr>
              <a:t>treatmentb</a:t>
            </a:r>
            <a:r>
              <a:rPr lang="en-US" sz="2400" dirty="0">
                <a:latin typeface="Consolas" panose="020B0609020204030204" pitchFamily="49" charset="0"/>
              </a:rPr>
              <a:t>     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Jane Doe     </a:t>
            </a:r>
            <a:r>
              <a:rPr lang="en-US" sz="2400" dirty="0" err="1">
                <a:latin typeface="Consolas" panose="020B0609020204030204" pitchFamily="49" charset="0"/>
              </a:rPr>
              <a:t>treatmenta</a:t>
            </a:r>
            <a:r>
              <a:rPr lang="en-US" sz="2400" dirty="0">
                <a:latin typeface="Consolas" panose="020B0609020204030204" pitchFamily="49" charset="0"/>
              </a:rPr>
              <a:t>     16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4 Jane Doe     </a:t>
            </a:r>
            <a:r>
              <a:rPr lang="en-US" sz="2400" dirty="0" err="1">
                <a:latin typeface="Consolas" panose="020B0609020204030204" pitchFamily="49" charset="0"/>
              </a:rPr>
              <a:t>treatmentb</a:t>
            </a:r>
            <a:r>
              <a:rPr lang="en-US" sz="2400" dirty="0">
                <a:latin typeface="Consolas" panose="020B0609020204030204" pitchFamily="49" charset="0"/>
              </a:rPr>
              <a:t>     11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5 Mary Johnson </a:t>
            </a:r>
            <a:r>
              <a:rPr lang="en-US" sz="2400" dirty="0" err="1">
                <a:latin typeface="Consolas" panose="020B0609020204030204" pitchFamily="49" charset="0"/>
              </a:rPr>
              <a:t>treatmenta</a:t>
            </a:r>
            <a:r>
              <a:rPr lang="en-US" sz="2400" dirty="0">
                <a:latin typeface="Consolas" panose="020B0609020204030204" pitchFamily="49" charset="0"/>
              </a:rPr>
              <a:t>     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6 Mary Johnson </a:t>
            </a:r>
            <a:r>
              <a:rPr lang="en-US" sz="2400" dirty="0" err="1">
                <a:latin typeface="Consolas" panose="020B0609020204030204" pitchFamily="49" charset="0"/>
              </a:rPr>
              <a:t>treatmentb</a:t>
            </a:r>
            <a:r>
              <a:rPr lang="en-US" sz="2400" dirty="0">
                <a:latin typeface="Consolas" panose="020B0609020204030204" pitchFamily="49" charset="0"/>
              </a:rPr>
              <a:t>     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23303-D890-4090-81E3-D6106B7DC9C2}"/>
              </a:ext>
            </a:extLst>
          </p:cNvPr>
          <p:cNvSpPr txBox="1"/>
          <p:nvPr/>
        </p:nvSpPr>
        <p:spPr>
          <a:xfrm>
            <a:off x="838200" y="6311900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https://tidyr.tidyverse.org/articles/pivot.html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3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inverse transformation: </a:t>
            </a:r>
            <a:r>
              <a:rPr lang="en-CA" dirty="0" err="1">
                <a:latin typeface="Consolas" panose="020B0609020204030204" pitchFamily="49" charset="0"/>
              </a:rPr>
              <a:t>pivot_wider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1465"/>
            <a:ext cx="10515600" cy="46672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name         treatment result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John Smith   a             NA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Jane Doe     a             16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Mary Johnson a             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4 John Smith   b             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5 Jane Doe     b             11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6 Mary Johnson b              1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pivot_wider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df_tidy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latin typeface="Consolas" panose="020B0609020204030204" pitchFamily="49" charset="0"/>
              </a:rPr>
              <a:t>names_from</a:t>
            </a:r>
            <a:r>
              <a:rPr lang="en-US" sz="2400" dirty="0">
                <a:latin typeface="Consolas" panose="020B0609020204030204" pitchFamily="49" charset="0"/>
              </a:rPr>
              <a:t> = treatment, </a:t>
            </a:r>
            <a:r>
              <a:rPr lang="en-US" sz="2400" dirty="0" err="1">
                <a:latin typeface="Consolas" panose="020B0609020204030204" pitchFamily="49" charset="0"/>
              </a:rPr>
              <a:t>values_from</a:t>
            </a:r>
            <a:r>
              <a:rPr lang="en-US" sz="2400" dirty="0">
                <a:latin typeface="Consolas" panose="020B0609020204030204" pitchFamily="49" charset="0"/>
              </a:rPr>
              <a:t> = result)</a:t>
            </a:r>
            <a:endParaRPr lang="en-CA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4B997-9843-4922-AE19-A29D5F7DCD2F}"/>
              </a:ext>
            </a:extLst>
          </p:cNvPr>
          <p:cNvSpPr txBox="1"/>
          <p:nvPr/>
        </p:nvSpPr>
        <p:spPr>
          <a:xfrm>
            <a:off x="838200" y="6311900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https://tidyr.tidyverse.org/articles/pivot.html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37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inverse transformation: </a:t>
            </a:r>
            <a:r>
              <a:rPr lang="en-CA" dirty="0" err="1">
                <a:latin typeface="Consolas" panose="020B0609020204030204" pitchFamily="49" charset="0"/>
              </a:rPr>
              <a:t>pivot_wider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785"/>
            <a:ext cx="10515600" cy="46672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name         treatment result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John Smith   a             NA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Jane Doe     a             16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Mary Johnson a             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4 John Smith   b             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5 Jane Doe     b             11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6 Mary Johnson b              1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pivot_wider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df_tidy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names_from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treatment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values_from</a:t>
            </a:r>
            <a:r>
              <a:rPr lang="en-US" sz="2400" dirty="0">
                <a:latin typeface="Consolas" panose="020B0609020204030204" pitchFamily="49" charset="0"/>
              </a:rPr>
              <a:t> = result)</a:t>
            </a:r>
            <a:endParaRPr lang="en-CA" sz="2400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BE3538-26C8-42E7-B4C0-AB3BA751F792}"/>
              </a:ext>
            </a:extLst>
          </p:cNvPr>
          <p:cNvSpPr/>
          <p:nvPr/>
        </p:nvSpPr>
        <p:spPr>
          <a:xfrm>
            <a:off x="3342640" y="2458720"/>
            <a:ext cx="1645920" cy="24587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97BBA3-A1F4-428C-8495-9CDB2ADC9EE1}"/>
              </a:ext>
            </a:extLst>
          </p:cNvPr>
          <p:cNvSpPr/>
          <p:nvPr/>
        </p:nvSpPr>
        <p:spPr>
          <a:xfrm>
            <a:off x="3342640" y="1561465"/>
            <a:ext cx="1645920" cy="4095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44182-F3C7-4FD3-9F1C-B726EE25EB47}"/>
              </a:ext>
            </a:extLst>
          </p:cNvPr>
          <p:cNvSpPr txBox="1"/>
          <p:nvPr/>
        </p:nvSpPr>
        <p:spPr>
          <a:xfrm>
            <a:off x="838200" y="6311900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https://tidyr.tidyverse.org/articles/pivot.html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77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inverse transformation: </a:t>
            </a:r>
            <a:r>
              <a:rPr lang="en-CA" dirty="0" err="1">
                <a:latin typeface="Consolas" panose="020B0609020204030204" pitchFamily="49" charset="0"/>
              </a:rPr>
              <a:t>pivot_wider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2265"/>
            <a:ext cx="10515600" cy="46672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name         treatment result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John Smith   a             NA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Jane Doe     a             16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Mary Johnson a             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4 John Smith   b             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5 Jane Doe     b             11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6 Mary Johnson b              1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pivot_wider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df_tidy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latin typeface="Consolas" panose="020B0609020204030204" pitchFamily="49" charset="0"/>
              </a:rPr>
              <a:t>names_from</a:t>
            </a:r>
            <a:r>
              <a:rPr lang="en-US" sz="2400" dirty="0">
                <a:latin typeface="Consolas" panose="020B0609020204030204" pitchFamily="49" charset="0"/>
              </a:rPr>
              <a:t> = treatment,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values_from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en-CA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58ABB5-F749-4702-BB0F-A78E9E19A254}"/>
              </a:ext>
            </a:extLst>
          </p:cNvPr>
          <p:cNvSpPr/>
          <p:nvPr/>
        </p:nvSpPr>
        <p:spPr>
          <a:xfrm>
            <a:off x="5110480" y="2489200"/>
            <a:ext cx="1747520" cy="245871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7B0DB1-8E77-46C1-90B5-98765924B4C7}"/>
              </a:ext>
            </a:extLst>
          </p:cNvPr>
          <p:cNvSpPr/>
          <p:nvPr/>
        </p:nvSpPr>
        <p:spPr>
          <a:xfrm>
            <a:off x="5110480" y="1591946"/>
            <a:ext cx="1747520" cy="40957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508F36-AB3B-41E3-9A78-17E13438C1E4}"/>
              </a:ext>
            </a:extLst>
          </p:cNvPr>
          <p:cNvSpPr txBox="1"/>
          <p:nvPr/>
        </p:nvSpPr>
        <p:spPr>
          <a:xfrm>
            <a:off x="838200" y="6311900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https://tidyr.tidyverse.org/articles/pivot.html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22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>
                <a:latin typeface="Consolas" panose="020B0609020204030204" pitchFamily="49" charset="0"/>
              </a:rPr>
              <a:t>pivot_wider</a:t>
            </a:r>
            <a:r>
              <a:rPr lang="en-CA" dirty="0">
                <a:latin typeface="Consolas" panose="020B0609020204030204" pitchFamily="49" charset="0"/>
              </a:rPr>
              <a:t>() </a:t>
            </a:r>
            <a:r>
              <a:rPr lang="en-CA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3 x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name            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a     b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John Smith     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NA    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Jane Doe       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16    11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Mary Johnson    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3     1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70F2E-9317-4D53-8D5A-4D81663EA534}"/>
              </a:ext>
            </a:extLst>
          </p:cNvPr>
          <p:cNvSpPr txBox="1"/>
          <p:nvPr/>
        </p:nvSpPr>
        <p:spPr>
          <a:xfrm>
            <a:off x="838200" y="6311900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https://tidyr.tidyverse.org/articles/pivot.html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95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9375-CD0C-47E3-A467-EDBDDFC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300"/>
            <a:ext cx="10515600" cy="1325563"/>
          </a:xfrm>
        </p:spPr>
        <p:txBody>
          <a:bodyPr/>
          <a:lstStyle/>
          <a:p>
            <a:r>
              <a:rPr lang="en-US" dirty="0"/>
              <a:t>Try Yourself: “Tidy up” the FANG revenue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9367E-5B0D-4EC9-AB25-72FD2E282DD5}"/>
              </a:ext>
            </a:extLst>
          </p:cNvPr>
          <p:cNvSpPr txBox="1"/>
          <p:nvPr/>
        </p:nvSpPr>
        <p:spPr>
          <a:xfrm>
            <a:off x="811916" y="6204823"/>
            <a:ext cx="1069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the raw “long” data from this URL: </a:t>
            </a:r>
            <a:r>
              <a:rPr lang="en-US" dirty="0">
                <a:hlinkClick r:id="rId2"/>
              </a:rPr>
              <a:t>https://tdmdal.github.io/r-tutorial-202021-winter/data/fang_2018.csv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335992-4796-4DF9-A931-F1E2EC2D0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601"/>
            <a:ext cx="10515600" cy="45110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 A </a:t>
            </a:r>
            <a:r>
              <a:rPr lang="en-US" dirty="0" err="1">
                <a:latin typeface="Consolas" panose="020B0609020204030204" pitchFamily="49" charset="0"/>
              </a:rPr>
              <a:t>tibble</a:t>
            </a:r>
            <a:r>
              <a:rPr lang="en-US" dirty="0">
                <a:latin typeface="Consolas" panose="020B0609020204030204" pitchFamily="49" charset="0"/>
              </a:rPr>
              <a:t>: 16 x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</a:rPr>
              <a:t>Ticker `Fiscal Year` Quarter Revenue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&lt;</a:t>
            </a:r>
            <a:r>
              <a:rPr lang="en-US" dirty="0" err="1">
                <a:latin typeface="Consolas" panose="020B0609020204030204" pitchFamily="49" charset="0"/>
              </a:rPr>
              <a:t>chr</a:t>
            </a:r>
            <a:r>
              <a:rPr lang="en-US" dirty="0">
                <a:latin typeface="Consolas" panose="020B0609020204030204" pitchFamily="49" charset="0"/>
              </a:rPr>
              <a:t>&gt;          &lt;int&gt; &lt;</a:t>
            </a:r>
            <a:r>
              <a:rPr lang="en-US" dirty="0" err="1">
                <a:latin typeface="Consolas" panose="020B0609020204030204" pitchFamily="49" charset="0"/>
              </a:rPr>
              <a:t>chr</a:t>
            </a:r>
            <a:r>
              <a:rPr lang="en-US" dirty="0">
                <a:latin typeface="Consolas" panose="020B0609020204030204" pitchFamily="49" charset="0"/>
              </a:rPr>
              <a:t>&gt;     &lt;</a:t>
            </a:r>
            <a:r>
              <a:rPr lang="en-US" dirty="0" err="1">
                <a:latin typeface="Consolas" panose="020B0609020204030204" pitchFamily="49" charset="0"/>
              </a:rPr>
              <a:t>dbl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1 AMZN            2018 Q1        51.0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2 AMZN            2018 Q2        52.9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3 AMZN            2018 Q3        56.6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4 AMZN            2018 Q4        72.4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5 FB              2018 Q1        12.0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6 FB              2018 Q2        13.2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962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Many Ways of Being Messy </a:t>
            </a:r>
            <a:r>
              <a:rPr lang="en-CA" dirty="0">
                <a:sym typeface="Wingdings" panose="05000000000000000000" pitchFamily="2" charset="2"/>
              </a:rPr>
              <a:t>:(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Messy datasets have 5 common problems (Wickham, 2014)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Column headers are values, not variable names.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Multiple variables are stored in one column.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Variables are stored in both rows and columns.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Multiple types of observational units are stored in the same table.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single observational unit is stored in multiple tables.</a:t>
            </a: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http://vita.had.co.nz/papers/tidy-data.html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76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Messy Data – Example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858" y="1388226"/>
            <a:ext cx="7941855" cy="4744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24546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http://vita.had.co.nz/papers/tidy-data.html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64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Messy Data – Example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858" y="1388226"/>
            <a:ext cx="7941855" cy="4744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24546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http://vita.had.co.nz/papers/tidy-data.html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94561" y="1895302"/>
            <a:ext cx="4006734" cy="1645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889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CFC4-3F83-429D-8D31-08C5C896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 – Motivation (FANG Revenue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6C787-57D6-49FB-9F97-107923EF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Q1. Is the below table organized well for easy analysis?</a:t>
            </a:r>
          </a:p>
          <a:p>
            <a:r>
              <a:rPr lang="en-US" dirty="0"/>
              <a:t>Q2. In general, what’s a good way to organize/structure data?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# A </a:t>
            </a:r>
            <a:r>
              <a:rPr lang="en-US" sz="2600" dirty="0" err="1">
                <a:latin typeface="Consolas" panose="020B0609020204030204" pitchFamily="49" charset="0"/>
              </a:rPr>
              <a:t>tibble</a:t>
            </a:r>
            <a:r>
              <a:rPr lang="en-US" sz="2600" dirty="0">
                <a:latin typeface="Consolas" panose="020B0609020204030204" pitchFamily="49" charset="0"/>
              </a:rPr>
              <a:t>: 4 x 6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</a:t>
            </a:r>
            <a:r>
              <a:rPr lang="en-US" sz="2600" b="1" dirty="0">
                <a:latin typeface="Consolas" panose="020B0609020204030204" pitchFamily="49" charset="0"/>
              </a:rPr>
              <a:t>Ticker `Fiscal Year`    Q1    Q2    Q3    Q4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</a:t>
            </a:r>
            <a:r>
              <a:rPr lang="en-US" sz="2600" i="1" dirty="0">
                <a:latin typeface="Consolas" panose="020B0609020204030204" pitchFamily="49" charset="0"/>
              </a:rPr>
              <a:t>&lt;</a:t>
            </a:r>
            <a:r>
              <a:rPr lang="en-US" sz="2600" i="1" dirty="0" err="1">
                <a:latin typeface="Consolas" panose="020B0609020204030204" pitchFamily="49" charset="0"/>
              </a:rPr>
              <a:t>chr</a:t>
            </a:r>
            <a:r>
              <a:rPr lang="en-US" sz="2600" i="1" dirty="0">
                <a:latin typeface="Consolas" panose="020B0609020204030204" pitchFamily="49" charset="0"/>
              </a:rPr>
              <a:t>&gt;          &lt;int&gt; &lt;</a:t>
            </a:r>
            <a:r>
              <a:rPr lang="en-US" sz="2600" i="1" dirty="0" err="1">
                <a:latin typeface="Consolas" panose="020B0609020204030204" pitchFamily="49" charset="0"/>
              </a:rPr>
              <a:t>dbl</a:t>
            </a:r>
            <a:r>
              <a:rPr lang="en-US" sz="2600" i="1" dirty="0">
                <a:latin typeface="Consolas" panose="020B0609020204030204" pitchFamily="49" charset="0"/>
              </a:rPr>
              <a:t>&gt; &lt;</a:t>
            </a:r>
            <a:r>
              <a:rPr lang="en-US" sz="2600" i="1" dirty="0" err="1">
                <a:latin typeface="Consolas" panose="020B0609020204030204" pitchFamily="49" charset="0"/>
              </a:rPr>
              <a:t>dbl</a:t>
            </a:r>
            <a:r>
              <a:rPr lang="en-US" sz="2600" i="1" dirty="0">
                <a:latin typeface="Consolas" panose="020B0609020204030204" pitchFamily="49" charset="0"/>
              </a:rPr>
              <a:t>&gt; &lt;</a:t>
            </a:r>
            <a:r>
              <a:rPr lang="en-US" sz="2600" i="1" dirty="0" err="1">
                <a:latin typeface="Consolas" panose="020B0609020204030204" pitchFamily="49" charset="0"/>
              </a:rPr>
              <a:t>dbl</a:t>
            </a:r>
            <a:r>
              <a:rPr lang="en-US" sz="2600" i="1" dirty="0">
                <a:latin typeface="Consolas" panose="020B0609020204030204" pitchFamily="49" charset="0"/>
              </a:rPr>
              <a:t>&gt; &lt;</a:t>
            </a:r>
            <a:r>
              <a:rPr lang="en-US" sz="2600" i="1" dirty="0" err="1">
                <a:latin typeface="Consolas" panose="020B0609020204030204" pitchFamily="49" charset="0"/>
              </a:rPr>
              <a:t>dbl</a:t>
            </a:r>
            <a:r>
              <a:rPr lang="en-US" sz="2600" i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1 AMZN            2018 51.0  52.9  56.6  72.4 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2 FB              2018 12.0  13.2  13.7  16.9 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3 GOOG            2018 31.1  32.7  33.7  39.3 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4 NFLX            2018  3.70  3.91  4.00  4.19</a:t>
            </a:r>
          </a:p>
        </p:txBody>
      </p:sp>
    </p:spTree>
    <p:extLst>
      <p:ext uri="{BB962C8B-B14F-4D97-AF65-F5344CB8AC3E}">
        <p14:creationId xmlns:p14="http://schemas.microsoft.com/office/powerpoint/2010/main" val="448500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The Tidy Version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992" y="1274070"/>
            <a:ext cx="7938541" cy="49115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6418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http://vita.had.co.nz/papers/tidy-data.html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93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72E366-5EF6-40F6-AB42-398A65C1E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235" y="-1"/>
            <a:ext cx="3868038" cy="40233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A6ED9B-06CA-4DE8-98A6-4C279C8E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 and Its Eco-system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F7F8E-380B-4889-9287-58A6E94C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825624"/>
            <a:ext cx="9077960" cy="4747895"/>
          </a:xfrm>
        </p:spPr>
        <p:txBody>
          <a:bodyPr>
            <a:normAutofit/>
          </a:bodyPr>
          <a:lstStyle/>
          <a:p>
            <a:r>
              <a:rPr lang="en-US" dirty="0" err="1">
                <a:hlinkClick r:id="rId4"/>
              </a:rPr>
              <a:t>Tidyverse</a:t>
            </a:r>
            <a:endParaRPr lang="en-US" dirty="0"/>
          </a:p>
          <a:p>
            <a:pPr lvl="1"/>
            <a:r>
              <a:rPr lang="en-US" dirty="0"/>
              <a:t>“an opinionated </a:t>
            </a:r>
            <a:r>
              <a:rPr lang="en-US" dirty="0">
                <a:hlinkClick r:id="rId5"/>
              </a:rPr>
              <a:t>collection of R packages</a:t>
            </a:r>
            <a:r>
              <a:rPr lang="en-US" dirty="0"/>
              <a:t> designed for data science”</a:t>
            </a:r>
          </a:p>
          <a:p>
            <a:pPr lvl="1"/>
            <a:r>
              <a:rPr lang="en-US" dirty="0"/>
              <a:t>“All packages share an underlying design philosophy, grammar, and data structures.”</a:t>
            </a:r>
          </a:p>
          <a:p>
            <a:pPr lvl="1"/>
            <a:endParaRPr lang="en-US" dirty="0"/>
          </a:p>
          <a:p>
            <a:r>
              <a:rPr lang="en-US" dirty="0"/>
              <a:t>Other tools in the eco-system (especially for finance)</a:t>
            </a:r>
          </a:p>
          <a:p>
            <a:pPr lvl="1"/>
            <a:r>
              <a:rPr lang="en-US" dirty="0" err="1">
                <a:hlinkClick r:id="rId6"/>
              </a:rPr>
              <a:t>tidyquant</a:t>
            </a:r>
            <a:r>
              <a:rPr lang="en-US" dirty="0"/>
              <a:t>, a package for quantitative finance</a:t>
            </a:r>
          </a:p>
          <a:p>
            <a:pPr lvl="1"/>
            <a:r>
              <a:rPr lang="en-US" dirty="0" err="1">
                <a:hlinkClick r:id="rId7"/>
              </a:rPr>
              <a:t>tidyvert</a:t>
            </a:r>
            <a:r>
              <a:rPr lang="en-US" dirty="0"/>
              <a:t>, a set of tidy tools for time series</a:t>
            </a:r>
          </a:p>
          <a:p>
            <a:pPr lvl="2"/>
            <a:r>
              <a:rPr lang="en-US" b="1" dirty="0">
                <a:hlinkClick r:id="rId8"/>
              </a:rPr>
              <a:t>Forecasting: Principles and Practice</a:t>
            </a:r>
            <a:r>
              <a:rPr lang="en-US" dirty="0"/>
              <a:t> (3ed), a free book using this toolset</a:t>
            </a:r>
          </a:p>
        </p:txBody>
      </p:sp>
      <p:pic>
        <p:nvPicPr>
          <p:cNvPr id="7" name="Picture 6" descr="Polygon&#10;&#10;Description automatically generated">
            <a:extLst>
              <a:ext uri="{FF2B5EF4-FFF2-40B4-BE49-F238E27FC236}">
                <a16:creationId xmlns:a16="http://schemas.microsoft.com/office/drawing/2014/main" id="{2E9E8406-ECD2-4718-8962-6D70EC97C8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748" y="4561840"/>
            <a:ext cx="755047" cy="870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AA39A5-3393-42F1-848F-D0FC95E23F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421" y="4549498"/>
            <a:ext cx="892081" cy="1033327"/>
          </a:xfrm>
          <a:prstGeom prst="rect">
            <a:avLst/>
          </a:prstGeom>
        </p:spPr>
      </p:pic>
      <p:pic>
        <p:nvPicPr>
          <p:cNvPr id="11" name="Picture 10" descr="A picture containing text, sign, businesscard&#10;&#10;Description automatically generated">
            <a:extLst>
              <a:ext uri="{FF2B5EF4-FFF2-40B4-BE49-F238E27FC236}">
                <a16:creationId xmlns:a16="http://schemas.microsoft.com/office/drawing/2014/main" id="{92E6B134-81B0-41BE-B3E7-D5854019B8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38" y="4549747"/>
            <a:ext cx="891649" cy="10328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0DE373-93CF-493F-8455-B26A24968C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41" y="5300727"/>
            <a:ext cx="892082" cy="1033328"/>
          </a:xfrm>
          <a:prstGeom prst="rect">
            <a:avLst/>
          </a:prstGeom>
        </p:spPr>
      </p:pic>
      <p:pic>
        <p:nvPicPr>
          <p:cNvPr id="15" name="Picture 14" descr="A picture containing text, orange, sign&#10;&#10;Description automatically generated">
            <a:extLst>
              <a:ext uri="{FF2B5EF4-FFF2-40B4-BE49-F238E27FC236}">
                <a16:creationId xmlns:a16="http://schemas.microsoft.com/office/drawing/2014/main" id="{FC150A37-CABA-4C96-96CD-43626FB635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846" y="5290065"/>
            <a:ext cx="895303" cy="103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18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89C9"/>
                </a:solidFill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63AA-1117-4358-896D-E486DF01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Data manipulation</a:t>
            </a:r>
            <a:r>
              <a:rPr lang="en-US" dirty="0"/>
              <a:t> (a continuation)</a:t>
            </a:r>
          </a:p>
          <a:p>
            <a:pPr lvl="1"/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summarise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() and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group_by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_join()</a:t>
            </a:r>
            <a:r>
              <a:rPr lang="en-US" dirty="0"/>
              <a:t> datasets</a:t>
            </a:r>
          </a:p>
          <a:p>
            <a:pPr lvl="1"/>
            <a:endParaRPr lang="en-US" dirty="0"/>
          </a:p>
          <a:p>
            <a:r>
              <a:rPr lang="en-US" dirty="0"/>
              <a:t>Again, we will focus on basics, underlying principles, and best practices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E85014-9313-418D-ADB0-78E5740985DC}"/>
              </a:ext>
            </a:extLst>
          </p:cNvPr>
          <p:cNvSpPr txBox="1">
            <a:spLocks/>
          </p:cNvSpPr>
          <p:nvPr/>
        </p:nvSpPr>
        <p:spPr>
          <a:xfrm>
            <a:off x="7193280" y="681037"/>
            <a:ext cx="4490720" cy="2407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“Data Scientists spend up to 80% of the time on data cleaning and 20 percent of their time on actual data analysis”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 algn="r">
              <a:buNone/>
            </a:pPr>
            <a:r>
              <a:rPr lang="en-US" sz="2400" i="1" dirty="0"/>
              <a:t>-- ?????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6514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</a:t>
            </a:r>
            <a:r>
              <a:rPr lang="en-CA" sz="36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dplyr</a:t>
            </a:r>
            <a:r>
              <a:rPr lang="en-CA" sz="36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Filter observations: </a:t>
            </a:r>
            <a:r>
              <a:rPr lang="en-CA" sz="2400" dirty="0">
                <a:latin typeface="Consolas" panose="020B0609020204030204" pitchFamily="49" charset="0"/>
              </a:rPr>
              <a:t>filter()</a:t>
            </a:r>
          </a:p>
          <a:p>
            <a:r>
              <a:rPr lang="en-CA" dirty="0"/>
              <a:t>Select variables: </a:t>
            </a:r>
            <a:r>
              <a:rPr lang="en-CA" sz="2400" dirty="0">
                <a:latin typeface="Consolas" panose="020B0609020204030204" pitchFamily="49" charset="0"/>
              </a:rPr>
              <a:t>select()</a:t>
            </a:r>
          </a:p>
          <a:p>
            <a:r>
              <a:rPr lang="en-CA" dirty="0"/>
              <a:t>Reorder rows: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arrange()</a:t>
            </a:r>
            <a:endParaRPr lang="en-CA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dirty="0"/>
              <a:t>Create new variables: </a:t>
            </a:r>
            <a:r>
              <a:rPr lang="en-CA" sz="2400" dirty="0">
                <a:latin typeface="Consolas" panose="020B0609020204030204" pitchFamily="49" charset="0"/>
              </a:rPr>
              <a:t>mutate()</a:t>
            </a:r>
          </a:p>
          <a:p>
            <a:r>
              <a:rPr lang="en-CA" dirty="0"/>
              <a:t>Collapse column values to a single summary: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summarise()</a:t>
            </a:r>
            <a:endParaRPr lang="en-CA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CA" sz="2400" dirty="0">
              <a:latin typeface="Consolas" panose="020B0609020204030204" pitchFamily="49" charset="0"/>
            </a:endParaRPr>
          </a:p>
          <a:p>
            <a:r>
              <a:rPr lang="en-CA" dirty="0"/>
              <a:t>Group by: </a:t>
            </a:r>
            <a:r>
              <a:rPr lang="en-CA" sz="2400" b="1" dirty="0" err="1">
                <a:solidFill>
                  <a:srgbClr val="FF0000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group_by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endParaRPr lang="en-CA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69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40C8-0764-43FD-BE3A-265B7961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Employees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7A53-566E-4E8C-AF00-946C2BF35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9987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&gt; employees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%&gt;%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select(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FirstName,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LastName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, Country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9 x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FirstName </a:t>
            </a:r>
            <a:r>
              <a:rPr lang="en-US" sz="2400" dirty="0" err="1">
                <a:latin typeface="Consolas" panose="020B0609020204030204" pitchFamily="49" charset="0"/>
              </a:rPr>
              <a:t>LastName</a:t>
            </a:r>
            <a:r>
              <a:rPr lang="en-US" sz="2400" dirty="0">
                <a:latin typeface="Consolas" panose="020B0609020204030204" pitchFamily="49" charset="0"/>
              </a:rPr>
              <a:t>  Country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Nancy     </a:t>
            </a:r>
            <a:r>
              <a:rPr lang="en-US" sz="2400" dirty="0" err="1">
                <a:latin typeface="Consolas" panose="020B0609020204030204" pitchFamily="49" charset="0"/>
              </a:rPr>
              <a:t>Davolio</a:t>
            </a:r>
            <a:r>
              <a:rPr lang="en-US" sz="2400" dirty="0">
                <a:latin typeface="Consolas" panose="020B0609020204030204" pitchFamily="49" charset="0"/>
              </a:rPr>
              <a:t>   USA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Andrew    Fuller    USA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Janet     </a:t>
            </a:r>
            <a:r>
              <a:rPr lang="en-US" sz="2400" dirty="0" err="1">
                <a:latin typeface="Consolas" panose="020B0609020204030204" pitchFamily="49" charset="0"/>
              </a:rPr>
              <a:t>Leverling</a:t>
            </a:r>
            <a:r>
              <a:rPr lang="en-US" sz="2400" dirty="0">
                <a:latin typeface="Consolas" panose="020B0609020204030204" pitchFamily="49" charset="0"/>
              </a:rPr>
              <a:t> USA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4 Margaret  Peacock   USA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5 Steven    Buchanan  UK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6227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40C8-0764-43FD-BE3A-265B7961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Number of Employees By Country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7A53-566E-4E8C-AF00-946C2BF35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1491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&gt; employees %&gt;% select(FirstName, </a:t>
            </a:r>
            <a:r>
              <a:rPr lang="en-US" sz="2400" dirty="0" err="1">
                <a:latin typeface="Consolas" panose="020B0609020204030204" pitchFamily="49" charset="0"/>
              </a:rPr>
              <a:t>LastName</a:t>
            </a:r>
            <a:r>
              <a:rPr lang="en-US" sz="2400" dirty="0">
                <a:latin typeface="Consolas" panose="020B0609020204030204" pitchFamily="49" charset="0"/>
              </a:rPr>
              <a:t>, Country)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group_by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Country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9 x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Groups:   Country [2]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FirstName </a:t>
            </a:r>
            <a:r>
              <a:rPr lang="en-US" sz="2400" dirty="0" err="1">
                <a:latin typeface="Consolas" panose="020B0609020204030204" pitchFamily="49" charset="0"/>
              </a:rPr>
              <a:t>LastName</a:t>
            </a:r>
            <a:r>
              <a:rPr lang="en-US" sz="2400" dirty="0">
                <a:latin typeface="Consolas" panose="020B0609020204030204" pitchFamily="49" charset="0"/>
              </a:rPr>
              <a:t>  Country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Nancy     </a:t>
            </a:r>
            <a:r>
              <a:rPr lang="en-US" sz="2400" dirty="0" err="1">
                <a:latin typeface="Consolas" panose="020B0609020204030204" pitchFamily="49" charset="0"/>
              </a:rPr>
              <a:t>Davolio</a:t>
            </a:r>
            <a:r>
              <a:rPr lang="en-US" sz="2400" dirty="0">
                <a:latin typeface="Consolas" panose="020B0609020204030204" pitchFamily="49" charset="0"/>
              </a:rPr>
              <a:t>   USA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Andrew    Fuller    USA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Janet     </a:t>
            </a:r>
            <a:r>
              <a:rPr lang="en-US" sz="2400" dirty="0" err="1">
                <a:latin typeface="Consolas" panose="020B0609020204030204" pitchFamily="49" charset="0"/>
              </a:rPr>
              <a:t>Leverling</a:t>
            </a:r>
            <a:r>
              <a:rPr lang="en-US" sz="2400" dirty="0">
                <a:latin typeface="Consolas" panose="020B0609020204030204" pitchFamily="49" charset="0"/>
              </a:rPr>
              <a:t> USA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62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40C8-0764-43FD-BE3A-265B7961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Number of Employees By Country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7A53-566E-4E8C-AF00-946C2BF35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4535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&gt; employees %&gt;% select(FirstName, </a:t>
            </a:r>
            <a:r>
              <a:rPr lang="en-US" sz="2400" dirty="0" err="1">
                <a:latin typeface="Consolas" panose="020B0609020204030204" pitchFamily="49" charset="0"/>
              </a:rPr>
              <a:t>LastName</a:t>
            </a:r>
            <a:r>
              <a:rPr lang="en-US" sz="2400" dirty="0">
                <a:latin typeface="Consolas" panose="020B0609020204030204" pitchFamily="49" charset="0"/>
              </a:rPr>
              <a:t>, Country) 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group_by</a:t>
            </a:r>
            <a:r>
              <a:rPr lang="en-US" sz="2400" dirty="0">
                <a:latin typeface="Consolas" panose="020B0609020204030204" pitchFamily="49" charset="0"/>
              </a:rPr>
              <a:t>(Country)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summarise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n()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2 x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Country count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&lt;int&gt;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UK          4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USA         5</a:t>
            </a:r>
          </a:p>
        </p:txBody>
      </p:sp>
    </p:spTree>
    <p:extLst>
      <p:ext uri="{BB962C8B-B14F-4D97-AF65-F5344CB8AC3E}">
        <p14:creationId xmlns:p14="http://schemas.microsoft.com/office/powerpoint/2010/main" val="43265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40C8-0764-43FD-BE3A-265B7961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Number of Employees By Country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7A53-566E-4E8C-AF00-946C2BF35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4535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&gt; employees %&gt;% select(FirstName, </a:t>
            </a:r>
            <a:r>
              <a:rPr lang="en-US" sz="2400" dirty="0" err="1">
                <a:latin typeface="Consolas" panose="020B0609020204030204" pitchFamily="49" charset="0"/>
              </a:rPr>
              <a:t>LastName</a:t>
            </a:r>
            <a:r>
              <a:rPr lang="en-US" sz="2400" dirty="0">
                <a:latin typeface="Consolas" panose="020B0609020204030204" pitchFamily="49" charset="0"/>
              </a:rPr>
              <a:t>, Country) 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group_by</a:t>
            </a:r>
            <a:r>
              <a:rPr lang="en-US" sz="2400" dirty="0">
                <a:latin typeface="Consolas" panose="020B0609020204030204" pitchFamily="49" charset="0"/>
              </a:rPr>
              <a:t>(Country) 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summarise</a:t>
            </a:r>
            <a:r>
              <a:rPr lang="en-US" sz="2400" dirty="0">
                <a:latin typeface="Consolas" panose="020B0609020204030204" pitchFamily="49" charset="0"/>
              </a:rPr>
              <a:t>(count = n())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arrange(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desc(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2 x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Country count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&lt;int&gt;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USA         5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UK          4</a:t>
            </a:r>
          </a:p>
        </p:txBody>
      </p:sp>
    </p:spTree>
    <p:extLst>
      <p:ext uri="{BB962C8B-B14F-4D97-AF65-F5344CB8AC3E}">
        <p14:creationId xmlns:p14="http://schemas.microsoft.com/office/powerpoint/2010/main" val="838278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442C-0720-49CA-B619-4C32E542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Data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C928-1780-4571-A6AC-AE8D97356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summarise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works with many aggregation functions</a:t>
            </a:r>
          </a:p>
          <a:p>
            <a:pPr lvl="1"/>
            <a:r>
              <a:rPr lang="en-US" dirty="0"/>
              <a:t>Aggregation function: n input -&gt; 1 output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</a:rPr>
              <a:t>mean(), median(), min(), max(), first(), last(), </a:t>
            </a:r>
            <a:r>
              <a:rPr lang="en-US" dirty="0" err="1">
                <a:latin typeface="Consolas" panose="020B0609020204030204" pitchFamily="49" charset="0"/>
              </a:rPr>
              <a:t>n_distinct</a:t>
            </a:r>
            <a:r>
              <a:rPr lang="en-US" dirty="0">
                <a:latin typeface="Consolas" panose="020B0609020204030204" pitchFamily="49" charset="0"/>
              </a:rPr>
              <a:t>(), …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There are also Windows functions (useful for time series data)</a:t>
            </a:r>
          </a:p>
          <a:p>
            <a:pPr lvl="1"/>
            <a:r>
              <a:rPr lang="en-US" dirty="0"/>
              <a:t>Windows functions: n input -&gt; n output</a:t>
            </a:r>
          </a:p>
          <a:p>
            <a:pPr lvl="1"/>
            <a:r>
              <a:rPr lang="en-US" dirty="0"/>
              <a:t>aggregation variations: </a:t>
            </a:r>
            <a:r>
              <a:rPr lang="en-US" dirty="0" err="1">
                <a:latin typeface="Consolas" panose="020B0609020204030204" pitchFamily="49" charset="0"/>
              </a:rPr>
              <a:t>cumsum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cummean</a:t>
            </a:r>
            <a:r>
              <a:rPr lang="en-US" dirty="0">
                <a:latin typeface="Consolas" panose="020B0609020204030204" pitchFamily="49" charset="0"/>
              </a:rPr>
              <a:t>(),…</a:t>
            </a:r>
          </a:p>
          <a:p>
            <a:pPr lvl="1"/>
            <a:r>
              <a:rPr lang="en-US" dirty="0"/>
              <a:t>ranking and ordering: </a:t>
            </a:r>
            <a:r>
              <a:rPr lang="en-US" dirty="0">
                <a:latin typeface="Consolas" panose="020B0609020204030204" pitchFamily="49" charset="0"/>
              </a:rPr>
              <a:t>rank(), </a:t>
            </a:r>
            <a:r>
              <a:rPr lang="en-US" dirty="0" err="1">
                <a:latin typeface="Consolas" panose="020B0609020204030204" pitchFamily="49" charset="0"/>
              </a:rPr>
              <a:t>percent_rank</a:t>
            </a:r>
            <a:r>
              <a:rPr lang="en-US" dirty="0">
                <a:latin typeface="Consolas" panose="020B0609020204030204" pitchFamily="49" charset="0"/>
              </a:rPr>
              <a:t>(),…</a:t>
            </a:r>
          </a:p>
          <a:p>
            <a:pPr lvl="1"/>
            <a:r>
              <a:rPr lang="en-US" dirty="0"/>
              <a:t>offsets: </a:t>
            </a:r>
            <a:r>
              <a:rPr lang="en-US" dirty="0">
                <a:latin typeface="Consolas" panose="020B0609020204030204" pitchFamily="49" charset="0"/>
              </a:rPr>
              <a:t>lead(), lag(),…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C7739-F4F4-4239-A30E-FC9BBBE5A2AB}"/>
              </a:ext>
            </a:extLst>
          </p:cNvPr>
          <p:cNvSpPr txBox="1"/>
          <p:nvPr/>
        </p:nvSpPr>
        <p:spPr>
          <a:xfrm>
            <a:off x="1015116" y="6062583"/>
            <a:ext cx="6308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https://dplyr.tidyverse.org/reference/summarise.html https://dplyr.tidyverse.org/articles/window-functions.html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6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89C9"/>
                </a:solidFill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63AA-1117-4358-896D-E486DF01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Data manipulation</a:t>
            </a:r>
            <a:r>
              <a:rPr lang="en-US" dirty="0"/>
              <a:t> (a continuation)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summarise</a:t>
            </a:r>
            <a:r>
              <a:rPr lang="en-US" dirty="0">
                <a:latin typeface="Consolas" panose="020B0609020204030204" pitchFamily="49" charset="0"/>
              </a:rPr>
              <a:t>() and </a:t>
            </a:r>
            <a:r>
              <a:rPr lang="en-US" dirty="0" err="1">
                <a:latin typeface="Consolas" panose="020B0609020204030204" pitchFamily="49" charset="0"/>
              </a:rPr>
              <a:t>group_by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_join()</a:t>
            </a:r>
            <a:r>
              <a:rPr lang="en-US" dirty="0">
                <a:highlight>
                  <a:srgbClr val="FFFF00"/>
                </a:highlight>
              </a:rPr>
              <a:t> datasets</a:t>
            </a:r>
          </a:p>
          <a:p>
            <a:pPr lvl="1"/>
            <a:endParaRPr lang="en-US" dirty="0"/>
          </a:p>
          <a:p>
            <a:r>
              <a:rPr lang="en-US" dirty="0"/>
              <a:t>Again, we will focus on basics, underlying principles, and best practices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E85014-9313-418D-ADB0-78E5740985DC}"/>
              </a:ext>
            </a:extLst>
          </p:cNvPr>
          <p:cNvSpPr txBox="1">
            <a:spLocks/>
          </p:cNvSpPr>
          <p:nvPr/>
        </p:nvSpPr>
        <p:spPr>
          <a:xfrm>
            <a:off x="7193280" y="681037"/>
            <a:ext cx="4490720" cy="2407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“Data Scientists spend up to 80% of the time on data cleaning and 20 percent of their time on actual data analysis”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 algn="r">
              <a:buNone/>
            </a:pPr>
            <a:r>
              <a:rPr lang="en-US" sz="2400" i="1" dirty="0"/>
              <a:t>-- ?????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05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2406-F5D3-48A4-A938-2AEE5770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CD8E-594A-47CD-AD0A-9D561B6C3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104"/>
            <a:ext cx="6896430" cy="4707255"/>
          </a:xfrm>
        </p:spPr>
        <p:txBody>
          <a:bodyPr>
            <a:normAutofit/>
          </a:bodyPr>
          <a:lstStyle/>
          <a:p>
            <a:r>
              <a:rPr lang="en-US" dirty="0"/>
              <a:t>A (</a:t>
            </a:r>
            <a:r>
              <a:rPr lang="en-US" b="1" dirty="0"/>
              <a:t>One</a:t>
            </a:r>
            <a:r>
              <a:rPr lang="en-US" dirty="0"/>
              <a:t>) way to organize </a:t>
            </a:r>
            <a:r>
              <a:rPr lang="en-US" b="1" dirty="0"/>
              <a:t>tabular</a:t>
            </a:r>
            <a:r>
              <a:rPr lang="en-US" dirty="0"/>
              <a:t> data</a:t>
            </a:r>
          </a:p>
          <a:p>
            <a:endParaRPr lang="en-US" dirty="0"/>
          </a:p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Each </a:t>
            </a:r>
            <a:r>
              <a:rPr lang="en-US" b="1" dirty="0"/>
              <a:t>variable</a:t>
            </a:r>
            <a:r>
              <a:rPr lang="en-US" dirty="0"/>
              <a:t> forms a </a:t>
            </a:r>
            <a:r>
              <a:rPr lang="en-US" b="1" dirty="0"/>
              <a:t>column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</a:t>
            </a:r>
            <a:r>
              <a:rPr lang="en-US" b="1" dirty="0"/>
              <a:t>observation</a:t>
            </a:r>
            <a:r>
              <a:rPr lang="en-US" dirty="0"/>
              <a:t>, or </a:t>
            </a:r>
            <a:r>
              <a:rPr lang="en-US" b="1" dirty="0"/>
              <a:t>case</a:t>
            </a:r>
            <a:r>
              <a:rPr lang="en-US" dirty="0"/>
              <a:t>, forms a </a:t>
            </a:r>
            <a:r>
              <a:rPr lang="en-US" b="1" dirty="0"/>
              <a:t>row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</a:t>
            </a:r>
            <a:r>
              <a:rPr lang="en-US" b="1" dirty="0"/>
              <a:t>type of observational unit</a:t>
            </a:r>
            <a:r>
              <a:rPr lang="en-US" dirty="0"/>
              <a:t> forms a </a:t>
            </a:r>
            <a:r>
              <a:rPr lang="en-US" b="1" dirty="0"/>
              <a:t>table</a:t>
            </a:r>
          </a:p>
          <a:p>
            <a:pPr lvl="1"/>
            <a:endParaRPr lang="en-US" b="1" dirty="0"/>
          </a:p>
          <a:p>
            <a:r>
              <a:rPr lang="en-US" dirty="0"/>
              <a:t>Why tidy data</a:t>
            </a:r>
          </a:p>
          <a:p>
            <a:pPr lvl="1"/>
            <a:r>
              <a:rPr lang="en-US" dirty="0"/>
              <a:t>A great way to organize data for maintainability</a:t>
            </a:r>
          </a:p>
          <a:p>
            <a:pPr lvl="1"/>
            <a:r>
              <a:rPr lang="en-US" dirty="0"/>
              <a:t>Once in tidy data, it’s easy to use the toolset from </a:t>
            </a:r>
            <a:r>
              <a:rPr lang="en-US" i="1" dirty="0" err="1"/>
              <a:t>tidyverse</a:t>
            </a:r>
            <a:r>
              <a:rPr lang="en-US" dirty="0"/>
              <a:t> to manipulate them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883036" y="639786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http://vita.had.co.nz/papers/tidy-data.html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46F27-DD5A-4DBE-BE84-56D4490CA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110" y="965516"/>
            <a:ext cx="3898869" cy="55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43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Motivation: Relation between Datasets/Tables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72" y="1424247"/>
            <a:ext cx="7794403" cy="529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845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 between Datasets/Tables – Zoom 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155" y="1600287"/>
            <a:ext cx="6115050" cy="4714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36680" y="3808182"/>
            <a:ext cx="3167150" cy="2545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6770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 between Datasets/Tables – Zoom 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315" y="1539327"/>
            <a:ext cx="6115050" cy="4714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24840" y="3747222"/>
            <a:ext cx="3167150" cy="2545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84F4DA-BC6B-46E1-B2BE-E1921B06F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b="1" dirty="0"/>
              <a:t>Primary key</a:t>
            </a:r>
            <a:endParaRPr lang="en-CA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8B4C77-9D00-4B7D-82F8-7AAD9C175B6E}"/>
              </a:ext>
            </a:extLst>
          </p:cNvPr>
          <p:cNvCxnSpPr>
            <a:cxnSpLocks/>
          </p:cNvCxnSpPr>
          <p:nvPr/>
        </p:nvCxnSpPr>
        <p:spPr>
          <a:xfrm flipH="1">
            <a:off x="5791200" y="2032000"/>
            <a:ext cx="4368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1CC44A-0700-4C2D-9CC1-9165F490F527}"/>
              </a:ext>
            </a:extLst>
          </p:cNvPr>
          <p:cNvCxnSpPr>
            <a:cxnSpLocks/>
          </p:cNvCxnSpPr>
          <p:nvPr/>
        </p:nvCxnSpPr>
        <p:spPr>
          <a:xfrm flipH="1">
            <a:off x="9733280" y="2133600"/>
            <a:ext cx="4368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536C8E6-48AF-4EB3-B365-A5B6B985C093}"/>
              </a:ext>
            </a:extLst>
          </p:cNvPr>
          <p:cNvSpPr/>
          <p:nvPr/>
        </p:nvSpPr>
        <p:spPr>
          <a:xfrm>
            <a:off x="9367520" y="1962902"/>
            <a:ext cx="164695" cy="35357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82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 between datasets/tables – Zoom 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315" y="1539327"/>
            <a:ext cx="6115050" cy="4714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24840" y="3747222"/>
            <a:ext cx="3167150" cy="2545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84F4DA-BC6B-46E1-B2BE-E1921B06F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Primary key</a:t>
            </a:r>
          </a:p>
          <a:p>
            <a:r>
              <a:rPr lang="en-CA" b="1" dirty="0"/>
              <a:t>Foreign key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1CC44A-0700-4C2D-9CC1-9165F490F527}"/>
              </a:ext>
            </a:extLst>
          </p:cNvPr>
          <p:cNvCxnSpPr>
            <a:cxnSpLocks/>
          </p:cNvCxnSpPr>
          <p:nvPr/>
        </p:nvCxnSpPr>
        <p:spPr>
          <a:xfrm flipH="1">
            <a:off x="9235440" y="2032000"/>
            <a:ext cx="4368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868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 between datasets/tables – Zoom 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315" y="1539327"/>
            <a:ext cx="6115050" cy="4714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24840" y="3747222"/>
            <a:ext cx="3167150" cy="2545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84F4DA-BC6B-46E1-B2BE-E1921B06F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Primary key</a:t>
            </a:r>
          </a:p>
          <a:p>
            <a:r>
              <a:rPr lang="en-CA" dirty="0"/>
              <a:t>Foreign key</a:t>
            </a:r>
          </a:p>
          <a:p>
            <a:r>
              <a:rPr lang="en-CA" b="1" dirty="0"/>
              <a:t>1-to-Many Relationship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1CC44A-0700-4C2D-9CC1-9165F490F527}"/>
              </a:ext>
            </a:extLst>
          </p:cNvPr>
          <p:cNvCxnSpPr>
            <a:cxnSpLocks/>
          </p:cNvCxnSpPr>
          <p:nvPr/>
        </p:nvCxnSpPr>
        <p:spPr>
          <a:xfrm>
            <a:off x="7824840" y="1539327"/>
            <a:ext cx="0" cy="4206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465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 between Tables – Another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88" y="1425283"/>
            <a:ext cx="5487439" cy="48292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85508" y="1188720"/>
            <a:ext cx="3084022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4630192" y="1394634"/>
            <a:ext cx="1795550" cy="884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80913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CA" dirty="0"/>
              <a:t>Join – Inner Join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CA9F5B-E1E2-4B2D-A973-10C9B398C5FE}"/>
              </a:ext>
            </a:extLst>
          </p:cNvPr>
          <p:cNvGrpSpPr/>
          <p:nvPr/>
        </p:nvGrpSpPr>
        <p:grpSpPr>
          <a:xfrm>
            <a:off x="2028759" y="2379576"/>
            <a:ext cx="3359972" cy="1887624"/>
            <a:chOff x="4572000" y="1725522"/>
            <a:chExt cx="2325190" cy="130628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7594EB8-1C62-4FE3-ACBB-24BB1C25B230}"/>
                </a:ext>
              </a:extLst>
            </p:cNvPr>
            <p:cNvSpPr/>
            <p:nvPr/>
          </p:nvSpPr>
          <p:spPr>
            <a:xfrm>
              <a:off x="5608322" y="1993570"/>
              <a:ext cx="252546" cy="770190"/>
            </a:xfrm>
            <a:custGeom>
              <a:avLst/>
              <a:gdLst>
                <a:gd name="connsiteX0" fmla="*/ 126273 w 252546"/>
                <a:gd name="connsiteY0" fmla="*/ 0 h 770190"/>
                <a:gd name="connsiteX1" fmla="*/ 142487 w 252546"/>
                <a:gd name="connsiteY1" fmla="*/ 19917 h 770190"/>
                <a:gd name="connsiteX2" fmla="*/ 252546 w 252546"/>
                <a:gd name="connsiteY2" fmla="*/ 385095 h 770190"/>
                <a:gd name="connsiteX3" fmla="*/ 142487 w 252546"/>
                <a:gd name="connsiteY3" fmla="*/ 750273 h 770190"/>
                <a:gd name="connsiteX4" fmla="*/ 126273 w 252546"/>
                <a:gd name="connsiteY4" fmla="*/ 770190 h 770190"/>
                <a:gd name="connsiteX5" fmla="*/ 110059 w 252546"/>
                <a:gd name="connsiteY5" fmla="*/ 750273 h 770190"/>
                <a:gd name="connsiteX6" fmla="*/ 0 w 252546"/>
                <a:gd name="connsiteY6" fmla="*/ 385095 h 770190"/>
                <a:gd name="connsiteX7" fmla="*/ 110059 w 252546"/>
                <a:gd name="connsiteY7" fmla="*/ 19917 h 770190"/>
                <a:gd name="connsiteX8" fmla="*/ 126273 w 252546"/>
                <a:gd name="connsiteY8" fmla="*/ 0 h 77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546" h="770190">
                  <a:moveTo>
                    <a:pt x="126273" y="0"/>
                  </a:moveTo>
                  <a:lnTo>
                    <a:pt x="142487" y="19917"/>
                  </a:lnTo>
                  <a:cubicBezTo>
                    <a:pt x="211973" y="124159"/>
                    <a:pt x="252546" y="249825"/>
                    <a:pt x="252546" y="385095"/>
                  </a:cubicBezTo>
                  <a:cubicBezTo>
                    <a:pt x="252546" y="520366"/>
                    <a:pt x="211973" y="646031"/>
                    <a:pt x="142487" y="750273"/>
                  </a:cubicBezTo>
                  <a:lnTo>
                    <a:pt x="126273" y="770190"/>
                  </a:lnTo>
                  <a:lnTo>
                    <a:pt x="110059" y="750273"/>
                  </a:lnTo>
                  <a:cubicBezTo>
                    <a:pt x="40574" y="646031"/>
                    <a:pt x="0" y="520366"/>
                    <a:pt x="0" y="385095"/>
                  </a:cubicBezTo>
                  <a:cubicBezTo>
                    <a:pt x="0" y="249825"/>
                    <a:pt x="40574" y="124159"/>
                    <a:pt x="110059" y="19917"/>
                  </a:cubicBezTo>
                  <a:lnTo>
                    <a:pt x="126273" y="0"/>
                  </a:lnTo>
                  <a:close/>
                </a:path>
              </a:pathLst>
            </a:custGeom>
            <a:solidFill>
              <a:srgbClr val="3989C9"/>
            </a:solidFill>
            <a:ln>
              <a:solidFill>
                <a:srgbClr val="398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F78C499-8F65-41E9-9648-5C505F32F846}"/>
                </a:ext>
              </a:extLst>
            </p:cNvPr>
            <p:cNvSpPr/>
            <p:nvPr/>
          </p:nvSpPr>
          <p:spPr>
            <a:xfrm>
              <a:off x="4572000" y="1725522"/>
              <a:ext cx="1162595" cy="1306286"/>
            </a:xfrm>
            <a:custGeom>
              <a:avLst/>
              <a:gdLst>
                <a:gd name="connsiteX0" fmla="*/ 644434 w 1162595"/>
                <a:gd name="connsiteY0" fmla="*/ 0 h 1306286"/>
                <a:gd name="connsiteX1" fmla="*/ 1100118 w 1162595"/>
                <a:gd name="connsiteY1" fmla="*/ 191301 h 1306286"/>
                <a:gd name="connsiteX2" fmla="*/ 1162595 w 1162595"/>
                <a:gd name="connsiteY2" fmla="*/ 268048 h 1306286"/>
                <a:gd name="connsiteX3" fmla="*/ 1146381 w 1162595"/>
                <a:gd name="connsiteY3" fmla="*/ 287965 h 1306286"/>
                <a:gd name="connsiteX4" fmla="*/ 1036322 w 1162595"/>
                <a:gd name="connsiteY4" fmla="*/ 653143 h 1306286"/>
                <a:gd name="connsiteX5" fmla="*/ 1146381 w 1162595"/>
                <a:gd name="connsiteY5" fmla="*/ 1018321 h 1306286"/>
                <a:gd name="connsiteX6" fmla="*/ 1162595 w 1162595"/>
                <a:gd name="connsiteY6" fmla="*/ 1038238 h 1306286"/>
                <a:gd name="connsiteX7" fmla="*/ 1100118 w 1162595"/>
                <a:gd name="connsiteY7" fmla="*/ 1114985 h 1306286"/>
                <a:gd name="connsiteX8" fmla="*/ 644434 w 1162595"/>
                <a:gd name="connsiteY8" fmla="*/ 1306286 h 1306286"/>
                <a:gd name="connsiteX9" fmla="*/ 0 w 1162595"/>
                <a:gd name="connsiteY9" fmla="*/ 653143 h 1306286"/>
                <a:gd name="connsiteX10" fmla="*/ 644434 w 1162595"/>
                <a:gd name="connsiteY10" fmla="*/ 0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595" h="1306286">
                  <a:moveTo>
                    <a:pt x="644434" y="0"/>
                  </a:moveTo>
                  <a:cubicBezTo>
                    <a:pt x="822390" y="0"/>
                    <a:pt x="983498" y="73106"/>
                    <a:pt x="1100118" y="191301"/>
                  </a:cubicBezTo>
                  <a:lnTo>
                    <a:pt x="1162595" y="268048"/>
                  </a:lnTo>
                  <a:lnTo>
                    <a:pt x="1146381" y="287965"/>
                  </a:lnTo>
                  <a:cubicBezTo>
                    <a:pt x="1076896" y="392207"/>
                    <a:pt x="1036322" y="517873"/>
                    <a:pt x="1036322" y="653143"/>
                  </a:cubicBezTo>
                  <a:cubicBezTo>
                    <a:pt x="1036322" y="788414"/>
                    <a:pt x="1076896" y="914079"/>
                    <a:pt x="1146381" y="1018321"/>
                  </a:cubicBezTo>
                  <a:lnTo>
                    <a:pt x="1162595" y="1038238"/>
                  </a:lnTo>
                  <a:lnTo>
                    <a:pt x="1100118" y="1114985"/>
                  </a:lnTo>
                  <a:cubicBezTo>
                    <a:pt x="983498" y="1233181"/>
                    <a:pt x="822390" y="1306286"/>
                    <a:pt x="644434" y="1306286"/>
                  </a:cubicBezTo>
                  <a:cubicBezTo>
                    <a:pt x="288523" y="1306286"/>
                    <a:pt x="0" y="1013864"/>
                    <a:pt x="0" y="653143"/>
                  </a:cubicBezTo>
                  <a:cubicBezTo>
                    <a:pt x="0" y="292422"/>
                    <a:pt x="288523" y="0"/>
                    <a:pt x="644434" y="0"/>
                  </a:cubicBezTo>
                  <a:close/>
                </a:path>
              </a:pathLst>
            </a:custGeom>
            <a:noFill/>
            <a:ln>
              <a:solidFill>
                <a:srgbClr val="398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Table1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9CBCB88-A361-4ABD-8C53-E2900BBD2780}"/>
                </a:ext>
              </a:extLst>
            </p:cNvPr>
            <p:cNvSpPr/>
            <p:nvPr/>
          </p:nvSpPr>
          <p:spPr>
            <a:xfrm>
              <a:off x="5734595" y="1725522"/>
              <a:ext cx="1162595" cy="1306286"/>
            </a:xfrm>
            <a:custGeom>
              <a:avLst/>
              <a:gdLst>
                <a:gd name="connsiteX0" fmla="*/ 518161 w 1162595"/>
                <a:gd name="connsiteY0" fmla="*/ 0 h 1306286"/>
                <a:gd name="connsiteX1" fmla="*/ 1162595 w 1162595"/>
                <a:gd name="connsiteY1" fmla="*/ 653143 h 1306286"/>
                <a:gd name="connsiteX2" fmla="*/ 518161 w 1162595"/>
                <a:gd name="connsiteY2" fmla="*/ 1306286 h 1306286"/>
                <a:gd name="connsiteX3" fmla="*/ 62477 w 1162595"/>
                <a:gd name="connsiteY3" fmla="*/ 1114985 h 1306286"/>
                <a:gd name="connsiteX4" fmla="*/ 0 w 1162595"/>
                <a:gd name="connsiteY4" fmla="*/ 1038238 h 1306286"/>
                <a:gd name="connsiteX5" fmla="*/ 16214 w 1162595"/>
                <a:gd name="connsiteY5" fmla="*/ 1018321 h 1306286"/>
                <a:gd name="connsiteX6" fmla="*/ 126273 w 1162595"/>
                <a:gd name="connsiteY6" fmla="*/ 653143 h 1306286"/>
                <a:gd name="connsiteX7" fmla="*/ 16214 w 1162595"/>
                <a:gd name="connsiteY7" fmla="*/ 287965 h 1306286"/>
                <a:gd name="connsiteX8" fmla="*/ 0 w 1162595"/>
                <a:gd name="connsiteY8" fmla="*/ 268048 h 1306286"/>
                <a:gd name="connsiteX9" fmla="*/ 62477 w 1162595"/>
                <a:gd name="connsiteY9" fmla="*/ 191301 h 1306286"/>
                <a:gd name="connsiteX10" fmla="*/ 518161 w 1162595"/>
                <a:gd name="connsiteY10" fmla="*/ 0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595" h="1306286">
                  <a:moveTo>
                    <a:pt x="518161" y="0"/>
                  </a:moveTo>
                  <a:cubicBezTo>
                    <a:pt x="874072" y="0"/>
                    <a:pt x="1162595" y="292422"/>
                    <a:pt x="1162595" y="653143"/>
                  </a:cubicBezTo>
                  <a:cubicBezTo>
                    <a:pt x="1162595" y="1013864"/>
                    <a:pt x="874072" y="1306286"/>
                    <a:pt x="518161" y="1306286"/>
                  </a:cubicBezTo>
                  <a:cubicBezTo>
                    <a:pt x="340206" y="1306286"/>
                    <a:pt x="179097" y="1233181"/>
                    <a:pt x="62477" y="1114985"/>
                  </a:cubicBezTo>
                  <a:lnTo>
                    <a:pt x="0" y="1038238"/>
                  </a:lnTo>
                  <a:lnTo>
                    <a:pt x="16214" y="1018321"/>
                  </a:lnTo>
                  <a:cubicBezTo>
                    <a:pt x="85700" y="914079"/>
                    <a:pt x="126273" y="788414"/>
                    <a:pt x="126273" y="653143"/>
                  </a:cubicBezTo>
                  <a:cubicBezTo>
                    <a:pt x="126273" y="517873"/>
                    <a:pt x="85700" y="392207"/>
                    <a:pt x="16214" y="287965"/>
                  </a:cubicBezTo>
                  <a:lnTo>
                    <a:pt x="0" y="268048"/>
                  </a:lnTo>
                  <a:lnTo>
                    <a:pt x="62477" y="191301"/>
                  </a:lnTo>
                  <a:cubicBezTo>
                    <a:pt x="179097" y="73106"/>
                    <a:pt x="340206" y="0"/>
                    <a:pt x="518161" y="0"/>
                  </a:cubicBezTo>
                  <a:close/>
                </a:path>
              </a:pathLst>
            </a:custGeom>
            <a:noFill/>
            <a:ln>
              <a:solidFill>
                <a:srgbClr val="398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Table2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6EAFC7E-D71E-4D48-96B8-1097B4899A43}"/>
              </a:ext>
            </a:extLst>
          </p:cNvPr>
          <p:cNvSpPr txBox="1"/>
          <p:nvPr/>
        </p:nvSpPr>
        <p:spPr>
          <a:xfrm>
            <a:off x="954781" y="5595795"/>
            <a:ext cx="817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inner_join</a:t>
            </a:r>
            <a:r>
              <a:rPr lang="en-US" sz="2400" dirty="0">
                <a:latin typeface="Consolas" panose="020B0609020204030204" pitchFamily="49" charset="0"/>
              </a:rPr>
              <a:t>(Table1, Table2, by = c("pk" = "</a:t>
            </a:r>
            <a:r>
              <a:rPr lang="en-US" sz="2400" dirty="0" err="1">
                <a:latin typeface="Consolas" panose="020B0609020204030204" pitchFamily="49" charset="0"/>
              </a:rPr>
              <a:t>fk</a:t>
            </a:r>
            <a:r>
              <a:rPr lang="en-US" sz="2400" dirty="0">
                <a:latin typeface="Consolas" panose="020B0609020204030204" pitchFamily="49" charset="0"/>
              </a:rPr>
              <a:t>"))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4802C9-42FE-4D66-9A98-93D1DD93B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859329"/>
              </p:ext>
            </p:extLst>
          </p:nvPr>
        </p:nvGraphicFramePr>
        <p:xfrm>
          <a:off x="6894886" y="2025047"/>
          <a:ext cx="10635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596540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28F9E65-6DD7-455B-9A73-BE8B6A3CE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939014"/>
              </p:ext>
            </p:extLst>
          </p:nvPr>
        </p:nvGraphicFramePr>
        <p:xfrm>
          <a:off x="8775938" y="2025047"/>
          <a:ext cx="10594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1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E977A40-776B-4232-84B7-526F4570D505}"/>
              </a:ext>
            </a:extLst>
          </p:cNvPr>
          <p:cNvSpPr txBox="1"/>
          <p:nvPr/>
        </p:nvSpPr>
        <p:spPr>
          <a:xfrm>
            <a:off x="7028363" y="1618986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93B420-BD38-4B00-AD20-E912CC13100B}"/>
              </a:ext>
            </a:extLst>
          </p:cNvPr>
          <p:cNvSpPr txBox="1"/>
          <p:nvPr/>
        </p:nvSpPr>
        <p:spPr>
          <a:xfrm>
            <a:off x="8907373" y="1618986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1A4499F-0D6D-448E-BF8C-64232F649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764888"/>
              </p:ext>
            </p:extLst>
          </p:nvPr>
        </p:nvGraphicFramePr>
        <p:xfrm>
          <a:off x="7958469" y="4086959"/>
          <a:ext cx="175037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393862263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999818166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832575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2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7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80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3377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2D8F-579E-47D0-8677-6869F4949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Join – Left (Outer) Join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48FCA-4986-4B01-A5EF-DC8CE990B881}"/>
              </a:ext>
            </a:extLst>
          </p:cNvPr>
          <p:cNvSpPr txBox="1"/>
          <p:nvPr/>
        </p:nvSpPr>
        <p:spPr>
          <a:xfrm>
            <a:off x="1220543" y="5568123"/>
            <a:ext cx="800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left_join</a:t>
            </a:r>
            <a:r>
              <a:rPr lang="en-US" sz="2400" dirty="0">
                <a:latin typeface="Consolas" panose="020B0609020204030204" pitchFamily="49" charset="0"/>
              </a:rPr>
              <a:t>(Table1, Table2, by = c("pk" = "</a:t>
            </a:r>
            <a:r>
              <a:rPr lang="en-US" sz="2400" dirty="0" err="1">
                <a:latin typeface="Consolas" panose="020B0609020204030204" pitchFamily="49" charset="0"/>
              </a:rPr>
              <a:t>fk</a:t>
            </a:r>
            <a:r>
              <a:rPr lang="en-US" sz="2400" dirty="0">
                <a:latin typeface="Consolas" panose="020B0609020204030204" pitchFamily="49" charset="0"/>
              </a:rPr>
              <a:t>"))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9F0D63-0526-4A92-8791-00D0E349A254}"/>
              </a:ext>
            </a:extLst>
          </p:cNvPr>
          <p:cNvGrpSpPr/>
          <p:nvPr/>
        </p:nvGrpSpPr>
        <p:grpSpPr>
          <a:xfrm>
            <a:off x="1999087" y="2430820"/>
            <a:ext cx="3631750" cy="1896359"/>
            <a:chOff x="1783090" y="3579223"/>
            <a:chExt cx="2397033" cy="125163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FD56F4-456E-4C15-B71E-C6646242C137}"/>
                </a:ext>
              </a:extLst>
            </p:cNvPr>
            <p:cNvSpPr/>
            <p:nvPr/>
          </p:nvSpPr>
          <p:spPr>
            <a:xfrm>
              <a:off x="1783090" y="3579223"/>
              <a:ext cx="1306279" cy="1251638"/>
            </a:xfrm>
            <a:prstGeom prst="ellipse">
              <a:avLst/>
            </a:prstGeom>
            <a:solidFill>
              <a:srgbClr val="3989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3DC024-05A5-446E-9641-718CC86E9B5F}"/>
                </a:ext>
              </a:extLst>
            </p:cNvPr>
            <p:cNvSpPr/>
            <p:nvPr/>
          </p:nvSpPr>
          <p:spPr>
            <a:xfrm>
              <a:off x="2873844" y="3579223"/>
              <a:ext cx="1306279" cy="1251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Table2</a:t>
              </a: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A9B3052-FF6A-4AB7-8781-5D348D390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690468"/>
              </p:ext>
            </p:extLst>
          </p:nvPr>
        </p:nvGraphicFramePr>
        <p:xfrm>
          <a:off x="6911511" y="1895640"/>
          <a:ext cx="10635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596540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92AB1AD-2ABB-4697-845D-6B25F0C30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16220"/>
              </p:ext>
            </p:extLst>
          </p:nvPr>
        </p:nvGraphicFramePr>
        <p:xfrm>
          <a:off x="8792563" y="1895640"/>
          <a:ext cx="10594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1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587BF09-A862-4865-A878-A10320D636F2}"/>
              </a:ext>
            </a:extLst>
          </p:cNvPr>
          <p:cNvSpPr txBox="1"/>
          <p:nvPr/>
        </p:nvSpPr>
        <p:spPr>
          <a:xfrm>
            <a:off x="7044988" y="1489579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70E5AA-47E6-4058-8363-2998EDEBE8AC}"/>
              </a:ext>
            </a:extLst>
          </p:cNvPr>
          <p:cNvSpPr txBox="1"/>
          <p:nvPr/>
        </p:nvSpPr>
        <p:spPr>
          <a:xfrm>
            <a:off x="8923998" y="1489579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9D35FC8-05FF-403C-A434-4E686FD72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64089"/>
              </p:ext>
            </p:extLst>
          </p:nvPr>
        </p:nvGraphicFramePr>
        <p:xfrm>
          <a:off x="8122742" y="3847298"/>
          <a:ext cx="17503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393862263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999818166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832575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2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7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80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31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2693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9EDF-6C3D-4513-8565-E57FFCD3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- Left (Outer) Join With Exclusion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C672DD-B02A-4427-9C7D-9ACC326170D9}"/>
              </a:ext>
            </a:extLst>
          </p:cNvPr>
          <p:cNvGrpSpPr/>
          <p:nvPr/>
        </p:nvGrpSpPr>
        <p:grpSpPr>
          <a:xfrm>
            <a:off x="2145147" y="2514354"/>
            <a:ext cx="3293284" cy="1850159"/>
            <a:chOff x="2307707" y="2681748"/>
            <a:chExt cx="2325190" cy="130628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17C5BA8-06AB-4EE2-8F3E-C5D1609F9E70}"/>
                </a:ext>
              </a:extLst>
            </p:cNvPr>
            <p:cNvSpPr/>
            <p:nvPr/>
          </p:nvSpPr>
          <p:spPr>
            <a:xfrm>
              <a:off x="2307707" y="2681748"/>
              <a:ext cx="1162595" cy="1306286"/>
            </a:xfrm>
            <a:custGeom>
              <a:avLst/>
              <a:gdLst>
                <a:gd name="connsiteX0" fmla="*/ 644434 w 1162595"/>
                <a:gd name="connsiteY0" fmla="*/ 0 h 1306286"/>
                <a:gd name="connsiteX1" fmla="*/ 1100118 w 1162595"/>
                <a:gd name="connsiteY1" fmla="*/ 191301 h 1306286"/>
                <a:gd name="connsiteX2" fmla="*/ 1162595 w 1162595"/>
                <a:gd name="connsiteY2" fmla="*/ 268048 h 1306286"/>
                <a:gd name="connsiteX3" fmla="*/ 1146381 w 1162595"/>
                <a:gd name="connsiteY3" fmla="*/ 287965 h 1306286"/>
                <a:gd name="connsiteX4" fmla="*/ 1036322 w 1162595"/>
                <a:gd name="connsiteY4" fmla="*/ 653143 h 1306286"/>
                <a:gd name="connsiteX5" fmla="*/ 1146381 w 1162595"/>
                <a:gd name="connsiteY5" fmla="*/ 1018321 h 1306286"/>
                <a:gd name="connsiteX6" fmla="*/ 1162595 w 1162595"/>
                <a:gd name="connsiteY6" fmla="*/ 1038238 h 1306286"/>
                <a:gd name="connsiteX7" fmla="*/ 1100118 w 1162595"/>
                <a:gd name="connsiteY7" fmla="*/ 1114985 h 1306286"/>
                <a:gd name="connsiteX8" fmla="*/ 644434 w 1162595"/>
                <a:gd name="connsiteY8" fmla="*/ 1306286 h 1306286"/>
                <a:gd name="connsiteX9" fmla="*/ 0 w 1162595"/>
                <a:gd name="connsiteY9" fmla="*/ 653143 h 1306286"/>
                <a:gd name="connsiteX10" fmla="*/ 644434 w 1162595"/>
                <a:gd name="connsiteY10" fmla="*/ 0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595" h="1306286">
                  <a:moveTo>
                    <a:pt x="644434" y="0"/>
                  </a:moveTo>
                  <a:cubicBezTo>
                    <a:pt x="822390" y="0"/>
                    <a:pt x="983498" y="73106"/>
                    <a:pt x="1100118" y="191301"/>
                  </a:cubicBezTo>
                  <a:lnTo>
                    <a:pt x="1162595" y="268048"/>
                  </a:lnTo>
                  <a:lnTo>
                    <a:pt x="1146381" y="287965"/>
                  </a:lnTo>
                  <a:cubicBezTo>
                    <a:pt x="1076896" y="392207"/>
                    <a:pt x="1036322" y="517873"/>
                    <a:pt x="1036322" y="653143"/>
                  </a:cubicBezTo>
                  <a:cubicBezTo>
                    <a:pt x="1036322" y="788414"/>
                    <a:pt x="1076896" y="914079"/>
                    <a:pt x="1146381" y="1018321"/>
                  </a:cubicBezTo>
                  <a:lnTo>
                    <a:pt x="1162595" y="1038238"/>
                  </a:lnTo>
                  <a:lnTo>
                    <a:pt x="1100118" y="1114985"/>
                  </a:lnTo>
                  <a:cubicBezTo>
                    <a:pt x="983498" y="1233181"/>
                    <a:pt x="822390" y="1306286"/>
                    <a:pt x="644434" y="1306286"/>
                  </a:cubicBezTo>
                  <a:cubicBezTo>
                    <a:pt x="288523" y="1306286"/>
                    <a:pt x="0" y="1013864"/>
                    <a:pt x="0" y="653143"/>
                  </a:cubicBezTo>
                  <a:cubicBezTo>
                    <a:pt x="0" y="292422"/>
                    <a:pt x="288523" y="0"/>
                    <a:pt x="644434" y="0"/>
                  </a:cubicBezTo>
                  <a:close/>
                </a:path>
              </a:pathLst>
            </a:custGeom>
            <a:ln>
              <a:solidFill>
                <a:srgbClr val="398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Table1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767BFE3-5668-4A09-AACB-61B2EA22825C}"/>
                </a:ext>
              </a:extLst>
            </p:cNvPr>
            <p:cNvSpPr/>
            <p:nvPr/>
          </p:nvSpPr>
          <p:spPr>
            <a:xfrm>
              <a:off x="3470302" y="2681748"/>
              <a:ext cx="1162595" cy="1306286"/>
            </a:xfrm>
            <a:custGeom>
              <a:avLst/>
              <a:gdLst>
                <a:gd name="connsiteX0" fmla="*/ 518161 w 1162595"/>
                <a:gd name="connsiteY0" fmla="*/ 0 h 1306286"/>
                <a:gd name="connsiteX1" fmla="*/ 1162595 w 1162595"/>
                <a:gd name="connsiteY1" fmla="*/ 653143 h 1306286"/>
                <a:gd name="connsiteX2" fmla="*/ 518161 w 1162595"/>
                <a:gd name="connsiteY2" fmla="*/ 1306286 h 1306286"/>
                <a:gd name="connsiteX3" fmla="*/ 62477 w 1162595"/>
                <a:gd name="connsiteY3" fmla="*/ 1114985 h 1306286"/>
                <a:gd name="connsiteX4" fmla="*/ 0 w 1162595"/>
                <a:gd name="connsiteY4" fmla="*/ 1038238 h 1306286"/>
                <a:gd name="connsiteX5" fmla="*/ 16214 w 1162595"/>
                <a:gd name="connsiteY5" fmla="*/ 1018321 h 1306286"/>
                <a:gd name="connsiteX6" fmla="*/ 126273 w 1162595"/>
                <a:gd name="connsiteY6" fmla="*/ 653143 h 1306286"/>
                <a:gd name="connsiteX7" fmla="*/ 16214 w 1162595"/>
                <a:gd name="connsiteY7" fmla="*/ 287965 h 1306286"/>
                <a:gd name="connsiteX8" fmla="*/ 0 w 1162595"/>
                <a:gd name="connsiteY8" fmla="*/ 268048 h 1306286"/>
                <a:gd name="connsiteX9" fmla="*/ 62477 w 1162595"/>
                <a:gd name="connsiteY9" fmla="*/ 191301 h 1306286"/>
                <a:gd name="connsiteX10" fmla="*/ 518161 w 1162595"/>
                <a:gd name="connsiteY10" fmla="*/ 0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595" h="1306286">
                  <a:moveTo>
                    <a:pt x="518161" y="0"/>
                  </a:moveTo>
                  <a:cubicBezTo>
                    <a:pt x="874072" y="0"/>
                    <a:pt x="1162595" y="292422"/>
                    <a:pt x="1162595" y="653143"/>
                  </a:cubicBezTo>
                  <a:cubicBezTo>
                    <a:pt x="1162595" y="1013864"/>
                    <a:pt x="874072" y="1306286"/>
                    <a:pt x="518161" y="1306286"/>
                  </a:cubicBezTo>
                  <a:cubicBezTo>
                    <a:pt x="340206" y="1306286"/>
                    <a:pt x="179097" y="1233181"/>
                    <a:pt x="62477" y="1114985"/>
                  </a:cubicBezTo>
                  <a:lnTo>
                    <a:pt x="0" y="1038238"/>
                  </a:lnTo>
                  <a:lnTo>
                    <a:pt x="16214" y="1018321"/>
                  </a:lnTo>
                  <a:cubicBezTo>
                    <a:pt x="85700" y="914079"/>
                    <a:pt x="126273" y="788414"/>
                    <a:pt x="126273" y="653143"/>
                  </a:cubicBezTo>
                  <a:cubicBezTo>
                    <a:pt x="126273" y="517873"/>
                    <a:pt x="85700" y="392207"/>
                    <a:pt x="16214" y="287965"/>
                  </a:cubicBezTo>
                  <a:lnTo>
                    <a:pt x="0" y="268048"/>
                  </a:lnTo>
                  <a:lnTo>
                    <a:pt x="62477" y="191301"/>
                  </a:lnTo>
                  <a:cubicBezTo>
                    <a:pt x="179097" y="73106"/>
                    <a:pt x="340206" y="0"/>
                    <a:pt x="518161" y="0"/>
                  </a:cubicBezTo>
                  <a:close/>
                </a:path>
              </a:pathLst>
            </a:custGeom>
            <a:noFill/>
            <a:ln>
              <a:solidFill>
                <a:srgbClr val="398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Table2</a:t>
              </a:r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EC2F25-5F11-43A2-8220-7E94CE661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607615"/>
              </p:ext>
            </p:extLst>
          </p:nvPr>
        </p:nvGraphicFramePr>
        <p:xfrm>
          <a:off x="6753570" y="2286112"/>
          <a:ext cx="10635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596540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EFC86F-3104-4BE8-96DF-241D893CC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232720"/>
              </p:ext>
            </p:extLst>
          </p:nvPr>
        </p:nvGraphicFramePr>
        <p:xfrm>
          <a:off x="8634622" y="2286112"/>
          <a:ext cx="10594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1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83C8F91-7371-478B-9D08-5C834EA4DA50}"/>
              </a:ext>
            </a:extLst>
          </p:cNvPr>
          <p:cNvSpPr txBox="1"/>
          <p:nvPr/>
        </p:nvSpPr>
        <p:spPr>
          <a:xfrm>
            <a:off x="6887047" y="1880051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0D51C7-88DD-44C0-9BC5-26249374607D}"/>
              </a:ext>
            </a:extLst>
          </p:cNvPr>
          <p:cNvSpPr txBox="1"/>
          <p:nvPr/>
        </p:nvSpPr>
        <p:spPr>
          <a:xfrm>
            <a:off x="8766057" y="1880051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2D276-7EAC-43A1-992E-7F811583B467}"/>
              </a:ext>
            </a:extLst>
          </p:cNvPr>
          <p:cNvSpPr txBox="1"/>
          <p:nvPr/>
        </p:nvSpPr>
        <p:spPr>
          <a:xfrm>
            <a:off x="1305137" y="5026924"/>
            <a:ext cx="7661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Table1 %&gt;%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left_join</a:t>
            </a:r>
            <a:r>
              <a:rPr lang="en-US" sz="2400" dirty="0">
                <a:latin typeface="Consolas" panose="020B0609020204030204" pitchFamily="49" charset="0"/>
              </a:rPr>
              <a:t>(Table2, by = c("</a:t>
            </a:r>
            <a:r>
              <a:rPr lang="en-US" sz="2400" dirty="0" err="1">
                <a:latin typeface="Consolas" panose="020B0609020204030204" pitchFamily="49" charset="0"/>
              </a:rPr>
              <a:t>pk</a:t>
            </a:r>
            <a:r>
              <a:rPr lang="en-US" sz="2400" dirty="0">
                <a:latin typeface="Consolas" panose="020B0609020204030204" pitchFamily="49" charset="0"/>
              </a:rPr>
              <a:t>" = "</a:t>
            </a:r>
            <a:r>
              <a:rPr lang="en-US" sz="2400" dirty="0" err="1">
                <a:latin typeface="Consolas" panose="020B0609020204030204" pitchFamily="49" charset="0"/>
              </a:rPr>
              <a:t>fk</a:t>
            </a:r>
            <a:r>
              <a:rPr lang="en-US" sz="2400" dirty="0">
                <a:latin typeface="Consolas" panose="020B0609020204030204" pitchFamily="49" charset="0"/>
              </a:rPr>
              <a:t>")) %&gt;%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latin typeface="Consolas" panose="020B0609020204030204" pitchFamily="49" charset="0"/>
              </a:rPr>
              <a:t>(is.na(t2c1))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9D35FC8-05FF-403C-A434-4E686FD72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583595"/>
              </p:ext>
            </p:extLst>
          </p:nvPr>
        </p:nvGraphicFramePr>
        <p:xfrm>
          <a:off x="7943741" y="4224389"/>
          <a:ext cx="175037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393862263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999818166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832575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2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31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6763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A3D3-2266-4D0E-A95D-5F5F02A2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Join Variations (learn them yourself)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EB25-FBA3-4D56-8F12-23005452C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More join variation illustrations in the next few slides</a:t>
            </a:r>
          </a:p>
          <a:p>
            <a:pPr lvl="1"/>
            <a:r>
              <a:rPr lang="en-US" dirty="0"/>
              <a:t>  right join, full join, …</a:t>
            </a:r>
          </a:p>
          <a:p>
            <a:pPr lvl="1"/>
            <a:endParaRPr lang="en-US" dirty="0"/>
          </a:p>
          <a:p>
            <a:r>
              <a:rPr lang="en-US" dirty="0"/>
              <a:t>Read the “two-table verbs” vignette (in the </a:t>
            </a:r>
            <a:r>
              <a:rPr lang="en-US" i="1" dirty="0" err="1"/>
              <a:t>dplyr</a:t>
            </a:r>
            <a:r>
              <a:rPr lang="en-US" dirty="0"/>
              <a:t> package doc)</a:t>
            </a:r>
          </a:p>
          <a:p>
            <a:pPr lvl="1"/>
            <a:r>
              <a:rPr lang="en-US" dirty="0">
                <a:hlinkClick r:id="rId2"/>
              </a:rPr>
              <a:t>https://dplyr.tidyverse.org/articles/two-table.html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Read the reference (see the “two table verbs” section)</a:t>
            </a:r>
          </a:p>
          <a:p>
            <a:pPr lvl="1"/>
            <a:r>
              <a:rPr lang="en-US" dirty="0">
                <a:hlinkClick r:id="rId3"/>
              </a:rPr>
              <a:t>https://dplyr.tidyverse.org/reference/index.html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For data manipulation tasks </a:t>
            </a:r>
            <a:r>
              <a:rPr lang="en-US"/>
              <a:t>in general</a:t>
            </a:r>
            <a:endParaRPr lang="en-US" dirty="0"/>
          </a:p>
          <a:p>
            <a:pPr lvl="1"/>
            <a:r>
              <a:rPr lang="en-US" dirty="0"/>
              <a:t>reading </a:t>
            </a:r>
            <a:r>
              <a:rPr lang="en-US" i="1" dirty="0" err="1"/>
              <a:t>dplyr</a:t>
            </a:r>
            <a:r>
              <a:rPr lang="en-US" dirty="0"/>
              <a:t> related articles are a good start, </a:t>
            </a:r>
            <a:r>
              <a:rPr lang="en-US" dirty="0">
                <a:hlinkClick r:id="rId4"/>
              </a:rPr>
              <a:t>https://dplyr.tidyverse.org/articles/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3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Messy Data – Example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32" y="1833996"/>
            <a:ext cx="8477250" cy="3771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http://vita.had.co.nz/papers/tidy-data.html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147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93AF-F010-415A-881D-551D078F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– Right (Outer) Join*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F6EBF-0977-42DA-B2D0-A45CEEE4E74E}"/>
              </a:ext>
            </a:extLst>
          </p:cNvPr>
          <p:cNvSpPr txBox="1"/>
          <p:nvPr/>
        </p:nvSpPr>
        <p:spPr>
          <a:xfrm>
            <a:off x="1090020" y="5565338"/>
            <a:ext cx="817082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right_join</a:t>
            </a:r>
            <a:r>
              <a:rPr lang="en-US" sz="2400" dirty="0">
                <a:latin typeface="Consolas" panose="020B0609020204030204" pitchFamily="49" charset="0"/>
              </a:rPr>
              <a:t>(Table1, Table2, by = c("pk" = "</a:t>
            </a:r>
            <a:r>
              <a:rPr lang="en-US" sz="2400" dirty="0" err="1">
                <a:latin typeface="Consolas" panose="020B0609020204030204" pitchFamily="49" charset="0"/>
              </a:rPr>
              <a:t>fk</a:t>
            </a:r>
            <a:r>
              <a:rPr lang="en-US" sz="2400" dirty="0">
                <a:latin typeface="Consolas" panose="020B0609020204030204" pitchFamily="49" charset="0"/>
              </a:rPr>
              <a:t>"))</a:t>
            </a:r>
          </a:p>
          <a:p>
            <a:endParaRPr lang="en-US" dirty="0"/>
          </a:p>
          <a:p>
            <a:r>
              <a:rPr lang="en-US" dirty="0"/>
              <a:t>Note: can use </a:t>
            </a:r>
            <a:r>
              <a:rPr lang="en-US" dirty="0" err="1"/>
              <a:t>left_join</a:t>
            </a:r>
            <a:r>
              <a:rPr lang="en-US" dirty="0"/>
              <a:t> as well.</a:t>
            </a:r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A7370A8-7794-4275-BF6A-D2F5FDB8E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194662"/>
              </p:ext>
            </p:extLst>
          </p:nvPr>
        </p:nvGraphicFramePr>
        <p:xfrm>
          <a:off x="7379795" y="1752251"/>
          <a:ext cx="10635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596540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74323E-C9F0-4324-8CBE-77E60D901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49574"/>
              </p:ext>
            </p:extLst>
          </p:nvPr>
        </p:nvGraphicFramePr>
        <p:xfrm>
          <a:off x="9260847" y="1752251"/>
          <a:ext cx="10594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1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7A33C3F-1748-483E-8ED3-7B709E2DD40E}"/>
              </a:ext>
            </a:extLst>
          </p:cNvPr>
          <p:cNvSpPr txBox="1"/>
          <p:nvPr/>
        </p:nvSpPr>
        <p:spPr>
          <a:xfrm>
            <a:off x="7513272" y="1346190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A698CA-F91D-4139-A420-E1F0BAAE3A82}"/>
              </a:ext>
            </a:extLst>
          </p:cNvPr>
          <p:cNvSpPr txBox="1"/>
          <p:nvPr/>
        </p:nvSpPr>
        <p:spPr>
          <a:xfrm>
            <a:off x="9392282" y="1346190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450331-988B-42E9-AFF0-07D2693B7ACB}"/>
              </a:ext>
            </a:extLst>
          </p:cNvPr>
          <p:cNvGrpSpPr/>
          <p:nvPr/>
        </p:nvGrpSpPr>
        <p:grpSpPr>
          <a:xfrm>
            <a:off x="1964711" y="2354783"/>
            <a:ext cx="3481050" cy="1817670"/>
            <a:chOff x="1964710" y="2344623"/>
            <a:chExt cx="2397033" cy="125163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B99F4E8-A8C1-4536-AABF-BBC5B71FF6E6}"/>
                </a:ext>
              </a:extLst>
            </p:cNvPr>
            <p:cNvSpPr/>
            <p:nvPr/>
          </p:nvSpPr>
          <p:spPr>
            <a:xfrm>
              <a:off x="3055464" y="2344623"/>
              <a:ext cx="1306279" cy="1251638"/>
            </a:xfrm>
            <a:prstGeom prst="ellipse">
              <a:avLst/>
            </a:prstGeom>
            <a:solidFill>
              <a:srgbClr val="3989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ABB5F3F-9606-4075-8902-5F9BA8DAFCC9}"/>
                </a:ext>
              </a:extLst>
            </p:cNvPr>
            <p:cNvSpPr/>
            <p:nvPr/>
          </p:nvSpPr>
          <p:spPr>
            <a:xfrm>
              <a:off x="1964710" y="2344623"/>
              <a:ext cx="1306279" cy="1251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Table1</a:t>
              </a: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8016BCD-8E80-4C3C-8C7B-6A7DEC4AF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339082"/>
              </p:ext>
            </p:extLst>
          </p:nvPr>
        </p:nvGraphicFramePr>
        <p:xfrm>
          <a:off x="8121276" y="3778130"/>
          <a:ext cx="18646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43">
                  <a:extLst>
                    <a:ext uri="{9D8B030D-6E8A-4147-A177-3AD203B41FA5}">
                      <a16:colId xmlns:a16="http://schemas.microsoft.com/office/drawing/2014/main" val="1393862263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999818166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832575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2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7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80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31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128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9EDF-6C3D-4513-8565-E57FFCD3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- Right (Outer) Join With Exclusion*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8C2972-A0A4-4515-B7B4-4865C501A104}"/>
              </a:ext>
            </a:extLst>
          </p:cNvPr>
          <p:cNvGrpSpPr/>
          <p:nvPr/>
        </p:nvGrpSpPr>
        <p:grpSpPr>
          <a:xfrm>
            <a:off x="1926169" y="2326467"/>
            <a:ext cx="3412509" cy="1917139"/>
            <a:chOff x="2034641" y="2390701"/>
            <a:chExt cx="2325190" cy="130628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17C5BA8-06AB-4EE2-8F3E-C5D1609F9E70}"/>
                </a:ext>
              </a:extLst>
            </p:cNvPr>
            <p:cNvSpPr/>
            <p:nvPr/>
          </p:nvSpPr>
          <p:spPr>
            <a:xfrm>
              <a:off x="2034641" y="2390701"/>
              <a:ext cx="1162595" cy="1306286"/>
            </a:xfrm>
            <a:custGeom>
              <a:avLst/>
              <a:gdLst>
                <a:gd name="connsiteX0" fmla="*/ 644434 w 1162595"/>
                <a:gd name="connsiteY0" fmla="*/ 0 h 1306286"/>
                <a:gd name="connsiteX1" fmla="*/ 1100118 w 1162595"/>
                <a:gd name="connsiteY1" fmla="*/ 191301 h 1306286"/>
                <a:gd name="connsiteX2" fmla="*/ 1162595 w 1162595"/>
                <a:gd name="connsiteY2" fmla="*/ 268048 h 1306286"/>
                <a:gd name="connsiteX3" fmla="*/ 1146381 w 1162595"/>
                <a:gd name="connsiteY3" fmla="*/ 287965 h 1306286"/>
                <a:gd name="connsiteX4" fmla="*/ 1036322 w 1162595"/>
                <a:gd name="connsiteY4" fmla="*/ 653143 h 1306286"/>
                <a:gd name="connsiteX5" fmla="*/ 1146381 w 1162595"/>
                <a:gd name="connsiteY5" fmla="*/ 1018321 h 1306286"/>
                <a:gd name="connsiteX6" fmla="*/ 1162595 w 1162595"/>
                <a:gd name="connsiteY6" fmla="*/ 1038238 h 1306286"/>
                <a:gd name="connsiteX7" fmla="*/ 1100118 w 1162595"/>
                <a:gd name="connsiteY7" fmla="*/ 1114985 h 1306286"/>
                <a:gd name="connsiteX8" fmla="*/ 644434 w 1162595"/>
                <a:gd name="connsiteY8" fmla="*/ 1306286 h 1306286"/>
                <a:gd name="connsiteX9" fmla="*/ 0 w 1162595"/>
                <a:gd name="connsiteY9" fmla="*/ 653143 h 1306286"/>
                <a:gd name="connsiteX10" fmla="*/ 644434 w 1162595"/>
                <a:gd name="connsiteY10" fmla="*/ 0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595" h="1306286">
                  <a:moveTo>
                    <a:pt x="644434" y="0"/>
                  </a:moveTo>
                  <a:cubicBezTo>
                    <a:pt x="822390" y="0"/>
                    <a:pt x="983498" y="73106"/>
                    <a:pt x="1100118" y="191301"/>
                  </a:cubicBezTo>
                  <a:lnTo>
                    <a:pt x="1162595" y="268048"/>
                  </a:lnTo>
                  <a:lnTo>
                    <a:pt x="1146381" y="287965"/>
                  </a:lnTo>
                  <a:cubicBezTo>
                    <a:pt x="1076896" y="392207"/>
                    <a:pt x="1036322" y="517873"/>
                    <a:pt x="1036322" y="653143"/>
                  </a:cubicBezTo>
                  <a:cubicBezTo>
                    <a:pt x="1036322" y="788414"/>
                    <a:pt x="1076896" y="914079"/>
                    <a:pt x="1146381" y="1018321"/>
                  </a:cubicBezTo>
                  <a:lnTo>
                    <a:pt x="1162595" y="1038238"/>
                  </a:lnTo>
                  <a:lnTo>
                    <a:pt x="1100118" y="1114985"/>
                  </a:lnTo>
                  <a:cubicBezTo>
                    <a:pt x="983498" y="1233181"/>
                    <a:pt x="822390" y="1306286"/>
                    <a:pt x="644434" y="1306286"/>
                  </a:cubicBezTo>
                  <a:cubicBezTo>
                    <a:pt x="288523" y="1306286"/>
                    <a:pt x="0" y="1013864"/>
                    <a:pt x="0" y="653143"/>
                  </a:cubicBezTo>
                  <a:cubicBezTo>
                    <a:pt x="0" y="292422"/>
                    <a:pt x="288523" y="0"/>
                    <a:pt x="644434" y="0"/>
                  </a:cubicBezTo>
                  <a:close/>
                </a:path>
              </a:pathLst>
            </a:custGeom>
            <a:noFill/>
            <a:ln>
              <a:solidFill>
                <a:srgbClr val="398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Table1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767BFE3-5668-4A09-AACB-61B2EA22825C}"/>
                </a:ext>
              </a:extLst>
            </p:cNvPr>
            <p:cNvSpPr/>
            <p:nvPr/>
          </p:nvSpPr>
          <p:spPr>
            <a:xfrm>
              <a:off x="3197236" y="2390701"/>
              <a:ext cx="1162595" cy="1306286"/>
            </a:xfrm>
            <a:custGeom>
              <a:avLst/>
              <a:gdLst>
                <a:gd name="connsiteX0" fmla="*/ 518161 w 1162595"/>
                <a:gd name="connsiteY0" fmla="*/ 0 h 1306286"/>
                <a:gd name="connsiteX1" fmla="*/ 1162595 w 1162595"/>
                <a:gd name="connsiteY1" fmla="*/ 653143 h 1306286"/>
                <a:gd name="connsiteX2" fmla="*/ 518161 w 1162595"/>
                <a:gd name="connsiteY2" fmla="*/ 1306286 h 1306286"/>
                <a:gd name="connsiteX3" fmla="*/ 62477 w 1162595"/>
                <a:gd name="connsiteY3" fmla="*/ 1114985 h 1306286"/>
                <a:gd name="connsiteX4" fmla="*/ 0 w 1162595"/>
                <a:gd name="connsiteY4" fmla="*/ 1038238 h 1306286"/>
                <a:gd name="connsiteX5" fmla="*/ 16214 w 1162595"/>
                <a:gd name="connsiteY5" fmla="*/ 1018321 h 1306286"/>
                <a:gd name="connsiteX6" fmla="*/ 126273 w 1162595"/>
                <a:gd name="connsiteY6" fmla="*/ 653143 h 1306286"/>
                <a:gd name="connsiteX7" fmla="*/ 16214 w 1162595"/>
                <a:gd name="connsiteY7" fmla="*/ 287965 h 1306286"/>
                <a:gd name="connsiteX8" fmla="*/ 0 w 1162595"/>
                <a:gd name="connsiteY8" fmla="*/ 268048 h 1306286"/>
                <a:gd name="connsiteX9" fmla="*/ 62477 w 1162595"/>
                <a:gd name="connsiteY9" fmla="*/ 191301 h 1306286"/>
                <a:gd name="connsiteX10" fmla="*/ 518161 w 1162595"/>
                <a:gd name="connsiteY10" fmla="*/ 0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595" h="1306286">
                  <a:moveTo>
                    <a:pt x="518161" y="0"/>
                  </a:moveTo>
                  <a:cubicBezTo>
                    <a:pt x="874072" y="0"/>
                    <a:pt x="1162595" y="292422"/>
                    <a:pt x="1162595" y="653143"/>
                  </a:cubicBezTo>
                  <a:cubicBezTo>
                    <a:pt x="1162595" y="1013864"/>
                    <a:pt x="874072" y="1306286"/>
                    <a:pt x="518161" y="1306286"/>
                  </a:cubicBezTo>
                  <a:cubicBezTo>
                    <a:pt x="340206" y="1306286"/>
                    <a:pt x="179097" y="1233181"/>
                    <a:pt x="62477" y="1114985"/>
                  </a:cubicBezTo>
                  <a:lnTo>
                    <a:pt x="0" y="1038238"/>
                  </a:lnTo>
                  <a:lnTo>
                    <a:pt x="16214" y="1018321"/>
                  </a:lnTo>
                  <a:cubicBezTo>
                    <a:pt x="85700" y="914079"/>
                    <a:pt x="126273" y="788414"/>
                    <a:pt x="126273" y="653143"/>
                  </a:cubicBezTo>
                  <a:cubicBezTo>
                    <a:pt x="126273" y="517873"/>
                    <a:pt x="85700" y="392207"/>
                    <a:pt x="16214" y="287965"/>
                  </a:cubicBezTo>
                  <a:lnTo>
                    <a:pt x="0" y="268048"/>
                  </a:lnTo>
                  <a:lnTo>
                    <a:pt x="62477" y="191301"/>
                  </a:lnTo>
                  <a:cubicBezTo>
                    <a:pt x="179097" y="73106"/>
                    <a:pt x="340206" y="0"/>
                    <a:pt x="518161" y="0"/>
                  </a:cubicBezTo>
                  <a:close/>
                </a:path>
              </a:pathLst>
            </a:custGeom>
            <a:solidFill>
              <a:srgbClr val="3989C9"/>
            </a:solidFill>
            <a:ln>
              <a:solidFill>
                <a:srgbClr val="398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Table2</a:t>
              </a:r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EC2F25-5F11-43A2-8220-7E94CE661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788243"/>
              </p:ext>
            </p:extLst>
          </p:nvPr>
        </p:nvGraphicFramePr>
        <p:xfrm>
          <a:off x="6853323" y="2234390"/>
          <a:ext cx="10635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596540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EFC86F-3104-4BE8-96DF-241D893CC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383060"/>
              </p:ext>
            </p:extLst>
          </p:nvPr>
        </p:nvGraphicFramePr>
        <p:xfrm>
          <a:off x="8734375" y="2234390"/>
          <a:ext cx="10594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1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83C8F91-7371-478B-9D08-5C834EA4DA50}"/>
              </a:ext>
            </a:extLst>
          </p:cNvPr>
          <p:cNvSpPr txBox="1"/>
          <p:nvPr/>
        </p:nvSpPr>
        <p:spPr>
          <a:xfrm>
            <a:off x="6986800" y="1828329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0D51C7-88DD-44C0-9BC5-26249374607D}"/>
              </a:ext>
            </a:extLst>
          </p:cNvPr>
          <p:cNvSpPr txBox="1"/>
          <p:nvPr/>
        </p:nvSpPr>
        <p:spPr>
          <a:xfrm>
            <a:off x="8865810" y="1828329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2D276-7EAC-43A1-992E-7F811583B467}"/>
              </a:ext>
            </a:extLst>
          </p:cNvPr>
          <p:cNvSpPr txBox="1"/>
          <p:nvPr/>
        </p:nvSpPr>
        <p:spPr>
          <a:xfrm>
            <a:off x="949508" y="4962286"/>
            <a:ext cx="7830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Table1 %&gt;%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right_join</a:t>
            </a:r>
            <a:r>
              <a:rPr lang="en-US" sz="2400" dirty="0">
                <a:latin typeface="Consolas" panose="020B0609020204030204" pitchFamily="49" charset="0"/>
              </a:rPr>
              <a:t>(Table2, by = c("</a:t>
            </a:r>
            <a:r>
              <a:rPr lang="en-US" sz="2400" dirty="0" err="1">
                <a:latin typeface="Consolas" panose="020B0609020204030204" pitchFamily="49" charset="0"/>
              </a:rPr>
              <a:t>pk</a:t>
            </a:r>
            <a:r>
              <a:rPr lang="en-US" sz="2400" dirty="0">
                <a:latin typeface="Consolas" panose="020B0609020204030204" pitchFamily="49" charset="0"/>
              </a:rPr>
              <a:t>" = "</a:t>
            </a:r>
            <a:r>
              <a:rPr lang="en-US" sz="2400" dirty="0" err="1">
                <a:latin typeface="Consolas" panose="020B0609020204030204" pitchFamily="49" charset="0"/>
              </a:rPr>
              <a:t>fk</a:t>
            </a:r>
            <a:r>
              <a:rPr lang="en-US" sz="2400" dirty="0">
                <a:latin typeface="Consolas" panose="020B0609020204030204" pitchFamily="49" charset="0"/>
              </a:rPr>
              <a:t>")) %&gt;%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latin typeface="Consolas" panose="020B0609020204030204" pitchFamily="49" charset="0"/>
              </a:rPr>
              <a:t>(is.na(t1c1))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E4902C0-43BC-40FD-8D1D-A36BFFFD4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11113"/>
              </p:ext>
            </p:extLst>
          </p:nvPr>
        </p:nvGraphicFramePr>
        <p:xfrm>
          <a:off x="7385114" y="4104209"/>
          <a:ext cx="186467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43">
                  <a:extLst>
                    <a:ext uri="{9D8B030D-6E8A-4147-A177-3AD203B41FA5}">
                      <a16:colId xmlns:a16="http://schemas.microsoft.com/office/drawing/2014/main" val="1393862263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999818166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832575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2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31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1395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9EDF-6C3D-4513-8565-E57FFCD3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– Full Outer Join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EC2F25-5F11-43A2-8220-7E94CE661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468810"/>
              </p:ext>
            </p:extLst>
          </p:nvPr>
        </p:nvGraphicFramePr>
        <p:xfrm>
          <a:off x="7573763" y="1996092"/>
          <a:ext cx="10635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596540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EFC86F-3104-4BE8-96DF-241D893CC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079025"/>
              </p:ext>
            </p:extLst>
          </p:nvPr>
        </p:nvGraphicFramePr>
        <p:xfrm>
          <a:off x="9454815" y="1996092"/>
          <a:ext cx="10594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1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83C8F91-7371-478B-9D08-5C834EA4DA50}"/>
              </a:ext>
            </a:extLst>
          </p:cNvPr>
          <p:cNvSpPr txBox="1"/>
          <p:nvPr/>
        </p:nvSpPr>
        <p:spPr>
          <a:xfrm>
            <a:off x="7707240" y="1590031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0D51C7-88DD-44C0-9BC5-26249374607D}"/>
              </a:ext>
            </a:extLst>
          </p:cNvPr>
          <p:cNvSpPr txBox="1"/>
          <p:nvPr/>
        </p:nvSpPr>
        <p:spPr>
          <a:xfrm>
            <a:off x="9586250" y="1590031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E05F88-8C3E-4BF6-B8E6-B93B863FF79C}"/>
              </a:ext>
            </a:extLst>
          </p:cNvPr>
          <p:cNvGrpSpPr/>
          <p:nvPr/>
        </p:nvGrpSpPr>
        <p:grpSpPr>
          <a:xfrm>
            <a:off x="2283780" y="2382519"/>
            <a:ext cx="3159104" cy="1774777"/>
            <a:chOff x="4572000" y="1725522"/>
            <a:chExt cx="2325190" cy="130628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6CAFC0B-82FA-4D6D-A834-5EAB2858C082}"/>
                </a:ext>
              </a:extLst>
            </p:cNvPr>
            <p:cNvSpPr/>
            <p:nvPr/>
          </p:nvSpPr>
          <p:spPr>
            <a:xfrm>
              <a:off x="5608322" y="1993570"/>
              <a:ext cx="252546" cy="770190"/>
            </a:xfrm>
            <a:custGeom>
              <a:avLst/>
              <a:gdLst>
                <a:gd name="connsiteX0" fmla="*/ 126273 w 252546"/>
                <a:gd name="connsiteY0" fmla="*/ 0 h 770190"/>
                <a:gd name="connsiteX1" fmla="*/ 142487 w 252546"/>
                <a:gd name="connsiteY1" fmla="*/ 19917 h 770190"/>
                <a:gd name="connsiteX2" fmla="*/ 252546 w 252546"/>
                <a:gd name="connsiteY2" fmla="*/ 385095 h 770190"/>
                <a:gd name="connsiteX3" fmla="*/ 142487 w 252546"/>
                <a:gd name="connsiteY3" fmla="*/ 750273 h 770190"/>
                <a:gd name="connsiteX4" fmla="*/ 126273 w 252546"/>
                <a:gd name="connsiteY4" fmla="*/ 770190 h 770190"/>
                <a:gd name="connsiteX5" fmla="*/ 110059 w 252546"/>
                <a:gd name="connsiteY5" fmla="*/ 750273 h 770190"/>
                <a:gd name="connsiteX6" fmla="*/ 0 w 252546"/>
                <a:gd name="connsiteY6" fmla="*/ 385095 h 770190"/>
                <a:gd name="connsiteX7" fmla="*/ 110059 w 252546"/>
                <a:gd name="connsiteY7" fmla="*/ 19917 h 770190"/>
                <a:gd name="connsiteX8" fmla="*/ 126273 w 252546"/>
                <a:gd name="connsiteY8" fmla="*/ 0 h 77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546" h="770190">
                  <a:moveTo>
                    <a:pt x="126273" y="0"/>
                  </a:moveTo>
                  <a:lnTo>
                    <a:pt x="142487" y="19917"/>
                  </a:lnTo>
                  <a:cubicBezTo>
                    <a:pt x="211973" y="124159"/>
                    <a:pt x="252546" y="249825"/>
                    <a:pt x="252546" y="385095"/>
                  </a:cubicBezTo>
                  <a:cubicBezTo>
                    <a:pt x="252546" y="520366"/>
                    <a:pt x="211973" y="646031"/>
                    <a:pt x="142487" y="750273"/>
                  </a:cubicBezTo>
                  <a:lnTo>
                    <a:pt x="126273" y="770190"/>
                  </a:lnTo>
                  <a:lnTo>
                    <a:pt x="110059" y="750273"/>
                  </a:lnTo>
                  <a:cubicBezTo>
                    <a:pt x="40574" y="646031"/>
                    <a:pt x="0" y="520366"/>
                    <a:pt x="0" y="385095"/>
                  </a:cubicBezTo>
                  <a:cubicBezTo>
                    <a:pt x="0" y="249825"/>
                    <a:pt x="40574" y="124159"/>
                    <a:pt x="110059" y="19917"/>
                  </a:cubicBezTo>
                  <a:lnTo>
                    <a:pt x="126273" y="0"/>
                  </a:lnTo>
                  <a:close/>
                </a:path>
              </a:pathLst>
            </a:custGeom>
            <a:solidFill>
              <a:srgbClr val="398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398A232-1E1B-4DEE-8923-CBA99C08CD5C}"/>
                </a:ext>
              </a:extLst>
            </p:cNvPr>
            <p:cNvSpPr/>
            <p:nvPr/>
          </p:nvSpPr>
          <p:spPr>
            <a:xfrm>
              <a:off x="4572000" y="1725522"/>
              <a:ext cx="1162595" cy="1306286"/>
            </a:xfrm>
            <a:custGeom>
              <a:avLst/>
              <a:gdLst>
                <a:gd name="connsiteX0" fmla="*/ 644434 w 1162595"/>
                <a:gd name="connsiteY0" fmla="*/ 0 h 1306286"/>
                <a:gd name="connsiteX1" fmla="*/ 1100118 w 1162595"/>
                <a:gd name="connsiteY1" fmla="*/ 191301 h 1306286"/>
                <a:gd name="connsiteX2" fmla="*/ 1162595 w 1162595"/>
                <a:gd name="connsiteY2" fmla="*/ 268048 h 1306286"/>
                <a:gd name="connsiteX3" fmla="*/ 1146381 w 1162595"/>
                <a:gd name="connsiteY3" fmla="*/ 287965 h 1306286"/>
                <a:gd name="connsiteX4" fmla="*/ 1036322 w 1162595"/>
                <a:gd name="connsiteY4" fmla="*/ 653143 h 1306286"/>
                <a:gd name="connsiteX5" fmla="*/ 1146381 w 1162595"/>
                <a:gd name="connsiteY5" fmla="*/ 1018321 h 1306286"/>
                <a:gd name="connsiteX6" fmla="*/ 1162595 w 1162595"/>
                <a:gd name="connsiteY6" fmla="*/ 1038238 h 1306286"/>
                <a:gd name="connsiteX7" fmla="*/ 1100118 w 1162595"/>
                <a:gd name="connsiteY7" fmla="*/ 1114985 h 1306286"/>
                <a:gd name="connsiteX8" fmla="*/ 644434 w 1162595"/>
                <a:gd name="connsiteY8" fmla="*/ 1306286 h 1306286"/>
                <a:gd name="connsiteX9" fmla="*/ 0 w 1162595"/>
                <a:gd name="connsiteY9" fmla="*/ 653143 h 1306286"/>
                <a:gd name="connsiteX10" fmla="*/ 644434 w 1162595"/>
                <a:gd name="connsiteY10" fmla="*/ 0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595" h="1306286">
                  <a:moveTo>
                    <a:pt x="644434" y="0"/>
                  </a:moveTo>
                  <a:cubicBezTo>
                    <a:pt x="822390" y="0"/>
                    <a:pt x="983498" y="73106"/>
                    <a:pt x="1100118" y="191301"/>
                  </a:cubicBezTo>
                  <a:lnTo>
                    <a:pt x="1162595" y="268048"/>
                  </a:lnTo>
                  <a:lnTo>
                    <a:pt x="1146381" y="287965"/>
                  </a:lnTo>
                  <a:cubicBezTo>
                    <a:pt x="1076896" y="392207"/>
                    <a:pt x="1036322" y="517873"/>
                    <a:pt x="1036322" y="653143"/>
                  </a:cubicBezTo>
                  <a:cubicBezTo>
                    <a:pt x="1036322" y="788414"/>
                    <a:pt x="1076896" y="914079"/>
                    <a:pt x="1146381" y="1018321"/>
                  </a:cubicBezTo>
                  <a:lnTo>
                    <a:pt x="1162595" y="1038238"/>
                  </a:lnTo>
                  <a:lnTo>
                    <a:pt x="1100118" y="1114985"/>
                  </a:lnTo>
                  <a:cubicBezTo>
                    <a:pt x="983498" y="1233181"/>
                    <a:pt x="822390" y="1306286"/>
                    <a:pt x="644434" y="1306286"/>
                  </a:cubicBezTo>
                  <a:cubicBezTo>
                    <a:pt x="288523" y="1306286"/>
                    <a:pt x="0" y="1013864"/>
                    <a:pt x="0" y="653143"/>
                  </a:cubicBezTo>
                  <a:cubicBezTo>
                    <a:pt x="0" y="292422"/>
                    <a:pt x="288523" y="0"/>
                    <a:pt x="644434" y="0"/>
                  </a:cubicBezTo>
                  <a:close/>
                </a:path>
              </a:pathLst>
            </a:custGeom>
            <a:solidFill>
              <a:srgbClr val="398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Table1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BC802-1D0C-4020-8FD3-C83022D3396F}"/>
                </a:ext>
              </a:extLst>
            </p:cNvPr>
            <p:cNvSpPr/>
            <p:nvPr/>
          </p:nvSpPr>
          <p:spPr>
            <a:xfrm>
              <a:off x="5734595" y="1725522"/>
              <a:ext cx="1162595" cy="1306286"/>
            </a:xfrm>
            <a:custGeom>
              <a:avLst/>
              <a:gdLst>
                <a:gd name="connsiteX0" fmla="*/ 518161 w 1162595"/>
                <a:gd name="connsiteY0" fmla="*/ 0 h 1306286"/>
                <a:gd name="connsiteX1" fmla="*/ 1162595 w 1162595"/>
                <a:gd name="connsiteY1" fmla="*/ 653143 h 1306286"/>
                <a:gd name="connsiteX2" fmla="*/ 518161 w 1162595"/>
                <a:gd name="connsiteY2" fmla="*/ 1306286 h 1306286"/>
                <a:gd name="connsiteX3" fmla="*/ 62477 w 1162595"/>
                <a:gd name="connsiteY3" fmla="*/ 1114985 h 1306286"/>
                <a:gd name="connsiteX4" fmla="*/ 0 w 1162595"/>
                <a:gd name="connsiteY4" fmla="*/ 1038238 h 1306286"/>
                <a:gd name="connsiteX5" fmla="*/ 16214 w 1162595"/>
                <a:gd name="connsiteY5" fmla="*/ 1018321 h 1306286"/>
                <a:gd name="connsiteX6" fmla="*/ 126273 w 1162595"/>
                <a:gd name="connsiteY6" fmla="*/ 653143 h 1306286"/>
                <a:gd name="connsiteX7" fmla="*/ 16214 w 1162595"/>
                <a:gd name="connsiteY7" fmla="*/ 287965 h 1306286"/>
                <a:gd name="connsiteX8" fmla="*/ 0 w 1162595"/>
                <a:gd name="connsiteY8" fmla="*/ 268048 h 1306286"/>
                <a:gd name="connsiteX9" fmla="*/ 62477 w 1162595"/>
                <a:gd name="connsiteY9" fmla="*/ 191301 h 1306286"/>
                <a:gd name="connsiteX10" fmla="*/ 518161 w 1162595"/>
                <a:gd name="connsiteY10" fmla="*/ 0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595" h="1306286">
                  <a:moveTo>
                    <a:pt x="518161" y="0"/>
                  </a:moveTo>
                  <a:cubicBezTo>
                    <a:pt x="874072" y="0"/>
                    <a:pt x="1162595" y="292422"/>
                    <a:pt x="1162595" y="653143"/>
                  </a:cubicBezTo>
                  <a:cubicBezTo>
                    <a:pt x="1162595" y="1013864"/>
                    <a:pt x="874072" y="1306286"/>
                    <a:pt x="518161" y="1306286"/>
                  </a:cubicBezTo>
                  <a:cubicBezTo>
                    <a:pt x="340206" y="1306286"/>
                    <a:pt x="179097" y="1233181"/>
                    <a:pt x="62477" y="1114985"/>
                  </a:cubicBezTo>
                  <a:lnTo>
                    <a:pt x="0" y="1038238"/>
                  </a:lnTo>
                  <a:lnTo>
                    <a:pt x="16214" y="1018321"/>
                  </a:lnTo>
                  <a:cubicBezTo>
                    <a:pt x="85700" y="914079"/>
                    <a:pt x="126273" y="788414"/>
                    <a:pt x="126273" y="653143"/>
                  </a:cubicBezTo>
                  <a:cubicBezTo>
                    <a:pt x="126273" y="517873"/>
                    <a:pt x="85700" y="392207"/>
                    <a:pt x="16214" y="287965"/>
                  </a:cubicBezTo>
                  <a:lnTo>
                    <a:pt x="0" y="268048"/>
                  </a:lnTo>
                  <a:lnTo>
                    <a:pt x="62477" y="191301"/>
                  </a:lnTo>
                  <a:cubicBezTo>
                    <a:pt x="179097" y="73106"/>
                    <a:pt x="340206" y="0"/>
                    <a:pt x="518161" y="0"/>
                  </a:cubicBezTo>
                  <a:close/>
                </a:path>
              </a:pathLst>
            </a:custGeom>
            <a:solidFill>
              <a:srgbClr val="398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Table2</a:t>
              </a: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2B062C8-0AFF-41C8-B638-284C6CF1F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266968"/>
              </p:ext>
            </p:extLst>
          </p:nvPr>
        </p:nvGraphicFramePr>
        <p:xfrm>
          <a:off x="8497036" y="3750766"/>
          <a:ext cx="18646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43">
                  <a:extLst>
                    <a:ext uri="{9D8B030D-6E8A-4147-A177-3AD203B41FA5}">
                      <a16:colId xmlns:a16="http://schemas.microsoft.com/office/drawing/2014/main" val="1393862263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999818166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832575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2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7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80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31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39349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432D276-7EAC-43A1-992E-7F811583B467}"/>
              </a:ext>
            </a:extLst>
          </p:cNvPr>
          <p:cNvSpPr txBox="1"/>
          <p:nvPr/>
        </p:nvSpPr>
        <p:spPr>
          <a:xfrm>
            <a:off x="514518" y="4888147"/>
            <a:ext cx="800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full_join</a:t>
            </a:r>
            <a:r>
              <a:rPr lang="en-US" sz="2400" dirty="0">
                <a:latin typeface="Consolas" panose="020B0609020204030204" pitchFamily="49" charset="0"/>
              </a:rPr>
              <a:t>(Table1, Table2, by = c("pk" = "</a:t>
            </a:r>
            <a:r>
              <a:rPr lang="en-US" sz="2400" dirty="0" err="1">
                <a:latin typeface="Consolas" panose="020B0609020204030204" pitchFamily="49" charset="0"/>
              </a:rPr>
              <a:t>fk</a:t>
            </a:r>
            <a:r>
              <a:rPr lang="en-US" sz="2400" dirty="0">
                <a:latin typeface="Consolas" panose="020B0609020204030204" pitchFamily="49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325167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9EDF-6C3D-4513-8565-E57FFCD3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– Full Outer Join With Exclusion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EC2F25-5F11-43A2-8220-7E94CE661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034451"/>
              </p:ext>
            </p:extLst>
          </p:nvPr>
        </p:nvGraphicFramePr>
        <p:xfrm>
          <a:off x="7443525" y="1829835"/>
          <a:ext cx="10635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596540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EFC86F-3104-4BE8-96DF-241D893CC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006969"/>
              </p:ext>
            </p:extLst>
          </p:nvPr>
        </p:nvGraphicFramePr>
        <p:xfrm>
          <a:off x="9324577" y="1829835"/>
          <a:ext cx="10594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1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83C8F91-7371-478B-9D08-5C834EA4DA50}"/>
              </a:ext>
            </a:extLst>
          </p:cNvPr>
          <p:cNvSpPr txBox="1"/>
          <p:nvPr/>
        </p:nvSpPr>
        <p:spPr>
          <a:xfrm>
            <a:off x="7577002" y="1423774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0D51C7-88DD-44C0-9BC5-26249374607D}"/>
              </a:ext>
            </a:extLst>
          </p:cNvPr>
          <p:cNvSpPr txBox="1"/>
          <p:nvPr/>
        </p:nvSpPr>
        <p:spPr>
          <a:xfrm>
            <a:off x="9456012" y="1423774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E05F88-8C3E-4BF6-B8E6-B93B863FF79C}"/>
              </a:ext>
            </a:extLst>
          </p:cNvPr>
          <p:cNvGrpSpPr/>
          <p:nvPr/>
        </p:nvGrpSpPr>
        <p:grpSpPr>
          <a:xfrm>
            <a:off x="2211455" y="2262129"/>
            <a:ext cx="3249822" cy="1825742"/>
            <a:chOff x="4572000" y="1725522"/>
            <a:chExt cx="2325190" cy="130628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6CAFC0B-82FA-4D6D-A834-5EAB2858C082}"/>
                </a:ext>
              </a:extLst>
            </p:cNvPr>
            <p:cNvSpPr/>
            <p:nvPr/>
          </p:nvSpPr>
          <p:spPr>
            <a:xfrm>
              <a:off x="5608322" y="1993570"/>
              <a:ext cx="252546" cy="770190"/>
            </a:xfrm>
            <a:custGeom>
              <a:avLst/>
              <a:gdLst>
                <a:gd name="connsiteX0" fmla="*/ 126273 w 252546"/>
                <a:gd name="connsiteY0" fmla="*/ 0 h 770190"/>
                <a:gd name="connsiteX1" fmla="*/ 142487 w 252546"/>
                <a:gd name="connsiteY1" fmla="*/ 19917 h 770190"/>
                <a:gd name="connsiteX2" fmla="*/ 252546 w 252546"/>
                <a:gd name="connsiteY2" fmla="*/ 385095 h 770190"/>
                <a:gd name="connsiteX3" fmla="*/ 142487 w 252546"/>
                <a:gd name="connsiteY3" fmla="*/ 750273 h 770190"/>
                <a:gd name="connsiteX4" fmla="*/ 126273 w 252546"/>
                <a:gd name="connsiteY4" fmla="*/ 770190 h 770190"/>
                <a:gd name="connsiteX5" fmla="*/ 110059 w 252546"/>
                <a:gd name="connsiteY5" fmla="*/ 750273 h 770190"/>
                <a:gd name="connsiteX6" fmla="*/ 0 w 252546"/>
                <a:gd name="connsiteY6" fmla="*/ 385095 h 770190"/>
                <a:gd name="connsiteX7" fmla="*/ 110059 w 252546"/>
                <a:gd name="connsiteY7" fmla="*/ 19917 h 770190"/>
                <a:gd name="connsiteX8" fmla="*/ 126273 w 252546"/>
                <a:gd name="connsiteY8" fmla="*/ 0 h 77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546" h="770190">
                  <a:moveTo>
                    <a:pt x="126273" y="0"/>
                  </a:moveTo>
                  <a:lnTo>
                    <a:pt x="142487" y="19917"/>
                  </a:lnTo>
                  <a:cubicBezTo>
                    <a:pt x="211973" y="124159"/>
                    <a:pt x="252546" y="249825"/>
                    <a:pt x="252546" y="385095"/>
                  </a:cubicBezTo>
                  <a:cubicBezTo>
                    <a:pt x="252546" y="520366"/>
                    <a:pt x="211973" y="646031"/>
                    <a:pt x="142487" y="750273"/>
                  </a:cubicBezTo>
                  <a:lnTo>
                    <a:pt x="126273" y="770190"/>
                  </a:lnTo>
                  <a:lnTo>
                    <a:pt x="110059" y="750273"/>
                  </a:lnTo>
                  <a:cubicBezTo>
                    <a:pt x="40574" y="646031"/>
                    <a:pt x="0" y="520366"/>
                    <a:pt x="0" y="385095"/>
                  </a:cubicBezTo>
                  <a:cubicBezTo>
                    <a:pt x="0" y="249825"/>
                    <a:pt x="40574" y="124159"/>
                    <a:pt x="110059" y="19917"/>
                  </a:cubicBezTo>
                  <a:lnTo>
                    <a:pt x="126273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398A232-1E1B-4DEE-8923-CBA99C08CD5C}"/>
                </a:ext>
              </a:extLst>
            </p:cNvPr>
            <p:cNvSpPr/>
            <p:nvPr/>
          </p:nvSpPr>
          <p:spPr>
            <a:xfrm>
              <a:off x="4572000" y="1725522"/>
              <a:ext cx="1162595" cy="1306286"/>
            </a:xfrm>
            <a:custGeom>
              <a:avLst/>
              <a:gdLst>
                <a:gd name="connsiteX0" fmla="*/ 644434 w 1162595"/>
                <a:gd name="connsiteY0" fmla="*/ 0 h 1306286"/>
                <a:gd name="connsiteX1" fmla="*/ 1100118 w 1162595"/>
                <a:gd name="connsiteY1" fmla="*/ 191301 h 1306286"/>
                <a:gd name="connsiteX2" fmla="*/ 1162595 w 1162595"/>
                <a:gd name="connsiteY2" fmla="*/ 268048 h 1306286"/>
                <a:gd name="connsiteX3" fmla="*/ 1146381 w 1162595"/>
                <a:gd name="connsiteY3" fmla="*/ 287965 h 1306286"/>
                <a:gd name="connsiteX4" fmla="*/ 1036322 w 1162595"/>
                <a:gd name="connsiteY4" fmla="*/ 653143 h 1306286"/>
                <a:gd name="connsiteX5" fmla="*/ 1146381 w 1162595"/>
                <a:gd name="connsiteY5" fmla="*/ 1018321 h 1306286"/>
                <a:gd name="connsiteX6" fmla="*/ 1162595 w 1162595"/>
                <a:gd name="connsiteY6" fmla="*/ 1038238 h 1306286"/>
                <a:gd name="connsiteX7" fmla="*/ 1100118 w 1162595"/>
                <a:gd name="connsiteY7" fmla="*/ 1114985 h 1306286"/>
                <a:gd name="connsiteX8" fmla="*/ 644434 w 1162595"/>
                <a:gd name="connsiteY8" fmla="*/ 1306286 h 1306286"/>
                <a:gd name="connsiteX9" fmla="*/ 0 w 1162595"/>
                <a:gd name="connsiteY9" fmla="*/ 653143 h 1306286"/>
                <a:gd name="connsiteX10" fmla="*/ 644434 w 1162595"/>
                <a:gd name="connsiteY10" fmla="*/ 0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595" h="1306286">
                  <a:moveTo>
                    <a:pt x="644434" y="0"/>
                  </a:moveTo>
                  <a:cubicBezTo>
                    <a:pt x="822390" y="0"/>
                    <a:pt x="983498" y="73106"/>
                    <a:pt x="1100118" y="191301"/>
                  </a:cubicBezTo>
                  <a:lnTo>
                    <a:pt x="1162595" y="268048"/>
                  </a:lnTo>
                  <a:lnTo>
                    <a:pt x="1146381" y="287965"/>
                  </a:lnTo>
                  <a:cubicBezTo>
                    <a:pt x="1076896" y="392207"/>
                    <a:pt x="1036322" y="517873"/>
                    <a:pt x="1036322" y="653143"/>
                  </a:cubicBezTo>
                  <a:cubicBezTo>
                    <a:pt x="1036322" y="788414"/>
                    <a:pt x="1076896" y="914079"/>
                    <a:pt x="1146381" y="1018321"/>
                  </a:cubicBezTo>
                  <a:lnTo>
                    <a:pt x="1162595" y="1038238"/>
                  </a:lnTo>
                  <a:lnTo>
                    <a:pt x="1100118" y="1114985"/>
                  </a:lnTo>
                  <a:cubicBezTo>
                    <a:pt x="983498" y="1233181"/>
                    <a:pt x="822390" y="1306286"/>
                    <a:pt x="644434" y="1306286"/>
                  </a:cubicBezTo>
                  <a:cubicBezTo>
                    <a:pt x="288523" y="1306286"/>
                    <a:pt x="0" y="1013864"/>
                    <a:pt x="0" y="653143"/>
                  </a:cubicBezTo>
                  <a:cubicBezTo>
                    <a:pt x="0" y="292422"/>
                    <a:pt x="288523" y="0"/>
                    <a:pt x="644434" y="0"/>
                  </a:cubicBezTo>
                  <a:close/>
                </a:path>
              </a:pathLst>
            </a:custGeom>
            <a:solidFill>
              <a:srgbClr val="398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Table1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BC802-1D0C-4020-8FD3-C83022D3396F}"/>
                </a:ext>
              </a:extLst>
            </p:cNvPr>
            <p:cNvSpPr/>
            <p:nvPr/>
          </p:nvSpPr>
          <p:spPr>
            <a:xfrm>
              <a:off x="5734595" y="1725522"/>
              <a:ext cx="1162595" cy="1306286"/>
            </a:xfrm>
            <a:custGeom>
              <a:avLst/>
              <a:gdLst>
                <a:gd name="connsiteX0" fmla="*/ 518161 w 1162595"/>
                <a:gd name="connsiteY0" fmla="*/ 0 h 1306286"/>
                <a:gd name="connsiteX1" fmla="*/ 1162595 w 1162595"/>
                <a:gd name="connsiteY1" fmla="*/ 653143 h 1306286"/>
                <a:gd name="connsiteX2" fmla="*/ 518161 w 1162595"/>
                <a:gd name="connsiteY2" fmla="*/ 1306286 h 1306286"/>
                <a:gd name="connsiteX3" fmla="*/ 62477 w 1162595"/>
                <a:gd name="connsiteY3" fmla="*/ 1114985 h 1306286"/>
                <a:gd name="connsiteX4" fmla="*/ 0 w 1162595"/>
                <a:gd name="connsiteY4" fmla="*/ 1038238 h 1306286"/>
                <a:gd name="connsiteX5" fmla="*/ 16214 w 1162595"/>
                <a:gd name="connsiteY5" fmla="*/ 1018321 h 1306286"/>
                <a:gd name="connsiteX6" fmla="*/ 126273 w 1162595"/>
                <a:gd name="connsiteY6" fmla="*/ 653143 h 1306286"/>
                <a:gd name="connsiteX7" fmla="*/ 16214 w 1162595"/>
                <a:gd name="connsiteY7" fmla="*/ 287965 h 1306286"/>
                <a:gd name="connsiteX8" fmla="*/ 0 w 1162595"/>
                <a:gd name="connsiteY8" fmla="*/ 268048 h 1306286"/>
                <a:gd name="connsiteX9" fmla="*/ 62477 w 1162595"/>
                <a:gd name="connsiteY9" fmla="*/ 191301 h 1306286"/>
                <a:gd name="connsiteX10" fmla="*/ 518161 w 1162595"/>
                <a:gd name="connsiteY10" fmla="*/ 0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595" h="1306286">
                  <a:moveTo>
                    <a:pt x="518161" y="0"/>
                  </a:moveTo>
                  <a:cubicBezTo>
                    <a:pt x="874072" y="0"/>
                    <a:pt x="1162595" y="292422"/>
                    <a:pt x="1162595" y="653143"/>
                  </a:cubicBezTo>
                  <a:cubicBezTo>
                    <a:pt x="1162595" y="1013864"/>
                    <a:pt x="874072" y="1306286"/>
                    <a:pt x="518161" y="1306286"/>
                  </a:cubicBezTo>
                  <a:cubicBezTo>
                    <a:pt x="340206" y="1306286"/>
                    <a:pt x="179097" y="1233181"/>
                    <a:pt x="62477" y="1114985"/>
                  </a:cubicBezTo>
                  <a:lnTo>
                    <a:pt x="0" y="1038238"/>
                  </a:lnTo>
                  <a:lnTo>
                    <a:pt x="16214" y="1018321"/>
                  </a:lnTo>
                  <a:cubicBezTo>
                    <a:pt x="85700" y="914079"/>
                    <a:pt x="126273" y="788414"/>
                    <a:pt x="126273" y="653143"/>
                  </a:cubicBezTo>
                  <a:cubicBezTo>
                    <a:pt x="126273" y="517873"/>
                    <a:pt x="85700" y="392207"/>
                    <a:pt x="16214" y="287965"/>
                  </a:cubicBezTo>
                  <a:lnTo>
                    <a:pt x="0" y="268048"/>
                  </a:lnTo>
                  <a:lnTo>
                    <a:pt x="62477" y="191301"/>
                  </a:lnTo>
                  <a:cubicBezTo>
                    <a:pt x="179097" y="73106"/>
                    <a:pt x="340206" y="0"/>
                    <a:pt x="518161" y="0"/>
                  </a:cubicBezTo>
                  <a:close/>
                </a:path>
              </a:pathLst>
            </a:custGeom>
            <a:solidFill>
              <a:srgbClr val="398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Table2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432D276-7EAC-43A1-992E-7F811583B467}"/>
              </a:ext>
            </a:extLst>
          </p:cNvPr>
          <p:cNvSpPr txBox="1"/>
          <p:nvPr/>
        </p:nvSpPr>
        <p:spPr>
          <a:xfrm>
            <a:off x="1031229" y="4663476"/>
            <a:ext cx="7661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onsolas" panose="020B0609020204030204" pitchFamily="49" charset="0"/>
              </a:rPr>
              <a:t>Table1 %&gt;%</a:t>
            </a:r>
          </a:p>
          <a:p>
            <a:r>
              <a:rPr lang="de-DE" sz="2400" dirty="0">
                <a:latin typeface="Consolas" panose="020B0609020204030204" pitchFamily="49" charset="0"/>
              </a:rPr>
              <a:t>  </a:t>
            </a:r>
            <a:r>
              <a:rPr lang="de-DE" sz="2400" dirty="0">
                <a:solidFill>
                  <a:srgbClr val="FF0000"/>
                </a:solidFill>
                <a:latin typeface="Consolas" panose="020B0609020204030204" pitchFamily="49" charset="0"/>
              </a:rPr>
              <a:t>full_join</a:t>
            </a:r>
            <a:r>
              <a:rPr lang="de-DE" sz="2400" dirty="0">
                <a:latin typeface="Consolas" panose="020B0609020204030204" pitchFamily="49" charset="0"/>
              </a:rPr>
              <a:t>(Table2, by = c("pk" = "fk")) %&gt;%</a:t>
            </a:r>
          </a:p>
          <a:p>
            <a:r>
              <a:rPr lang="de-DE" sz="2400" dirty="0">
                <a:latin typeface="Consolas" panose="020B0609020204030204" pitchFamily="49" charset="0"/>
              </a:rPr>
              <a:t>  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</a:rPr>
              <a:t>filter</a:t>
            </a:r>
            <a:r>
              <a:rPr lang="de-DE" sz="2400" dirty="0">
                <a:latin typeface="Consolas" panose="020B0609020204030204" pitchFamily="49" charset="0"/>
              </a:rPr>
              <a:t>(is.na(t1c1) | is.na(t2c1))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2B062C8-0AFF-41C8-B638-284C6CF1F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92542"/>
              </p:ext>
            </p:extLst>
          </p:nvPr>
        </p:nvGraphicFramePr>
        <p:xfrm>
          <a:off x="8222977" y="3737600"/>
          <a:ext cx="186467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43">
                  <a:extLst>
                    <a:ext uri="{9D8B030D-6E8A-4147-A177-3AD203B41FA5}">
                      <a16:colId xmlns:a16="http://schemas.microsoft.com/office/drawing/2014/main" val="1393862263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999818166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832575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2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31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393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43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Messy Data – Example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932" y="1833996"/>
            <a:ext cx="8477250" cy="3771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http://vita.had.co.nz/papers/tidy-data.html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29447" y="2202872"/>
            <a:ext cx="4813069" cy="482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4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Messy Data – Example 1 / Why is it Messy?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399" y="1645920"/>
            <a:ext cx="5626707" cy="2503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http://vita.had.co.nz/papers/tidy-data.html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CC6671-D405-42BB-BDCB-6B662DCEA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5160" cy="4351338"/>
          </a:xfrm>
        </p:spPr>
        <p:txBody>
          <a:bodyPr/>
          <a:lstStyle/>
          <a:p>
            <a:r>
              <a:rPr lang="en-US" dirty="0"/>
              <a:t>Values as column names</a:t>
            </a:r>
          </a:p>
          <a:p>
            <a:endParaRPr lang="en-US" dirty="0"/>
          </a:p>
          <a:p>
            <a:r>
              <a:rPr lang="en-US" dirty="0"/>
              <a:t>Hard to retrieve data and analyze them in a consistent way</a:t>
            </a:r>
          </a:p>
          <a:p>
            <a:pPr lvl="1"/>
            <a:r>
              <a:rPr lang="en-US" b="1" dirty="0"/>
              <a:t>how many treatments in total</a:t>
            </a:r>
          </a:p>
          <a:p>
            <a:pPr lvl="1"/>
            <a:r>
              <a:rPr lang="en-US" dirty="0"/>
              <a:t>get average result by person</a:t>
            </a:r>
          </a:p>
          <a:p>
            <a:pPr lvl="1"/>
            <a:r>
              <a:rPr lang="en-US" dirty="0"/>
              <a:t>get average result by treatment</a:t>
            </a:r>
          </a:p>
          <a:p>
            <a:pPr lvl="1"/>
            <a:r>
              <a:rPr lang="en-US" dirty="0"/>
              <a:t>get overall average result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DF7498-0549-4B2B-ACBF-66FCD74D2F6E}"/>
              </a:ext>
            </a:extLst>
          </p:cNvPr>
          <p:cNvSpPr/>
          <p:nvPr/>
        </p:nvSpPr>
        <p:spPr>
          <a:xfrm>
            <a:off x="8361680" y="1825625"/>
            <a:ext cx="3119120" cy="406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560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Messy Data – Example 1 / Why is it Messy?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399" y="1645920"/>
            <a:ext cx="5626707" cy="2503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http://vita.had.co.nz/papers/tidy-data.html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CC6671-D405-42BB-BDCB-6B662DCEA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5160" cy="4351338"/>
          </a:xfrm>
        </p:spPr>
        <p:txBody>
          <a:bodyPr/>
          <a:lstStyle/>
          <a:p>
            <a:r>
              <a:rPr lang="en-US" dirty="0"/>
              <a:t>Values as column names</a:t>
            </a:r>
          </a:p>
          <a:p>
            <a:endParaRPr lang="en-US" dirty="0"/>
          </a:p>
          <a:p>
            <a:r>
              <a:rPr lang="en-US" dirty="0"/>
              <a:t>Hard to retrieve data and analyze them in a consistent way</a:t>
            </a:r>
          </a:p>
          <a:p>
            <a:pPr lvl="1"/>
            <a:r>
              <a:rPr lang="en-US" dirty="0"/>
              <a:t>how many treatments in total</a:t>
            </a:r>
          </a:p>
          <a:p>
            <a:pPr lvl="1"/>
            <a:r>
              <a:rPr lang="en-US" b="1" dirty="0"/>
              <a:t>get average result by person</a:t>
            </a:r>
          </a:p>
          <a:p>
            <a:pPr lvl="1"/>
            <a:r>
              <a:rPr lang="en-US" dirty="0"/>
              <a:t>get average result by treatment</a:t>
            </a:r>
          </a:p>
          <a:p>
            <a:pPr lvl="1"/>
            <a:r>
              <a:rPr lang="en-US" dirty="0"/>
              <a:t>get overall average result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178CE1-6BA0-4086-8E6E-E8CE3BBA72F0}"/>
              </a:ext>
            </a:extLst>
          </p:cNvPr>
          <p:cNvSpPr/>
          <p:nvPr/>
        </p:nvSpPr>
        <p:spPr>
          <a:xfrm>
            <a:off x="8402320" y="2361327"/>
            <a:ext cx="3119120" cy="268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DF7498-0549-4B2B-ACBF-66FCD74D2F6E}"/>
              </a:ext>
            </a:extLst>
          </p:cNvPr>
          <p:cNvSpPr/>
          <p:nvPr/>
        </p:nvSpPr>
        <p:spPr>
          <a:xfrm>
            <a:off x="8402320" y="2715140"/>
            <a:ext cx="3119120" cy="268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284349-F112-4AFC-A929-4996052E6BD5}"/>
              </a:ext>
            </a:extLst>
          </p:cNvPr>
          <p:cNvSpPr/>
          <p:nvPr/>
        </p:nvSpPr>
        <p:spPr>
          <a:xfrm>
            <a:off x="8402320" y="3062368"/>
            <a:ext cx="3119120" cy="262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1942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Messy Data – Example 1 / Why is it Messy?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399" y="1645920"/>
            <a:ext cx="5626707" cy="2503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http://vita.had.co.nz/papers/tidy-data.html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CC6671-D405-42BB-BDCB-6B662DCEA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5160" cy="4351338"/>
          </a:xfrm>
        </p:spPr>
        <p:txBody>
          <a:bodyPr/>
          <a:lstStyle/>
          <a:p>
            <a:r>
              <a:rPr lang="en-US" dirty="0"/>
              <a:t>Values as column names</a:t>
            </a:r>
          </a:p>
          <a:p>
            <a:endParaRPr lang="en-US" dirty="0"/>
          </a:p>
          <a:p>
            <a:r>
              <a:rPr lang="en-US" dirty="0"/>
              <a:t>Hard to retrieve data and analyze them in a consistent way</a:t>
            </a:r>
          </a:p>
          <a:p>
            <a:pPr lvl="1"/>
            <a:r>
              <a:rPr lang="en-US" dirty="0"/>
              <a:t>how many treatments in total</a:t>
            </a:r>
          </a:p>
          <a:p>
            <a:pPr lvl="1"/>
            <a:r>
              <a:rPr lang="en-US" dirty="0"/>
              <a:t>get average result by person</a:t>
            </a:r>
          </a:p>
          <a:p>
            <a:pPr lvl="1"/>
            <a:r>
              <a:rPr lang="en-US" b="1" dirty="0"/>
              <a:t>get average result by treatment</a:t>
            </a:r>
          </a:p>
          <a:p>
            <a:pPr lvl="1"/>
            <a:r>
              <a:rPr lang="en-US" dirty="0"/>
              <a:t>get overall average result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178CE1-6BA0-4086-8E6E-E8CE3BBA72F0}"/>
              </a:ext>
            </a:extLst>
          </p:cNvPr>
          <p:cNvSpPr/>
          <p:nvPr/>
        </p:nvSpPr>
        <p:spPr>
          <a:xfrm>
            <a:off x="8890000" y="2336800"/>
            <a:ext cx="965200" cy="1036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8A566-DA38-4A86-959F-302490B375D6}"/>
              </a:ext>
            </a:extLst>
          </p:cNvPr>
          <p:cNvSpPr/>
          <p:nvPr/>
        </p:nvSpPr>
        <p:spPr>
          <a:xfrm>
            <a:off x="10518251" y="2336800"/>
            <a:ext cx="965201" cy="1036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09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4330</TotalTime>
  <Words>3104</Words>
  <Application>Microsoft Office PowerPoint</Application>
  <PresentationFormat>Widescreen</PresentationFormat>
  <Paragraphs>591</Paragraphs>
  <Slides>53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Office Theme</vt:lpstr>
      <vt:lpstr>Intro to R – Data wrangling</vt:lpstr>
      <vt:lpstr>Plan</vt:lpstr>
      <vt:lpstr>Tidy Data – Motivation (FANG Revenue Data)</vt:lpstr>
      <vt:lpstr>Tidy Data</vt:lpstr>
      <vt:lpstr>Messy Data – Example 1</vt:lpstr>
      <vt:lpstr>Messy Data – Example 1</vt:lpstr>
      <vt:lpstr>Messy Data – Example 1 / Why is it Messy?</vt:lpstr>
      <vt:lpstr>Messy Data – Example 1 / Why is it Messy?</vt:lpstr>
      <vt:lpstr>Messy Data – Example 1 / Why is it Messy?</vt:lpstr>
      <vt:lpstr>Messy Data – Example 1 / Why is it Messy?</vt:lpstr>
      <vt:lpstr>Messy Data – Example 2</vt:lpstr>
      <vt:lpstr>The Tidy Version</vt:lpstr>
      <vt:lpstr>The Tidy Version – Why is it Tidy</vt:lpstr>
      <vt:lpstr>Back to the FANG Revenue Data</vt:lpstr>
      <vt:lpstr>From Messy to Tidy (One Example)</vt:lpstr>
      <vt:lpstr>pivot_longer()</vt:lpstr>
      <vt:lpstr>pivot_longer()</vt:lpstr>
      <vt:lpstr>pivot_longer()</vt:lpstr>
      <vt:lpstr>pivot_longer()</vt:lpstr>
      <vt:lpstr>pivot_longer()</vt:lpstr>
      <vt:lpstr>pivot_longer() result</vt:lpstr>
      <vt:lpstr>The inverse transformation: pivot_wider()</vt:lpstr>
      <vt:lpstr>The inverse transformation: pivot_wider()</vt:lpstr>
      <vt:lpstr>The inverse transformation: pivot_wider()</vt:lpstr>
      <vt:lpstr>pivot_wider() result</vt:lpstr>
      <vt:lpstr>Try Yourself: “Tidy up” the FANG revenue data</vt:lpstr>
      <vt:lpstr>Many Ways of Being Messy :(</vt:lpstr>
      <vt:lpstr>Messy Data – Example 3</vt:lpstr>
      <vt:lpstr>Messy Data – Example 3</vt:lpstr>
      <vt:lpstr>The Tidy Version</vt:lpstr>
      <vt:lpstr>Tidy Data and Its Eco-system</vt:lpstr>
      <vt:lpstr>Plan</vt:lpstr>
      <vt:lpstr>Data manipulation: dplyr()</vt:lpstr>
      <vt:lpstr>The Employees Table</vt:lpstr>
      <vt:lpstr>Count Number of Employees By Country (1)</vt:lpstr>
      <vt:lpstr>Count Number of Employees By Country (2)</vt:lpstr>
      <vt:lpstr>Count Number of Employees By Country (3)</vt:lpstr>
      <vt:lpstr>More on Data Aggregation</vt:lpstr>
      <vt:lpstr>Plan</vt:lpstr>
      <vt:lpstr>Motivation: Relation between Datasets/Tables</vt:lpstr>
      <vt:lpstr>Relation between Datasets/Tables – Zoom In</vt:lpstr>
      <vt:lpstr>Relation between Datasets/Tables – Zoom In</vt:lpstr>
      <vt:lpstr>Relation between datasets/tables – Zoom In</vt:lpstr>
      <vt:lpstr>Relation between datasets/tables – Zoom In</vt:lpstr>
      <vt:lpstr>Relation between Tables – Another Example</vt:lpstr>
      <vt:lpstr>Join – Inner Join</vt:lpstr>
      <vt:lpstr>Join – Left (Outer) Join</vt:lpstr>
      <vt:lpstr>Join - Left (Outer) Join With Exclusion</vt:lpstr>
      <vt:lpstr>More on Join Variations (learn them yourself)</vt:lpstr>
      <vt:lpstr>Join – Right (Outer) Join*</vt:lpstr>
      <vt:lpstr>Join - Right (Outer) Join With Exclusion*</vt:lpstr>
      <vt:lpstr>Join – Full Outer Join</vt:lpstr>
      <vt:lpstr>Join – Full Outer Join With Exclusion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Cao</dc:creator>
  <cp:lastModifiedBy>Jay Cao</cp:lastModifiedBy>
  <cp:revision>130</cp:revision>
  <dcterms:created xsi:type="dcterms:W3CDTF">2018-04-05T21:49:57Z</dcterms:created>
  <dcterms:modified xsi:type="dcterms:W3CDTF">2021-02-17T16:33:13Z</dcterms:modified>
</cp:coreProperties>
</file>