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3" r:id="rId2"/>
    <p:sldId id="303" r:id="rId3"/>
    <p:sldId id="278" r:id="rId4"/>
    <p:sldId id="261" r:id="rId5"/>
    <p:sldId id="277" r:id="rId6"/>
    <p:sldId id="279" r:id="rId7"/>
    <p:sldId id="300" r:id="rId8"/>
    <p:sldId id="299" r:id="rId9"/>
    <p:sldId id="280" r:id="rId10"/>
    <p:sldId id="293" r:id="rId11"/>
    <p:sldId id="296" r:id="rId12"/>
    <p:sldId id="294" r:id="rId13"/>
    <p:sldId id="295" r:id="rId14"/>
    <p:sldId id="281" r:id="rId15"/>
    <p:sldId id="298" r:id="rId16"/>
    <p:sldId id="297" r:id="rId17"/>
    <p:sldId id="282" r:id="rId18"/>
    <p:sldId id="284" r:id="rId19"/>
    <p:sldId id="291" r:id="rId20"/>
    <p:sldId id="290" r:id="rId21"/>
    <p:sldId id="289" r:id="rId22"/>
    <p:sldId id="288" r:id="rId23"/>
    <p:sldId id="287" r:id="rId24"/>
    <p:sldId id="285" r:id="rId25"/>
    <p:sldId id="286" r:id="rId26"/>
    <p:sldId id="292" r:id="rId27"/>
    <p:sldId id="301" r:id="rId28"/>
    <p:sldId id="30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8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9FC0EF-9EFE-40F9-A200-6B1986CFE1E3}" v="58" dt="2021-02-24T15:39:41.8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346" autoAdjust="0"/>
  </p:normalViewPr>
  <p:slideViewPr>
    <p:cSldViewPr snapToGrid="0">
      <p:cViewPr varScale="1">
        <p:scale>
          <a:sx n="63" d="100"/>
          <a:sy n="63" d="100"/>
        </p:scale>
        <p:origin x="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Cao" userId="24e21172780c2dbf" providerId="LiveId" clId="{CB9FC0EF-9EFE-40F9-A200-6B1986CFE1E3}"/>
    <pc:docChg chg="undo custSel addSld modSld">
      <pc:chgData name="Jay Cao" userId="24e21172780c2dbf" providerId="LiveId" clId="{CB9FC0EF-9EFE-40F9-A200-6B1986CFE1E3}" dt="2021-02-24T15:36:25.499" v="730" actId="6549"/>
      <pc:docMkLst>
        <pc:docMk/>
      </pc:docMkLst>
      <pc:sldChg chg="modSp mod">
        <pc:chgData name="Jay Cao" userId="24e21172780c2dbf" providerId="LiveId" clId="{CB9FC0EF-9EFE-40F9-A200-6B1986CFE1E3}" dt="2021-02-23T19:27:35.548" v="533" actId="14100"/>
        <pc:sldMkLst>
          <pc:docMk/>
          <pc:sldMk cId="1717467937" sldId="261"/>
        </pc:sldMkLst>
        <pc:picChg chg="mod">
          <ac:chgData name="Jay Cao" userId="24e21172780c2dbf" providerId="LiveId" clId="{CB9FC0EF-9EFE-40F9-A200-6B1986CFE1E3}" dt="2021-02-23T19:27:35.548" v="533" actId="14100"/>
          <ac:picMkLst>
            <pc:docMk/>
            <pc:sldMk cId="1717467937" sldId="261"/>
            <ac:picMk id="7" creationId="{00000000-0000-0000-0000-000000000000}"/>
          </ac:picMkLst>
        </pc:picChg>
      </pc:sldChg>
      <pc:sldChg chg="modSp mod">
        <pc:chgData name="Jay Cao" userId="24e21172780c2dbf" providerId="LiveId" clId="{CB9FC0EF-9EFE-40F9-A200-6B1986CFE1E3}" dt="2021-02-22T17:25:45.635" v="217" actId="20577"/>
        <pc:sldMkLst>
          <pc:docMk/>
          <pc:sldMk cId="585643591" sldId="277"/>
        </pc:sldMkLst>
        <pc:spChg chg="mod">
          <ac:chgData name="Jay Cao" userId="24e21172780c2dbf" providerId="LiveId" clId="{CB9FC0EF-9EFE-40F9-A200-6B1986CFE1E3}" dt="2021-02-22T17:25:45.635" v="217" actId="20577"/>
          <ac:spMkLst>
            <pc:docMk/>
            <pc:sldMk cId="585643591" sldId="277"/>
            <ac:spMk id="2" creationId="{12332406-F5D3-48A4-A938-2AEE57703D73}"/>
          </ac:spMkLst>
        </pc:spChg>
        <pc:spChg chg="mod">
          <ac:chgData name="Jay Cao" userId="24e21172780c2dbf" providerId="LiveId" clId="{CB9FC0EF-9EFE-40F9-A200-6B1986CFE1E3}" dt="2021-02-22T15:22:43.522" v="48" actId="20577"/>
          <ac:spMkLst>
            <pc:docMk/>
            <pc:sldMk cId="585643591" sldId="277"/>
            <ac:spMk id="3" creationId="{3CC0CD8E-594A-47CD-AD0A-9D561B6C3613}"/>
          </ac:spMkLst>
        </pc:spChg>
      </pc:sldChg>
      <pc:sldChg chg="addSp delSp modSp mod">
        <pc:chgData name="Jay Cao" userId="24e21172780c2dbf" providerId="LiveId" clId="{CB9FC0EF-9EFE-40F9-A200-6B1986CFE1E3}" dt="2021-02-22T17:25:49.845" v="218" actId="6549"/>
        <pc:sldMkLst>
          <pc:docMk/>
          <pc:sldMk cId="3490278965" sldId="279"/>
        </pc:sldMkLst>
        <pc:spChg chg="mod">
          <ac:chgData name="Jay Cao" userId="24e21172780c2dbf" providerId="LiveId" clId="{CB9FC0EF-9EFE-40F9-A200-6B1986CFE1E3}" dt="2021-02-22T17:25:49.845" v="218" actId="6549"/>
          <ac:spMkLst>
            <pc:docMk/>
            <pc:sldMk cId="3490278965" sldId="279"/>
            <ac:spMk id="2" creationId="{00000000-0000-0000-0000-000000000000}"/>
          </ac:spMkLst>
        </pc:spChg>
        <pc:spChg chg="add del">
          <ac:chgData name="Jay Cao" userId="24e21172780c2dbf" providerId="LiveId" clId="{CB9FC0EF-9EFE-40F9-A200-6B1986CFE1E3}" dt="2021-02-22T15:11:19.970" v="4"/>
          <ac:spMkLst>
            <pc:docMk/>
            <pc:sldMk cId="3490278965" sldId="279"/>
            <ac:spMk id="3" creationId="{12852E25-73A0-460F-A896-07A8E9B6AF35}"/>
          </ac:spMkLst>
        </pc:spChg>
        <pc:spChg chg="mod">
          <ac:chgData name="Jay Cao" userId="24e21172780c2dbf" providerId="LiveId" clId="{CB9FC0EF-9EFE-40F9-A200-6B1986CFE1E3}" dt="2021-02-22T15:18:01.036" v="17" actId="1037"/>
          <ac:spMkLst>
            <pc:docMk/>
            <pc:sldMk cId="3490278965" sldId="279"/>
            <ac:spMk id="4" creationId="{116C3521-D943-44B3-A3CD-E9BD9D31B3A6}"/>
          </ac:spMkLst>
        </pc:spChg>
        <pc:spChg chg="add mod">
          <ac:chgData name="Jay Cao" userId="24e21172780c2dbf" providerId="LiveId" clId="{CB9FC0EF-9EFE-40F9-A200-6B1986CFE1E3}" dt="2021-02-22T16:27:49.227" v="85" actId="6549"/>
          <ac:spMkLst>
            <pc:docMk/>
            <pc:sldMk cId="3490278965" sldId="279"/>
            <ac:spMk id="8" creationId="{8DFA10CD-0B31-4A6F-ADDE-5663FC02079D}"/>
          </ac:spMkLst>
        </pc:spChg>
        <pc:picChg chg="del mod">
          <ac:chgData name="Jay Cao" userId="24e21172780c2dbf" providerId="LiveId" clId="{CB9FC0EF-9EFE-40F9-A200-6B1986CFE1E3}" dt="2021-02-22T15:11:11.274" v="2" actId="478"/>
          <ac:picMkLst>
            <pc:docMk/>
            <pc:sldMk cId="3490278965" sldId="279"/>
            <ac:picMk id="5" creationId="{40F9239A-350E-4AF3-8680-3EA299E2C800}"/>
          </ac:picMkLst>
        </pc:picChg>
        <pc:picChg chg="add mod">
          <ac:chgData name="Jay Cao" userId="24e21172780c2dbf" providerId="LiveId" clId="{CB9FC0EF-9EFE-40F9-A200-6B1986CFE1E3}" dt="2021-02-22T16:27:56.904" v="87" actId="14100"/>
          <ac:picMkLst>
            <pc:docMk/>
            <pc:sldMk cId="3490278965" sldId="279"/>
            <ac:picMk id="6" creationId="{E3B84B03-A317-43D0-A0AF-121E6256EF10}"/>
          </ac:picMkLst>
        </pc:picChg>
        <pc:picChg chg="add mod">
          <ac:chgData name="Jay Cao" userId="24e21172780c2dbf" providerId="LiveId" clId="{CB9FC0EF-9EFE-40F9-A200-6B1986CFE1E3}" dt="2021-02-22T15:18:05.609" v="22" actId="1038"/>
          <ac:picMkLst>
            <pc:docMk/>
            <pc:sldMk cId="3490278965" sldId="279"/>
            <ac:picMk id="1028" creationId="{3C3CCCFE-DA89-4F1B-BE77-FE662FFBC7D9}"/>
          </ac:picMkLst>
        </pc:picChg>
      </pc:sldChg>
      <pc:sldChg chg="addSp delSp modSp mod">
        <pc:chgData name="Jay Cao" userId="24e21172780c2dbf" providerId="LiveId" clId="{CB9FC0EF-9EFE-40F9-A200-6B1986CFE1E3}" dt="2021-02-24T15:26:24.315" v="640" actId="113"/>
        <pc:sldMkLst>
          <pc:docMk/>
          <pc:sldMk cId="3589195728" sldId="280"/>
        </pc:sldMkLst>
        <pc:spChg chg="mod">
          <ac:chgData name="Jay Cao" userId="24e21172780c2dbf" providerId="LiveId" clId="{CB9FC0EF-9EFE-40F9-A200-6B1986CFE1E3}" dt="2021-02-24T15:26:24.315" v="640" actId="113"/>
          <ac:spMkLst>
            <pc:docMk/>
            <pc:sldMk cId="3589195728" sldId="280"/>
            <ac:spMk id="3" creationId="{00000000-0000-0000-0000-000000000000}"/>
          </ac:spMkLst>
        </pc:spChg>
        <pc:picChg chg="del">
          <ac:chgData name="Jay Cao" userId="24e21172780c2dbf" providerId="LiveId" clId="{CB9FC0EF-9EFE-40F9-A200-6B1986CFE1E3}" dt="2021-02-23T19:30:05.155" v="534" actId="478"/>
          <ac:picMkLst>
            <pc:docMk/>
            <pc:sldMk cId="3589195728" sldId="280"/>
            <ac:picMk id="5" creationId="{00000000-0000-0000-0000-000000000000}"/>
          </ac:picMkLst>
        </pc:picChg>
        <pc:picChg chg="add mod">
          <ac:chgData name="Jay Cao" userId="24e21172780c2dbf" providerId="LiveId" clId="{CB9FC0EF-9EFE-40F9-A200-6B1986CFE1E3}" dt="2021-02-23T19:36:04.972" v="637" actId="1036"/>
          <ac:picMkLst>
            <pc:docMk/>
            <pc:sldMk cId="3589195728" sldId="280"/>
            <ac:picMk id="6" creationId="{DECE60DF-CE6C-43E2-8613-340F8BB8A669}"/>
          </ac:picMkLst>
        </pc:picChg>
      </pc:sldChg>
      <pc:sldChg chg="modSp mod">
        <pc:chgData name="Jay Cao" userId="24e21172780c2dbf" providerId="LiveId" clId="{CB9FC0EF-9EFE-40F9-A200-6B1986CFE1E3}" dt="2021-02-23T19:34:56.336" v="621" actId="6549"/>
        <pc:sldMkLst>
          <pc:docMk/>
          <pc:sldMk cId="4175856367" sldId="281"/>
        </pc:sldMkLst>
        <pc:spChg chg="mod">
          <ac:chgData name="Jay Cao" userId="24e21172780c2dbf" providerId="LiveId" clId="{CB9FC0EF-9EFE-40F9-A200-6B1986CFE1E3}" dt="2021-02-23T19:34:56.336" v="621" actId="6549"/>
          <ac:spMkLst>
            <pc:docMk/>
            <pc:sldMk cId="4175856367" sldId="281"/>
            <ac:spMk id="3" creationId="{00000000-0000-0000-0000-000000000000}"/>
          </ac:spMkLst>
        </pc:spChg>
      </pc:sldChg>
      <pc:sldChg chg="modSp mod">
        <pc:chgData name="Jay Cao" userId="24e21172780c2dbf" providerId="LiveId" clId="{CB9FC0EF-9EFE-40F9-A200-6B1986CFE1E3}" dt="2021-02-23T19:39:27.495" v="638" actId="113"/>
        <pc:sldMkLst>
          <pc:docMk/>
          <pc:sldMk cId="3287738551" sldId="291"/>
        </pc:sldMkLst>
        <pc:spChg chg="mod">
          <ac:chgData name="Jay Cao" userId="24e21172780c2dbf" providerId="LiveId" clId="{CB9FC0EF-9EFE-40F9-A200-6B1986CFE1E3}" dt="2021-02-23T19:39:27.495" v="638" actId="113"/>
          <ac:spMkLst>
            <pc:docMk/>
            <pc:sldMk cId="3287738551" sldId="291"/>
            <ac:spMk id="3" creationId="{00000000-0000-0000-0000-000000000000}"/>
          </ac:spMkLst>
        </pc:spChg>
      </pc:sldChg>
      <pc:sldChg chg="addSp modSp mod">
        <pc:chgData name="Jay Cao" userId="24e21172780c2dbf" providerId="LiveId" clId="{CB9FC0EF-9EFE-40F9-A200-6B1986CFE1E3}" dt="2021-02-22T17:40:54.593" v="379" actId="1038"/>
        <pc:sldMkLst>
          <pc:docMk/>
          <pc:sldMk cId="2302795888" sldId="292"/>
        </pc:sldMkLst>
        <pc:spChg chg="mod">
          <ac:chgData name="Jay Cao" userId="24e21172780c2dbf" providerId="LiveId" clId="{CB9FC0EF-9EFE-40F9-A200-6B1986CFE1E3}" dt="2021-02-22T17:39:13.383" v="355" actId="20577"/>
          <ac:spMkLst>
            <pc:docMk/>
            <pc:sldMk cId="2302795888" sldId="292"/>
            <ac:spMk id="2" creationId="{8C053AFD-D22F-4CD7-8C07-C1253E40CD8F}"/>
          </ac:spMkLst>
        </pc:spChg>
        <pc:picChg chg="add mod">
          <ac:chgData name="Jay Cao" userId="24e21172780c2dbf" providerId="LiveId" clId="{CB9FC0EF-9EFE-40F9-A200-6B1986CFE1E3}" dt="2021-02-22T17:40:44.140" v="366" actId="1076"/>
          <ac:picMkLst>
            <pc:docMk/>
            <pc:sldMk cId="2302795888" sldId="292"/>
            <ac:picMk id="4" creationId="{928D54A8-530F-4489-826D-C5C40623D187}"/>
          </ac:picMkLst>
        </pc:picChg>
        <pc:picChg chg="mod">
          <ac:chgData name="Jay Cao" userId="24e21172780c2dbf" providerId="LiveId" clId="{CB9FC0EF-9EFE-40F9-A200-6B1986CFE1E3}" dt="2021-02-22T17:40:54.593" v="379" actId="1038"/>
          <ac:picMkLst>
            <pc:docMk/>
            <pc:sldMk cId="2302795888" sldId="292"/>
            <ac:picMk id="2050" creationId="{DA76E1EF-42D1-49AD-A81F-1D3C65F251AB}"/>
          </ac:picMkLst>
        </pc:picChg>
      </pc:sldChg>
      <pc:sldChg chg="modSp mod">
        <pc:chgData name="Jay Cao" userId="24e21172780c2dbf" providerId="LiveId" clId="{CB9FC0EF-9EFE-40F9-A200-6B1986CFE1E3}" dt="2021-02-23T19:34:06.603" v="609" actId="20577"/>
        <pc:sldMkLst>
          <pc:docMk/>
          <pc:sldMk cId="2108860979" sldId="295"/>
        </pc:sldMkLst>
        <pc:spChg chg="mod">
          <ac:chgData name="Jay Cao" userId="24e21172780c2dbf" providerId="LiveId" clId="{CB9FC0EF-9EFE-40F9-A200-6B1986CFE1E3}" dt="2021-02-23T19:32:40.625" v="599" actId="27636"/>
          <ac:spMkLst>
            <pc:docMk/>
            <pc:sldMk cId="2108860979" sldId="295"/>
            <ac:spMk id="3" creationId="{00000000-0000-0000-0000-000000000000}"/>
          </ac:spMkLst>
        </pc:spChg>
        <pc:spChg chg="mod">
          <ac:chgData name="Jay Cao" userId="24e21172780c2dbf" providerId="LiveId" clId="{CB9FC0EF-9EFE-40F9-A200-6B1986CFE1E3}" dt="2021-02-23T19:34:06.603" v="609" actId="20577"/>
          <ac:spMkLst>
            <pc:docMk/>
            <pc:sldMk cId="2108860979" sldId="295"/>
            <ac:spMk id="19" creationId="{C6FB2E9E-1C39-4638-8263-8BDEEEDB2BB4}"/>
          </ac:spMkLst>
        </pc:spChg>
      </pc:sldChg>
      <pc:sldChg chg="modSp new mod">
        <pc:chgData name="Jay Cao" userId="24e21172780c2dbf" providerId="LiveId" clId="{CB9FC0EF-9EFE-40F9-A200-6B1986CFE1E3}" dt="2021-02-24T15:35:15.968" v="707" actId="20577"/>
        <pc:sldMkLst>
          <pc:docMk/>
          <pc:sldMk cId="1348182268" sldId="299"/>
        </pc:sldMkLst>
        <pc:spChg chg="mod">
          <ac:chgData name="Jay Cao" userId="24e21172780c2dbf" providerId="LiveId" clId="{CB9FC0EF-9EFE-40F9-A200-6B1986CFE1E3}" dt="2021-02-22T17:20:55.962" v="102" actId="20577"/>
          <ac:spMkLst>
            <pc:docMk/>
            <pc:sldMk cId="1348182268" sldId="299"/>
            <ac:spMk id="2" creationId="{3A504355-7A41-418E-A47C-925977076D66}"/>
          </ac:spMkLst>
        </pc:spChg>
        <pc:spChg chg="mod">
          <ac:chgData name="Jay Cao" userId="24e21172780c2dbf" providerId="LiveId" clId="{CB9FC0EF-9EFE-40F9-A200-6B1986CFE1E3}" dt="2021-02-24T15:35:15.968" v="707" actId="20577"/>
          <ac:spMkLst>
            <pc:docMk/>
            <pc:sldMk cId="1348182268" sldId="299"/>
            <ac:spMk id="3" creationId="{23D3FD3C-B61E-40A3-B32F-4D75A6F6340C}"/>
          </ac:spMkLst>
        </pc:spChg>
      </pc:sldChg>
      <pc:sldChg chg="addSp modSp new mod">
        <pc:chgData name="Jay Cao" userId="24e21172780c2dbf" providerId="LiveId" clId="{CB9FC0EF-9EFE-40F9-A200-6B1986CFE1E3}" dt="2021-02-22T17:35:24.054" v="345" actId="1037"/>
        <pc:sldMkLst>
          <pc:docMk/>
          <pc:sldMk cId="3780658388" sldId="300"/>
        </pc:sldMkLst>
        <pc:spChg chg="mod">
          <ac:chgData name="Jay Cao" userId="24e21172780c2dbf" providerId="LiveId" clId="{CB9FC0EF-9EFE-40F9-A200-6B1986CFE1E3}" dt="2021-02-22T17:25:58.701" v="220" actId="20577"/>
          <ac:spMkLst>
            <pc:docMk/>
            <pc:sldMk cId="3780658388" sldId="300"/>
            <ac:spMk id="2" creationId="{8C0D094E-3643-4D6A-BC68-52F8C51879E8}"/>
          </ac:spMkLst>
        </pc:spChg>
        <pc:spChg chg="mod">
          <ac:chgData name="Jay Cao" userId="24e21172780c2dbf" providerId="LiveId" clId="{CB9FC0EF-9EFE-40F9-A200-6B1986CFE1E3}" dt="2021-02-22T17:32:24.872" v="326" actId="14100"/>
          <ac:spMkLst>
            <pc:docMk/>
            <pc:sldMk cId="3780658388" sldId="300"/>
            <ac:spMk id="3" creationId="{4EDAD2E7-1686-463D-B907-9DF76ECE77FC}"/>
          </ac:spMkLst>
        </pc:spChg>
        <pc:picChg chg="add mod">
          <ac:chgData name="Jay Cao" userId="24e21172780c2dbf" providerId="LiveId" clId="{CB9FC0EF-9EFE-40F9-A200-6B1986CFE1E3}" dt="2021-02-22T17:35:24.054" v="345" actId="1037"/>
          <ac:picMkLst>
            <pc:docMk/>
            <pc:sldMk cId="3780658388" sldId="300"/>
            <ac:picMk id="4" creationId="{9F196A25-C7EA-4185-A716-11609B9C3933}"/>
          </ac:picMkLst>
        </pc:picChg>
      </pc:sldChg>
      <pc:sldChg chg="modSp add mod">
        <pc:chgData name="Jay Cao" userId="24e21172780c2dbf" providerId="LiveId" clId="{CB9FC0EF-9EFE-40F9-A200-6B1986CFE1E3}" dt="2021-02-24T15:35:37.462" v="724" actId="20577"/>
        <pc:sldMkLst>
          <pc:docMk/>
          <pc:sldMk cId="4219769191" sldId="301"/>
        </pc:sldMkLst>
        <pc:spChg chg="mod">
          <ac:chgData name="Jay Cao" userId="24e21172780c2dbf" providerId="LiveId" clId="{CB9FC0EF-9EFE-40F9-A200-6B1986CFE1E3}" dt="2021-02-24T15:35:37.462" v="724" actId="20577"/>
          <ac:spMkLst>
            <pc:docMk/>
            <pc:sldMk cId="4219769191" sldId="301"/>
            <ac:spMk id="3" creationId="{23D3FD3C-B61E-40A3-B32F-4D75A6F6340C}"/>
          </ac:spMkLst>
        </pc:spChg>
      </pc:sldChg>
      <pc:sldChg chg="addSp modSp new mod">
        <pc:chgData name="Jay Cao" userId="24e21172780c2dbf" providerId="LiveId" clId="{CB9FC0EF-9EFE-40F9-A200-6B1986CFE1E3}" dt="2021-02-24T15:36:25.499" v="730" actId="6549"/>
        <pc:sldMkLst>
          <pc:docMk/>
          <pc:sldMk cId="2312327244" sldId="302"/>
        </pc:sldMkLst>
        <pc:spChg chg="mod">
          <ac:chgData name="Jay Cao" userId="24e21172780c2dbf" providerId="LiveId" clId="{CB9FC0EF-9EFE-40F9-A200-6B1986CFE1E3}" dt="2021-02-22T17:41:51.477" v="394" actId="20577"/>
          <ac:spMkLst>
            <pc:docMk/>
            <pc:sldMk cId="2312327244" sldId="302"/>
            <ac:spMk id="2" creationId="{6B21166C-0DE8-4924-9A3D-254420A65C41}"/>
          </ac:spMkLst>
        </pc:spChg>
        <pc:spChg chg="mod">
          <ac:chgData name="Jay Cao" userId="24e21172780c2dbf" providerId="LiveId" clId="{CB9FC0EF-9EFE-40F9-A200-6B1986CFE1E3}" dt="2021-02-24T15:36:25.499" v="730" actId="6549"/>
          <ac:spMkLst>
            <pc:docMk/>
            <pc:sldMk cId="2312327244" sldId="302"/>
            <ac:spMk id="3" creationId="{9017C3AE-6D37-4A83-9632-16ABD59DB770}"/>
          </ac:spMkLst>
        </pc:spChg>
        <pc:picChg chg="add mod">
          <ac:chgData name="Jay Cao" userId="24e21172780c2dbf" providerId="LiveId" clId="{CB9FC0EF-9EFE-40F9-A200-6B1986CFE1E3}" dt="2021-02-24T15:34:45.632" v="690" actId="1038"/>
          <ac:picMkLst>
            <pc:docMk/>
            <pc:sldMk cId="2312327244" sldId="302"/>
            <ac:picMk id="4" creationId="{71B43A94-E538-4F06-AE88-4925BCC63872}"/>
          </ac:picMkLst>
        </pc:picChg>
        <pc:picChg chg="add mod">
          <ac:chgData name="Jay Cao" userId="24e21172780c2dbf" providerId="LiveId" clId="{CB9FC0EF-9EFE-40F9-A200-6B1986CFE1E3}" dt="2021-02-24T15:35:54.637" v="729" actId="1036"/>
          <ac:picMkLst>
            <pc:docMk/>
            <pc:sldMk cId="2312327244" sldId="302"/>
            <ac:picMk id="5" creationId="{3DC6F574-CD4B-4AF2-B686-BCE898CD1F74}"/>
          </ac:picMkLst>
        </pc:picChg>
      </pc:sldChg>
    </pc:docChg>
  </pc:docChgLst>
  <pc:docChgLst>
    <pc:chgData name="Jay Cao" userId="24e21172780c2dbf" providerId="LiveId" clId="{860E650B-3859-43B6-9BCC-4823335007C2}"/>
    <pc:docChg chg="undo custSel addSld delSld modSld">
      <pc:chgData name="Jay Cao" userId="24e21172780c2dbf" providerId="LiveId" clId="{860E650B-3859-43B6-9BCC-4823335007C2}" dt="2018-12-13T23:32:49.799" v="999" actId="1076"/>
      <pc:docMkLst>
        <pc:docMk/>
      </pc:docMkLst>
      <pc:sldChg chg="modSp">
        <pc:chgData name="Jay Cao" userId="24e21172780c2dbf" providerId="LiveId" clId="{860E650B-3859-43B6-9BCC-4823335007C2}" dt="2018-12-13T20:25:41.231" v="64" actId="15"/>
        <pc:sldMkLst>
          <pc:docMk/>
          <pc:sldMk cId="1717467937" sldId="261"/>
        </pc:sldMkLst>
        <pc:spChg chg="mod">
          <ac:chgData name="Jay Cao" userId="24e21172780c2dbf" providerId="LiveId" clId="{860E650B-3859-43B6-9BCC-4823335007C2}" dt="2018-12-13T20:09:39.625" v="15" actId="20577"/>
          <ac:spMkLst>
            <pc:docMk/>
            <pc:sldMk cId="1717467937" sldId="261"/>
            <ac:spMk id="2" creationId="{7BA64387-4D68-4B6B-8A38-128610E12111}"/>
          </ac:spMkLst>
        </pc:spChg>
        <pc:spChg chg="mod">
          <ac:chgData name="Jay Cao" userId="24e21172780c2dbf" providerId="LiveId" clId="{860E650B-3859-43B6-9BCC-4823335007C2}" dt="2018-12-13T20:25:41.231" v="64" actId="15"/>
          <ac:spMkLst>
            <pc:docMk/>
            <pc:sldMk cId="1717467937" sldId="261"/>
            <ac:spMk id="3" creationId="{38FC63AA-1117-4358-896D-E486DF010D1E}"/>
          </ac:spMkLst>
        </pc:spChg>
      </pc:sldChg>
      <pc:sldChg chg="delSp modSp">
        <pc:chgData name="Jay Cao" userId="24e21172780c2dbf" providerId="LiveId" clId="{860E650B-3859-43B6-9BCC-4823335007C2}" dt="2018-12-13T20:09:31.094" v="6" actId="20577"/>
        <pc:sldMkLst>
          <pc:docMk/>
          <pc:sldMk cId="222970591" sldId="263"/>
        </pc:sldMkLst>
        <pc:spChg chg="mod">
          <ac:chgData name="Jay Cao" userId="24e21172780c2dbf" providerId="LiveId" clId="{860E650B-3859-43B6-9BCC-4823335007C2}" dt="2018-12-13T20:09:31.094" v="6" actId="20577"/>
          <ac:spMkLst>
            <pc:docMk/>
            <pc:sldMk cId="222970591" sldId="263"/>
            <ac:spMk id="6" creationId="{00000000-0000-0000-0000-000000000000}"/>
          </ac:spMkLst>
        </pc:spChg>
        <pc:spChg chg="mod">
          <ac:chgData name="Jay Cao" userId="24e21172780c2dbf" providerId="LiveId" clId="{860E650B-3859-43B6-9BCC-4823335007C2}" dt="2018-12-13T20:09:12.595" v="1" actId="20577"/>
          <ac:spMkLst>
            <pc:docMk/>
            <pc:sldMk cId="222970591" sldId="263"/>
            <ac:spMk id="19" creationId="{00000000-0000-0000-0000-000000000000}"/>
          </ac:spMkLst>
        </pc:spChg>
        <pc:picChg chg="del">
          <ac:chgData name="Jay Cao" userId="24e21172780c2dbf" providerId="LiveId" clId="{860E650B-3859-43B6-9BCC-4823335007C2}" dt="2018-12-13T20:09:06.845" v="0" actId="478"/>
          <ac:picMkLst>
            <pc:docMk/>
            <pc:sldMk cId="222970591" sldId="263"/>
            <ac:picMk id="5" creationId="{3252CAD3-F55F-624E-9B69-86F648FC9744}"/>
          </ac:picMkLst>
        </pc:picChg>
      </pc:sldChg>
    </pc:docChg>
  </pc:docChgLst>
  <pc:docChgLst>
    <pc:chgData name="Jay Cao" userId="24e21172780c2dbf" providerId="LiveId" clId="{B3AFD578-8DEA-46D5-9D91-B292B586CD8A}"/>
    <pc:docChg chg="modSld">
      <pc:chgData name="Jay Cao" userId="24e21172780c2dbf" providerId="LiveId" clId="{B3AFD578-8DEA-46D5-9D91-B292B586CD8A}" dt="2019-02-04T22:33:42.160" v="2" actId="20577"/>
      <pc:docMkLst>
        <pc:docMk/>
      </pc:docMkLst>
      <pc:sldChg chg="modSp">
        <pc:chgData name="Jay Cao" userId="24e21172780c2dbf" providerId="LiveId" clId="{B3AFD578-8DEA-46D5-9D91-B292B586CD8A}" dt="2019-02-04T22:33:42.160" v="2" actId="20577"/>
        <pc:sldMkLst>
          <pc:docMk/>
          <pc:sldMk cId="1717467937" sldId="261"/>
        </pc:sldMkLst>
        <pc:spChg chg="mod">
          <ac:chgData name="Jay Cao" userId="24e21172780c2dbf" providerId="LiveId" clId="{B3AFD578-8DEA-46D5-9D91-B292B586CD8A}" dt="2019-02-04T22:33:42.160" v="2" actId="20577"/>
          <ac:spMkLst>
            <pc:docMk/>
            <pc:sldMk cId="1717467937" sldId="261"/>
            <ac:spMk id="2" creationId="{7BA64387-4D68-4B6B-8A38-128610E12111}"/>
          </ac:spMkLst>
        </pc:spChg>
      </pc:sldChg>
      <pc:sldChg chg="modSp">
        <pc:chgData name="Jay Cao" userId="24e21172780c2dbf" providerId="LiveId" clId="{B3AFD578-8DEA-46D5-9D91-B292B586CD8A}" dt="2019-02-04T02:35:56.181" v="1" actId="20577"/>
        <pc:sldMkLst>
          <pc:docMk/>
          <pc:sldMk cId="369017318" sldId="284"/>
        </pc:sldMkLst>
        <pc:spChg chg="mod">
          <ac:chgData name="Jay Cao" userId="24e21172780c2dbf" providerId="LiveId" clId="{B3AFD578-8DEA-46D5-9D91-B292B586CD8A}" dt="2019-02-04T02:35:56.181" v="1" actId="20577"/>
          <ac:spMkLst>
            <pc:docMk/>
            <pc:sldMk cId="369017318" sldId="284"/>
            <ac:spMk id="3" creationId="{00000000-0000-0000-0000-000000000000}"/>
          </ac:spMkLst>
        </pc:spChg>
      </pc:sldChg>
    </pc:docChg>
  </pc:docChgLst>
  <pc:docChgLst>
    <pc:chgData name="Jay Cao" userId="24e21172780c2dbf" providerId="LiveId" clId="{832D8512-B0FB-4892-BF60-A2A0FB22B02C}"/>
    <pc:docChg chg="undo custSel addSld delSld modSld">
      <pc:chgData name="Jay Cao" userId="24e21172780c2dbf" providerId="LiveId" clId="{832D8512-B0FB-4892-BF60-A2A0FB22B02C}" dt="2020-02-18T15:59:19.719" v="515" actId="20577"/>
      <pc:docMkLst>
        <pc:docMk/>
      </pc:docMkLst>
      <pc:sldChg chg="addSp modSp">
        <pc:chgData name="Jay Cao" userId="24e21172780c2dbf" providerId="LiveId" clId="{832D8512-B0FB-4892-BF60-A2A0FB22B02C}" dt="2020-02-18T15:04:31.356" v="12"/>
        <pc:sldMkLst>
          <pc:docMk/>
          <pc:sldMk cId="222970591" sldId="263"/>
        </pc:sldMkLst>
        <pc:spChg chg="add">
          <ac:chgData name="Jay Cao" userId="24e21172780c2dbf" providerId="LiveId" clId="{832D8512-B0FB-4892-BF60-A2A0FB22B02C}" dt="2020-02-18T15:04:31.356" v="12"/>
          <ac:spMkLst>
            <pc:docMk/>
            <pc:sldMk cId="222970591" sldId="263"/>
            <ac:spMk id="5" creationId="{4DB37ECF-4D79-44A4-8EF6-BDE398A0F9CA}"/>
          </ac:spMkLst>
        </pc:spChg>
        <pc:spChg chg="mod">
          <ac:chgData name="Jay Cao" userId="24e21172780c2dbf" providerId="LiveId" clId="{832D8512-B0FB-4892-BF60-A2A0FB22B02C}" dt="2020-02-18T15:04:07.646" v="11" actId="20577"/>
          <ac:spMkLst>
            <pc:docMk/>
            <pc:sldMk cId="222970591" sldId="263"/>
            <ac:spMk id="20" creationId="{00000000-0000-0000-0000-000000000000}"/>
          </ac:spMkLst>
        </pc:spChg>
      </pc:sldChg>
      <pc:sldChg chg="modSp">
        <pc:chgData name="Jay Cao" userId="24e21172780c2dbf" providerId="LiveId" clId="{832D8512-B0FB-4892-BF60-A2A0FB22B02C}" dt="2020-02-18T15:05:32.924" v="17" actId="20577"/>
        <pc:sldMkLst>
          <pc:docMk/>
          <pc:sldMk cId="3589195728" sldId="280"/>
        </pc:sldMkLst>
        <pc:spChg chg="mod">
          <ac:chgData name="Jay Cao" userId="24e21172780c2dbf" providerId="LiveId" clId="{832D8512-B0FB-4892-BF60-A2A0FB22B02C}" dt="2020-02-18T15:05:32.924" v="17" actId="20577"/>
          <ac:spMkLst>
            <pc:docMk/>
            <pc:sldMk cId="3589195728" sldId="280"/>
            <ac:spMk id="2" creationId="{00000000-0000-0000-0000-000000000000}"/>
          </ac:spMkLst>
        </pc:spChg>
      </pc:sldChg>
      <pc:sldChg chg="addSp delSp modSp">
        <pc:chgData name="Jay Cao" userId="24e21172780c2dbf" providerId="LiveId" clId="{832D8512-B0FB-4892-BF60-A2A0FB22B02C}" dt="2020-02-18T15:57:45.393" v="505"/>
        <pc:sldMkLst>
          <pc:docMk/>
          <pc:sldMk cId="3299936796" sldId="282"/>
        </pc:sldMkLst>
        <pc:spChg chg="mod">
          <ac:chgData name="Jay Cao" userId="24e21172780c2dbf" providerId="LiveId" clId="{832D8512-B0FB-4892-BF60-A2A0FB22B02C}" dt="2020-02-18T15:57:45.393" v="505"/>
          <ac:spMkLst>
            <pc:docMk/>
            <pc:sldMk cId="3299936796" sldId="282"/>
            <ac:spMk id="10" creationId="{00000000-0000-0000-0000-000000000000}"/>
          </ac:spMkLst>
        </pc:spChg>
        <pc:spChg chg="del">
          <ac:chgData name="Jay Cao" userId="24e21172780c2dbf" providerId="LiveId" clId="{832D8512-B0FB-4892-BF60-A2A0FB22B02C}" dt="2020-02-18T15:57:29.951" v="503" actId="478"/>
          <ac:spMkLst>
            <pc:docMk/>
            <pc:sldMk cId="3299936796" sldId="282"/>
            <ac:spMk id="12" creationId="{00000000-0000-0000-0000-000000000000}"/>
          </ac:spMkLst>
        </pc:spChg>
        <pc:spChg chg="mod">
          <ac:chgData name="Jay Cao" userId="24e21172780c2dbf" providerId="LiveId" clId="{832D8512-B0FB-4892-BF60-A2A0FB22B02C}" dt="2020-02-18T15:56:13.586" v="477"/>
          <ac:spMkLst>
            <pc:docMk/>
            <pc:sldMk cId="3299936796" sldId="282"/>
            <ac:spMk id="14" creationId="{00000000-0000-0000-0000-000000000000}"/>
          </ac:spMkLst>
        </pc:spChg>
        <pc:spChg chg="add">
          <ac:chgData name="Jay Cao" userId="24e21172780c2dbf" providerId="LiveId" clId="{832D8512-B0FB-4892-BF60-A2A0FB22B02C}" dt="2020-02-18T15:57:30.390" v="504"/>
          <ac:spMkLst>
            <pc:docMk/>
            <pc:sldMk cId="3299936796" sldId="282"/>
            <ac:spMk id="17" creationId="{B304B9C6-AC8E-4D09-9D52-C250748000CD}"/>
          </ac:spMkLst>
        </pc:spChg>
      </pc:sldChg>
      <pc:sldChg chg="addSp delSp modSp del">
        <pc:chgData name="Jay Cao" userId="24e21172780c2dbf" providerId="LiveId" clId="{832D8512-B0FB-4892-BF60-A2A0FB22B02C}" dt="2020-02-18T15:22:18.155" v="124" actId="2696"/>
        <pc:sldMkLst>
          <pc:docMk/>
          <pc:sldMk cId="819281221" sldId="283"/>
        </pc:sldMkLst>
        <pc:spChg chg="mod">
          <ac:chgData name="Jay Cao" userId="24e21172780c2dbf" providerId="LiveId" clId="{832D8512-B0FB-4892-BF60-A2A0FB22B02C}" dt="2020-02-18T15:12:11.568" v="20" actId="20577"/>
          <ac:spMkLst>
            <pc:docMk/>
            <pc:sldMk cId="819281221" sldId="283"/>
            <ac:spMk id="3" creationId="{00000000-0000-0000-0000-000000000000}"/>
          </ac:spMkLst>
        </pc:spChg>
        <pc:spChg chg="del">
          <ac:chgData name="Jay Cao" userId="24e21172780c2dbf" providerId="LiveId" clId="{832D8512-B0FB-4892-BF60-A2A0FB22B02C}" dt="2020-02-18T15:20:06.259" v="95"/>
          <ac:spMkLst>
            <pc:docMk/>
            <pc:sldMk cId="819281221" sldId="283"/>
            <ac:spMk id="15" creationId="{00000000-0000-0000-0000-000000000000}"/>
          </ac:spMkLst>
        </pc:spChg>
        <pc:spChg chg="add del mod">
          <ac:chgData name="Jay Cao" userId="24e21172780c2dbf" providerId="LiveId" clId="{832D8512-B0FB-4892-BF60-A2A0FB22B02C}" dt="2020-02-18T15:20:06.259" v="95"/>
          <ac:spMkLst>
            <pc:docMk/>
            <pc:sldMk cId="819281221" sldId="283"/>
            <ac:spMk id="16" creationId="{1A9C0CA5-2181-48C7-A95D-8C08FA0FF5F5}"/>
          </ac:spMkLst>
        </pc:spChg>
        <pc:spChg chg="del">
          <ac:chgData name="Jay Cao" userId="24e21172780c2dbf" providerId="LiveId" clId="{832D8512-B0FB-4892-BF60-A2A0FB22B02C}" dt="2020-02-18T15:20:06.259" v="95"/>
          <ac:spMkLst>
            <pc:docMk/>
            <pc:sldMk cId="819281221" sldId="283"/>
            <ac:spMk id="17" creationId="{00000000-0000-0000-0000-000000000000}"/>
          </ac:spMkLst>
        </pc:spChg>
      </pc:sldChg>
      <pc:sldChg chg="delSp modSp add">
        <pc:chgData name="Jay Cao" userId="24e21172780c2dbf" providerId="LiveId" clId="{832D8512-B0FB-4892-BF60-A2A0FB22B02C}" dt="2020-02-18T15:35:37.692" v="295" actId="478"/>
        <pc:sldMkLst>
          <pc:docMk/>
          <pc:sldMk cId="1332415590" sldId="293"/>
        </pc:sldMkLst>
        <pc:spChg chg="mod">
          <ac:chgData name="Jay Cao" userId="24e21172780c2dbf" providerId="LiveId" clId="{832D8512-B0FB-4892-BF60-A2A0FB22B02C}" dt="2020-02-18T15:35:00.064" v="292" actId="6549"/>
          <ac:spMkLst>
            <pc:docMk/>
            <pc:sldMk cId="1332415590" sldId="293"/>
            <ac:spMk id="2" creationId="{00000000-0000-0000-0000-000000000000}"/>
          </ac:spMkLst>
        </pc:spChg>
        <pc:spChg chg="mod">
          <ac:chgData name="Jay Cao" userId="24e21172780c2dbf" providerId="LiveId" clId="{832D8512-B0FB-4892-BF60-A2A0FB22B02C}" dt="2020-02-18T15:34:35.579" v="291" actId="6549"/>
          <ac:spMkLst>
            <pc:docMk/>
            <pc:sldMk cId="1332415590" sldId="293"/>
            <ac:spMk id="3" creationId="{00000000-0000-0000-0000-000000000000}"/>
          </ac:spMkLst>
        </pc:spChg>
        <pc:spChg chg="del mod">
          <ac:chgData name="Jay Cao" userId="24e21172780c2dbf" providerId="LiveId" clId="{832D8512-B0FB-4892-BF60-A2A0FB22B02C}" dt="2020-02-18T15:35:37.692" v="295" actId="478"/>
          <ac:spMkLst>
            <pc:docMk/>
            <pc:sldMk cId="1332415590" sldId="293"/>
            <ac:spMk id="9" creationId="{00000000-0000-0000-0000-000000000000}"/>
          </ac:spMkLst>
        </pc:spChg>
        <pc:spChg chg="del mod">
          <ac:chgData name="Jay Cao" userId="24e21172780c2dbf" providerId="LiveId" clId="{832D8512-B0FB-4892-BF60-A2A0FB22B02C}" dt="2020-02-18T15:35:37.692" v="295" actId="478"/>
          <ac:spMkLst>
            <pc:docMk/>
            <pc:sldMk cId="1332415590" sldId="293"/>
            <ac:spMk id="11" creationId="{00000000-0000-0000-0000-000000000000}"/>
          </ac:spMkLst>
        </pc:spChg>
        <pc:spChg chg="mod">
          <ac:chgData name="Jay Cao" userId="24e21172780c2dbf" providerId="LiveId" clId="{832D8512-B0FB-4892-BF60-A2A0FB22B02C}" dt="2020-02-18T15:19:30.527" v="94" actId="1036"/>
          <ac:spMkLst>
            <pc:docMk/>
            <pc:sldMk cId="1332415590" sldId="293"/>
            <ac:spMk id="13" creationId="{00000000-0000-0000-0000-000000000000}"/>
          </ac:spMkLst>
        </pc:spChg>
        <pc:spChg chg="mod">
          <ac:chgData name="Jay Cao" userId="24e21172780c2dbf" providerId="LiveId" clId="{832D8512-B0FB-4892-BF60-A2A0FB22B02C}" dt="2020-02-18T15:19:30.527" v="94" actId="1036"/>
          <ac:spMkLst>
            <pc:docMk/>
            <pc:sldMk cId="1332415590" sldId="293"/>
            <ac:spMk id="14" creationId="{00000000-0000-0000-0000-000000000000}"/>
          </ac:spMkLst>
        </pc:spChg>
        <pc:spChg chg="del">
          <ac:chgData name="Jay Cao" userId="24e21172780c2dbf" providerId="LiveId" clId="{832D8512-B0FB-4892-BF60-A2A0FB22B02C}" dt="2020-02-18T15:17:32.461" v="28" actId="478"/>
          <ac:spMkLst>
            <pc:docMk/>
            <pc:sldMk cId="1332415590" sldId="293"/>
            <ac:spMk id="15" creationId="{00000000-0000-0000-0000-000000000000}"/>
          </ac:spMkLst>
        </pc:spChg>
        <pc:spChg chg="del">
          <ac:chgData name="Jay Cao" userId="24e21172780c2dbf" providerId="LiveId" clId="{832D8512-B0FB-4892-BF60-A2A0FB22B02C}" dt="2020-02-18T15:17:36.248" v="29" actId="478"/>
          <ac:spMkLst>
            <pc:docMk/>
            <pc:sldMk cId="1332415590" sldId="293"/>
            <ac:spMk id="17" creationId="{00000000-0000-0000-0000-000000000000}"/>
          </ac:spMkLst>
        </pc:spChg>
      </pc:sldChg>
      <pc:sldChg chg="modSp add del">
        <pc:chgData name="Jay Cao" userId="24e21172780c2dbf" providerId="LiveId" clId="{832D8512-B0FB-4892-BF60-A2A0FB22B02C}" dt="2020-02-18T15:17:07.579" v="26" actId="2696"/>
        <pc:sldMkLst>
          <pc:docMk/>
          <pc:sldMk cId="2471553749" sldId="293"/>
        </pc:sldMkLst>
        <pc:spChg chg="mod">
          <ac:chgData name="Jay Cao" userId="24e21172780c2dbf" providerId="LiveId" clId="{832D8512-B0FB-4892-BF60-A2A0FB22B02C}" dt="2020-02-18T15:14:06.124" v="25" actId="6549"/>
          <ac:spMkLst>
            <pc:docMk/>
            <pc:sldMk cId="2471553749" sldId="293"/>
            <ac:spMk id="3" creationId="{00000000-0000-0000-0000-000000000000}"/>
          </ac:spMkLst>
        </pc:spChg>
      </pc:sldChg>
      <pc:sldChg chg="addSp delSp modSp add">
        <pc:chgData name="Jay Cao" userId="24e21172780c2dbf" providerId="LiveId" clId="{832D8512-B0FB-4892-BF60-A2A0FB22B02C}" dt="2020-02-18T15:50:20.468" v="449" actId="207"/>
        <pc:sldMkLst>
          <pc:docMk/>
          <pc:sldMk cId="1290622618" sldId="294"/>
        </pc:sldMkLst>
        <pc:spChg chg="mod">
          <ac:chgData name="Jay Cao" userId="24e21172780c2dbf" providerId="LiveId" clId="{832D8512-B0FB-4892-BF60-A2A0FB22B02C}" dt="2020-02-18T15:35:05.315" v="293" actId="6549"/>
          <ac:spMkLst>
            <pc:docMk/>
            <pc:sldMk cId="1290622618" sldId="294"/>
            <ac:spMk id="3" creationId="{00000000-0000-0000-0000-000000000000}"/>
          </ac:spMkLst>
        </pc:spChg>
        <pc:spChg chg="add del">
          <ac:chgData name="Jay Cao" userId="24e21172780c2dbf" providerId="LiveId" clId="{832D8512-B0FB-4892-BF60-A2A0FB22B02C}" dt="2020-02-18T15:34:05.859" v="263"/>
          <ac:spMkLst>
            <pc:docMk/>
            <pc:sldMk cId="1290622618" sldId="294"/>
            <ac:spMk id="4" creationId="{7399219C-9DBC-457B-B564-4D4E777D7787}"/>
          </ac:spMkLst>
        </pc:spChg>
        <pc:spChg chg="add mod">
          <ac:chgData name="Jay Cao" userId="24e21172780c2dbf" providerId="LiveId" clId="{832D8512-B0FB-4892-BF60-A2A0FB22B02C}" dt="2020-02-18T15:20:29.933" v="98" actId="1076"/>
          <ac:spMkLst>
            <pc:docMk/>
            <pc:sldMk cId="1290622618" sldId="294"/>
            <ac:spMk id="10" creationId="{A0A8F94B-55D6-4FB4-BCA5-116EB346FF21}"/>
          </ac:spMkLst>
        </pc:spChg>
        <pc:spChg chg="add mod">
          <ac:chgData name="Jay Cao" userId="24e21172780c2dbf" providerId="LiveId" clId="{832D8512-B0FB-4892-BF60-A2A0FB22B02C}" dt="2020-02-18T15:20:29.933" v="98" actId="1076"/>
          <ac:spMkLst>
            <pc:docMk/>
            <pc:sldMk cId="1290622618" sldId="294"/>
            <ac:spMk id="15" creationId="{5061BEAF-E04E-4F30-80B8-30D5BF9E951D}"/>
          </ac:spMkLst>
        </pc:spChg>
        <pc:spChg chg="add del mod">
          <ac:chgData name="Jay Cao" userId="24e21172780c2dbf" providerId="LiveId" clId="{832D8512-B0FB-4892-BF60-A2A0FB22B02C}" dt="2020-02-18T15:32:34.672" v="235" actId="478"/>
          <ac:spMkLst>
            <pc:docMk/>
            <pc:sldMk cId="1290622618" sldId="294"/>
            <ac:spMk id="16" creationId="{426CEF60-B279-46AF-A20B-4E2DCF3E87B3}"/>
          </ac:spMkLst>
        </pc:spChg>
        <pc:spChg chg="add del mod">
          <ac:chgData name="Jay Cao" userId="24e21172780c2dbf" providerId="LiveId" clId="{832D8512-B0FB-4892-BF60-A2A0FB22B02C}" dt="2020-02-18T15:32:34.672" v="235" actId="478"/>
          <ac:spMkLst>
            <pc:docMk/>
            <pc:sldMk cId="1290622618" sldId="294"/>
            <ac:spMk id="17" creationId="{32B48901-F89A-4EB1-B213-7F611197E4F8}"/>
          </ac:spMkLst>
        </pc:spChg>
        <pc:spChg chg="add mod">
          <ac:chgData name="Jay Cao" userId="24e21172780c2dbf" providerId="LiveId" clId="{832D8512-B0FB-4892-BF60-A2A0FB22B02C}" dt="2020-02-18T15:50:13.421" v="446" actId="207"/>
          <ac:spMkLst>
            <pc:docMk/>
            <pc:sldMk cId="1290622618" sldId="294"/>
            <ac:spMk id="18" creationId="{55DF34CF-FC82-439E-A42E-14CECDF47997}"/>
          </ac:spMkLst>
        </pc:spChg>
        <pc:spChg chg="add mod">
          <ac:chgData name="Jay Cao" userId="24e21172780c2dbf" providerId="LiveId" clId="{832D8512-B0FB-4892-BF60-A2A0FB22B02C}" dt="2020-02-18T15:50:20.468" v="449" actId="207"/>
          <ac:spMkLst>
            <pc:docMk/>
            <pc:sldMk cId="1290622618" sldId="294"/>
            <ac:spMk id="19" creationId="{DF171B25-DEA6-4C8F-AFA5-5A131F427EA5}"/>
          </ac:spMkLst>
        </pc:spChg>
      </pc:sldChg>
      <pc:sldChg chg="addSp delSp modSp add">
        <pc:chgData name="Jay Cao" userId="24e21172780c2dbf" providerId="LiveId" clId="{832D8512-B0FB-4892-BF60-A2A0FB22B02C}" dt="2020-02-18T15:59:19.719" v="515" actId="20577"/>
        <pc:sldMkLst>
          <pc:docMk/>
          <pc:sldMk cId="2108860979" sldId="295"/>
        </pc:sldMkLst>
        <pc:spChg chg="mod">
          <ac:chgData name="Jay Cao" userId="24e21172780c2dbf" providerId="LiveId" clId="{832D8512-B0FB-4892-BF60-A2A0FB22B02C}" dt="2020-02-18T15:59:19.719" v="515" actId="20577"/>
          <ac:spMkLst>
            <pc:docMk/>
            <pc:sldMk cId="2108860979" sldId="295"/>
            <ac:spMk id="2" creationId="{00000000-0000-0000-0000-000000000000}"/>
          </ac:spMkLst>
        </pc:spChg>
        <pc:spChg chg="mod">
          <ac:chgData name="Jay Cao" userId="24e21172780c2dbf" providerId="LiveId" clId="{832D8512-B0FB-4892-BF60-A2A0FB22B02C}" dt="2020-02-18T15:39:40.527" v="367" actId="20577"/>
          <ac:spMkLst>
            <pc:docMk/>
            <pc:sldMk cId="2108860979" sldId="295"/>
            <ac:spMk id="3" creationId="{00000000-0000-0000-0000-000000000000}"/>
          </ac:spMkLst>
        </pc:spChg>
        <pc:spChg chg="del mod">
          <ac:chgData name="Jay Cao" userId="24e21172780c2dbf" providerId="LiveId" clId="{832D8512-B0FB-4892-BF60-A2A0FB22B02C}" dt="2020-02-18T15:36:26.270" v="297" actId="478"/>
          <ac:spMkLst>
            <pc:docMk/>
            <pc:sldMk cId="2108860979" sldId="295"/>
            <ac:spMk id="10" creationId="{A0A8F94B-55D6-4FB4-BCA5-116EB346FF21}"/>
          </ac:spMkLst>
        </pc:spChg>
        <pc:spChg chg="del">
          <ac:chgData name="Jay Cao" userId="24e21172780c2dbf" providerId="LiveId" clId="{832D8512-B0FB-4892-BF60-A2A0FB22B02C}" dt="2020-02-18T15:36:26.270" v="297" actId="478"/>
          <ac:spMkLst>
            <pc:docMk/>
            <pc:sldMk cId="2108860979" sldId="295"/>
            <ac:spMk id="15" creationId="{5061BEAF-E04E-4F30-80B8-30D5BF9E951D}"/>
          </ac:spMkLst>
        </pc:spChg>
        <pc:spChg chg="del mod">
          <ac:chgData name="Jay Cao" userId="24e21172780c2dbf" providerId="LiveId" clId="{832D8512-B0FB-4892-BF60-A2A0FB22B02C}" dt="2020-02-18T15:36:26.270" v="297" actId="478"/>
          <ac:spMkLst>
            <pc:docMk/>
            <pc:sldMk cId="2108860979" sldId="295"/>
            <ac:spMk id="16" creationId="{426CEF60-B279-46AF-A20B-4E2DCF3E87B3}"/>
          </ac:spMkLst>
        </pc:spChg>
        <pc:spChg chg="del mod">
          <ac:chgData name="Jay Cao" userId="24e21172780c2dbf" providerId="LiveId" clId="{832D8512-B0FB-4892-BF60-A2A0FB22B02C}" dt="2020-02-18T15:36:26.270" v="297" actId="478"/>
          <ac:spMkLst>
            <pc:docMk/>
            <pc:sldMk cId="2108860979" sldId="295"/>
            <ac:spMk id="17" creationId="{32B48901-F89A-4EB1-B213-7F611197E4F8}"/>
          </ac:spMkLst>
        </pc:spChg>
        <pc:spChg chg="add mod">
          <ac:chgData name="Jay Cao" userId="24e21172780c2dbf" providerId="LiveId" clId="{832D8512-B0FB-4892-BF60-A2A0FB22B02C}" dt="2020-02-18T15:39:03.988" v="343" actId="1076"/>
          <ac:spMkLst>
            <pc:docMk/>
            <pc:sldMk cId="2108860979" sldId="295"/>
            <ac:spMk id="18" creationId="{C47900EB-51EB-40BC-9A07-E25D8A0286DA}"/>
          </ac:spMkLst>
        </pc:spChg>
        <pc:spChg chg="add mod">
          <ac:chgData name="Jay Cao" userId="24e21172780c2dbf" providerId="LiveId" clId="{832D8512-B0FB-4892-BF60-A2A0FB22B02C}" dt="2020-02-18T15:50:27.920" v="450" actId="1076"/>
          <ac:spMkLst>
            <pc:docMk/>
            <pc:sldMk cId="2108860979" sldId="295"/>
            <ac:spMk id="19" creationId="{C6FB2E9E-1C39-4638-8263-8BDEEEDB2BB4}"/>
          </ac:spMkLst>
        </pc:spChg>
      </pc:sldChg>
      <pc:sldChg chg="add">
        <pc:chgData name="Jay Cao" userId="24e21172780c2dbf" providerId="LiveId" clId="{832D8512-B0FB-4892-BF60-A2A0FB22B02C}" dt="2020-02-18T15:35:31.830" v="294"/>
        <pc:sldMkLst>
          <pc:docMk/>
          <pc:sldMk cId="3944538400" sldId="296"/>
        </pc:sldMkLst>
      </pc:sldChg>
      <pc:sldChg chg="delSp modSp add">
        <pc:chgData name="Jay Cao" userId="24e21172780c2dbf" providerId="LiveId" clId="{832D8512-B0FB-4892-BF60-A2A0FB22B02C}" dt="2020-02-18T15:57:23.018" v="502" actId="14100"/>
        <pc:sldMkLst>
          <pc:docMk/>
          <pc:sldMk cId="277344533" sldId="297"/>
        </pc:sldMkLst>
        <pc:spChg chg="mod">
          <ac:chgData name="Jay Cao" userId="24e21172780c2dbf" providerId="LiveId" clId="{832D8512-B0FB-4892-BF60-A2A0FB22B02C}" dt="2020-02-18T15:55:03.355" v="472"/>
          <ac:spMkLst>
            <pc:docMk/>
            <pc:sldMk cId="277344533" sldId="297"/>
            <ac:spMk id="10" creationId="{00000000-0000-0000-0000-000000000000}"/>
          </ac:spMkLst>
        </pc:spChg>
        <pc:spChg chg="mod">
          <ac:chgData name="Jay Cao" userId="24e21172780c2dbf" providerId="LiveId" clId="{832D8512-B0FB-4892-BF60-A2A0FB22B02C}" dt="2020-02-18T15:57:23.018" v="502" actId="14100"/>
          <ac:spMkLst>
            <pc:docMk/>
            <pc:sldMk cId="277344533" sldId="297"/>
            <ac:spMk id="12" creationId="{00000000-0000-0000-0000-000000000000}"/>
          </ac:spMkLst>
        </pc:spChg>
        <pc:spChg chg="del">
          <ac:chgData name="Jay Cao" userId="24e21172780c2dbf" providerId="LiveId" clId="{832D8512-B0FB-4892-BF60-A2A0FB22B02C}" dt="2020-02-18T15:51:19.858" v="454" actId="478"/>
          <ac:spMkLst>
            <pc:docMk/>
            <pc:sldMk cId="277344533" sldId="297"/>
            <ac:spMk id="13" creationId="{00000000-0000-0000-0000-000000000000}"/>
          </ac:spMkLst>
        </pc:spChg>
        <pc:spChg chg="del">
          <ac:chgData name="Jay Cao" userId="24e21172780c2dbf" providerId="LiveId" clId="{832D8512-B0FB-4892-BF60-A2A0FB22B02C}" dt="2020-02-18T15:51:19.858" v="454" actId="478"/>
          <ac:spMkLst>
            <pc:docMk/>
            <pc:sldMk cId="277344533" sldId="297"/>
            <ac:spMk id="14" creationId="{00000000-0000-0000-0000-000000000000}"/>
          </ac:spMkLst>
        </pc:spChg>
      </pc:sldChg>
      <pc:sldChg chg="delSp modSp add">
        <pc:chgData name="Jay Cao" userId="24e21172780c2dbf" providerId="LiveId" clId="{832D8512-B0FB-4892-BF60-A2A0FB22B02C}" dt="2020-02-18T15:54:50.406" v="471" actId="20577"/>
        <pc:sldMkLst>
          <pc:docMk/>
          <pc:sldMk cId="4181492062" sldId="298"/>
        </pc:sldMkLst>
        <pc:spChg chg="mod">
          <ac:chgData name="Jay Cao" userId="24e21172780c2dbf" providerId="LiveId" clId="{832D8512-B0FB-4892-BF60-A2A0FB22B02C}" dt="2020-02-18T15:54:50.406" v="471" actId="20577"/>
          <ac:spMkLst>
            <pc:docMk/>
            <pc:sldMk cId="4181492062" sldId="298"/>
            <ac:spMk id="10" creationId="{00000000-0000-0000-0000-000000000000}"/>
          </ac:spMkLst>
        </pc:spChg>
        <pc:spChg chg="del">
          <ac:chgData name="Jay Cao" userId="24e21172780c2dbf" providerId="LiveId" clId="{832D8512-B0FB-4892-BF60-A2A0FB22B02C}" dt="2020-02-18T15:51:12.989" v="453" actId="478"/>
          <ac:spMkLst>
            <pc:docMk/>
            <pc:sldMk cId="4181492062" sldId="298"/>
            <ac:spMk id="11" creationId="{00000000-0000-0000-0000-000000000000}"/>
          </ac:spMkLst>
        </pc:spChg>
        <pc:spChg chg="del">
          <ac:chgData name="Jay Cao" userId="24e21172780c2dbf" providerId="LiveId" clId="{832D8512-B0FB-4892-BF60-A2A0FB22B02C}" dt="2020-02-18T15:51:12.989" v="453" actId="478"/>
          <ac:spMkLst>
            <pc:docMk/>
            <pc:sldMk cId="4181492062" sldId="298"/>
            <ac:spMk id="12" creationId="{00000000-0000-0000-0000-000000000000}"/>
          </ac:spMkLst>
        </pc:spChg>
        <pc:spChg chg="del">
          <ac:chgData name="Jay Cao" userId="24e21172780c2dbf" providerId="LiveId" clId="{832D8512-B0FB-4892-BF60-A2A0FB22B02C}" dt="2020-02-18T15:51:12.989" v="453" actId="478"/>
          <ac:spMkLst>
            <pc:docMk/>
            <pc:sldMk cId="4181492062" sldId="298"/>
            <ac:spMk id="13" creationId="{00000000-0000-0000-0000-000000000000}"/>
          </ac:spMkLst>
        </pc:spChg>
        <pc:spChg chg="del">
          <ac:chgData name="Jay Cao" userId="24e21172780c2dbf" providerId="LiveId" clId="{832D8512-B0FB-4892-BF60-A2A0FB22B02C}" dt="2020-02-18T15:51:12.989" v="453" actId="478"/>
          <ac:spMkLst>
            <pc:docMk/>
            <pc:sldMk cId="4181492062" sldId="298"/>
            <ac:spMk id="1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A628E-7277-4438-8DF0-5778D2FD5FD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BBB7F-C124-4C32-AE35-32362515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08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9B77-D37C-4BA4-9933-CD33A0389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7BA3B-FB68-4448-8DCD-87F424177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285BF-1BE0-41AA-8B0F-88C870B9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404DE-39AA-4715-86EF-E2229D78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8BCD6-D7C2-4515-B3AD-88B23C0A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2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63B3-CD3F-453D-96F4-3C60DA7F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E7016-E725-4295-8D64-B108D182B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BA048-8BA5-473E-96E3-AA4F373F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0B58E-2356-4DA8-B363-D4E8BD70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80AC2-AAAB-4926-A2BB-AA01DF82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1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77EEA-7799-47D8-A948-726079B49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EECEC-384D-4919-9D47-EB2D88976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33E11-5E1B-48FD-8AF2-20C4BA68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CF3BC-C61E-49DA-884F-5E288DCC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D2019-7302-4D5F-AB6C-98601372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65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AE487D-F192-E743-AE60-201B1E44F0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7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1E30-4EBF-4896-806B-12AC99F3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2AF8-5C2E-44B0-BC3B-E24FB192B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86B3D-A3BB-4FC2-9D35-C4063E72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CD6AD-B2C8-43C0-ABC0-F611918C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FE69E-291B-4F3B-AE1A-289EB8C5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4852-414F-4FCC-9797-FE9C4DA7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C6337-E84D-4501-BC3F-87AF7C51B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9DE83-10B7-49E0-B4B1-68238789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B2DC8-0BC5-4C5E-BEF6-606FA862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23945-FA8C-4FAE-80BC-6DEE44BD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3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C243-82AD-47D8-AAF0-7A38F429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3332-6D09-49FA-AF27-FE0FC7902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2FAEA-74A4-430B-B63D-A5E1526C7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35141-3FC0-4188-BC9D-05E517DA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764AC-F4D3-4168-85A5-D8F91038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98BFE-FA5D-4C32-8822-3CB3AA69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6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0C6F-FA70-4BF0-BFF0-BC284026F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4FC94-552F-4163-A3B4-D88D82C62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33DE-1AA2-410E-827F-BBCD391A5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7FB1D-E0C3-430C-89FC-9B3FC1E7E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88CF0-1114-4032-B163-D9B5A2FE6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23686-5E01-4F7C-A53A-C2C74AC7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3FED60-2E89-44C0-881F-3AE24C33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8C75C-4C49-4AC3-BA84-DBD546D3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8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7E0A-83A4-4FB4-AF39-92C902AD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9DBB5-AEBE-48B2-A4A2-BC852999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1CA23-B88B-4205-8DD5-1FC71652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773A8-D474-4DA3-9CB1-08853EC9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0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869DB-27D8-43B7-AD73-7D4EAF2D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3AB9F-1E6A-4375-A7E1-4A2719F2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A50D7-D2C7-4ED1-B795-E8A81BCE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3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ACD2-78C5-4F47-852A-466EED3E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324F0-C06C-495D-B9D3-162860368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A49CE-4189-4736-BA86-6C3DBE38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76882-5D46-4912-A110-BBA2330B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B09CD-B9FE-4FBB-8089-EAD84D5A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8A4AB-9D61-42A1-8436-A894D797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8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A7B8-E5D9-4878-A99B-6EC068AF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39F9F-66B4-4EBC-8626-DAA9E0831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D643D-E927-4B64-BD9D-A78D95B99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753F7-2F25-4E26-81A1-C911E3DB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1913B-BE2F-4022-88CB-B0E64EA4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41D2D-0F85-4ACE-BFD3-36D570D4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1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19C26-A79E-4C31-9F60-3F3A266F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9BB2A-5F5F-480D-9679-9728AF565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F55EA-5F1A-4A36-94A4-46F972B87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B9F13-826C-4D2E-B836-5B52099325F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56D23-4DA6-4452-8C7E-63C783BA2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27F8F-465D-45C9-B97F-2AAF50797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5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3989C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dmdal.github.io/r-tutorial-201920-winter/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gplot2.tidyverse.org/reference/ggplo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gplot2.tidyverse.org/reference/ggplot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gplot2.tidyverse.org/reference/ggplot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gplot2.tidyverse.org/reference/ggplot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.tidyverse.org/reference/geom_point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.tidyverse.org/reference/geom_point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.tidyverse.org/reference/geom_point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.tidyverse.org/reference/geom_histogram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.tidyverse.org/reference/geom_boxplot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-graphics.org/" TargetMode="External"/><Relationship Id="rId2" Type="http://schemas.openxmlformats.org/officeDocument/2006/relationships/hyperlink" Target="https://ggplot2-book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github.io/dygraphs/index.html" TargetMode="External"/><Relationship Id="rId2" Type="http://schemas.openxmlformats.org/officeDocument/2006/relationships/hyperlink" Target="https://business-science.github.io/tidyquant/articles/TQ04-charting-with-tidyquant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at.auckland.ac.nz/~paul/RG3e/chapter2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s://ggplot2.tidyverse.org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stat.auckland.ac.nz/~paul/RG2e/chapter5.html" TargetMode="External"/><Relationship Id="rId4" Type="http://schemas.openxmlformats.org/officeDocument/2006/relationships/hyperlink" Target="https://www.stat.auckland.ac.nz/~paul/RG3e/chapter4.html" TargetMode="External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tennekes/tmap" TargetMode="External"/><Relationship Id="rId13" Type="http://schemas.openxmlformats.org/officeDocument/2006/relationships/hyperlink" Target="http://rich-iannone.github.io/DiagrammeR/index.html" TargetMode="External"/><Relationship Id="rId18" Type="http://schemas.openxmlformats.org/officeDocument/2006/relationships/hyperlink" Target="http://kateto.net/networks-r-igraph" TargetMode="External"/><Relationship Id="rId3" Type="http://schemas.openxmlformats.org/officeDocument/2006/relationships/hyperlink" Target="https://plot.ly/r/trisurf/" TargetMode="External"/><Relationship Id="rId7" Type="http://schemas.openxmlformats.org/officeDocument/2006/relationships/hyperlink" Target="https://github.com/dkahle/ggmap" TargetMode="External"/><Relationship Id="rId12" Type="http://schemas.openxmlformats.org/officeDocument/2006/relationships/hyperlink" Target="http://rich-iannone.github.io/DiagrammeR/graphviz_and_mermaid.html" TargetMode="External"/><Relationship Id="rId17" Type="http://schemas.openxmlformats.org/officeDocument/2006/relationships/image" Target="../media/image11.png"/><Relationship Id="rId2" Type="http://schemas.openxmlformats.org/officeDocument/2006/relationships/image" Target="../media/image9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graph.org/r/" TargetMode="External"/><Relationship Id="rId11" Type="http://schemas.openxmlformats.org/officeDocument/2006/relationships/hyperlink" Target="https://rstudio.github.io/leaflet/" TargetMode="External"/><Relationship Id="rId5" Type="http://schemas.openxmlformats.org/officeDocument/2006/relationships/hyperlink" Target="https://cran.r-project.org/web/packages/party/index.html" TargetMode="External"/><Relationship Id="rId15" Type="http://schemas.openxmlformats.org/officeDocument/2006/relationships/hyperlink" Target="https://www.statmethods.net/advstats/cart.html" TargetMode="External"/><Relationship Id="rId10" Type="http://schemas.openxmlformats.org/officeDocument/2006/relationships/hyperlink" Target="https://plot.ly/r/" TargetMode="External"/><Relationship Id="rId4" Type="http://schemas.openxmlformats.org/officeDocument/2006/relationships/hyperlink" Target="https://cran.r-project.org/web/packages/gridGraphics/gridGraphics.pdf" TargetMode="External"/><Relationship Id="rId9" Type="http://schemas.openxmlformats.org/officeDocument/2006/relationships/hyperlink" Target="https://github.com/thomasp85/gganimate" TargetMode="External"/><Relationship Id="rId14" Type="http://schemas.openxmlformats.org/officeDocument/2006/relationships/hyperlink" Target="https://rstudio.github.io/dygraphs/index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quantmod.com/examples/chart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studio.github.io/dygraphs/gallery-straw-broom.html" TargetMode="Externa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htmlwidgets.org/showcase_leafle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vita.had.co.nz/papers/layered-gramma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Intro to R - Visualization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R Workshop - 3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384" y="5949283"/>
            <a:ext cx="7992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9426C034-8FC6-4EBB-9E78-115944A90A69}" type="datetime4">
              <a:rPr lang="en-CA" sz="1400" b="1">
                <a:solidFill>
                  <a:schemeClr val="bg1"/>
                </a:solidFill>
                <a:latin typeface="+mj-lt"/>
              </a:rPr>
              <a:t>February 24, 2021</a:t>
            </a:fld>
            <a:r>
              <a:rPr lang="en-CA" sz="1400" b="1" dirty="0">
                <a:solidFill>
                  <a:schemeClr val="bg1"/>
                </a:solidFill>
                <a:latin typeface="+mj-lt"/>
              </a:rPr>
              <a:t>    Prepared by Jay Cao / TDMDAL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B37ECF-4D79-44A4-8EF6-BDE398A0F9CA}"/>
              </a:ext>
            </a:extLst>
          </p:cNvPr>
          <p:cNvSpPr/>
          <p:nvPr/>
        </p:nvSpPr>
        <p:spPr>
          <a:xfrm>
            <a:off x="551384" y="6257060"/>
            <a:ext cx="47745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>
                <a:solidFill>
                  <a:schemeClr val="bg1"/>
                </a:solidFill>
                <a:latin typeface="+mj-lt"/>
              </a:rPr>
              <a:t>Website: </a:t>
            </a:r>
            <a:r>
              <a:rPr lang="en-CA" sz="1400" b="1" dirty="0">
                <a:solidFill>
                  <a:schemeClr val="bg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https://tdmdal.github.io/r-tutorial-201920-winter/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970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ggplot</a:t>
            </a:r>
            <a:r>
              <a:rPr lang="en-CA" dirty="0"/>
              <a:t>() – “base layer”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3200" dirty="0">
                <a:latin typeface="Consolas" panose="020B0609020204030204" pitchFamily="49" charset="0"/>
              </a:rPr>
              <a:t>p &lt;- </a:t>
            </a:r>
            <a:r>
              <a:rPr lang="en-CA" sz="3200" dirty="0" err="1">
                <a:latin typeface="Consolas" panose="020B0609020204030204" pitchFamily="49" charset="0"/>
              </a:rPr>
              <a:t>ggplot</a:t>
            </a:r>
            <a:r>
              <a:rPr lang="en-CA" sz="3200" dirty="0">
                <a:latin typeface="Consolas" panose="020B0609020204030204" pitchFamily="49" charset="0"/>
              </a:rPr>
              <a:t>(</a:t>
            </a:r>
            <a:r>
              <a:rPr lang="en-CA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CA" sz="3200" dirty="0">
                <a:latin typeface="Consolas" panose="020B0609020204030204" pitchFamily="49" charset="0"/>
              </a:rPr>
              <a:t>, </a:t>
            </a:r>
            <a:r>
              <a:rPr lang="en-CA" sz="3200" dirty="0" err="1">
                <a:solidFill>
                  <a:srgbClr val="7030A0"/>
                </a:solidFill>
                <a:latin typeface="Consolas" panose="020B0609020204030204" pitchFamily="49" charset="0"/>
              </a:rPr>
              <a:t>aes</a:t>
            </a:r>
            <a:r>
              <a:rPr lang="en-CA" sz="32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CA" sz="3200" dirty="0">
                <a:latin typeface="Consolas" panose="020B0609020204030204" pitchFamily="49" charset="0"/>
              </a:rPr>
              <a:t>x, y, </a:t>
            </a:r>
            <a:r>
              <a:rPr lang="en-CA" sz="3200" dirty="0" err="1">
                <a:latin typeface="Consolas" panose="020B0609020204030204" pitchFamily="49" charset="0"/>
              </a:rPr>
              <a:t>other_aesthetics</a:t>
            </a:r>
            <a:r>
              <a:rPr lang="en-CA" sz="3200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n-CA" sz="3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CA" sz="3200" dirty="0">
              <a:latin typeface="Consolas" panose="020B0609020204030204" pitchFamily="49" charset="0"/>
            </a:endParaRPr>
          </a:p>
          <a:p>
            <a:endParaRPr lang="en-CA" dirty="0"/>
          </a:p>
          <a:p>
            <a:endParaRPr lang="en-CA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3649800" y="2556000"/>
            <a:ext cx="364272" cy="3717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3435200" y="2036527"/>
            <a:ext cx="919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73421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https://ggplot2.tidyverse.org/reference/ggplot.html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15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ggplot</a:t>
            </a:r>
            <a:r>
              <a:rPr lang="en-CA" dirty="0"/>
              <a:t>() – “base layer”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3200" dirty="0">
                <a:latin typeface="Consolas" panose="020B0609020204030204" pitchFamily="49" charset="0"/>
              </a:rPr>
              <a:t>p &lt;- </a:t>
            </a:r>
            <a:r>
              <a:rPr lang="en-CA" sz="3200" dirty="0" err="1">
                <a:latin typeface="Consolas" panose="020B0609020204030204" pitchFamily="49" charset="0"/>
              </a:rPr>
              <a:t>ggplot</a:t>
            </a:r>
            <a:r>
              <a:rPr lang="en-CA" sz="3200" dirty="0">
                <a:latin typeface="Consolas" panose="020B0609020204030204" pitchFamily="49" charset="0"/>
              </a:rPr>
              <a:t>(</a:t>
            </a:r>
            <a:r>
              <a:rPr lang="en-CA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CA" sz="3200" dirty="0">
                <a:latin typeface="Consolas" panose="020B0609020204030204" pitchFamily="49" charset="0"/>
              </a:rPr>
              <a:t>, </a:t>
            </a:r>
            <a:r>
              <a:rPr lang="en-CA" sz="3200" dirty="0" err="1">
                <a:solidFill>
                  <a:srgbClr val="7030A0"/>
                </a:solidFill>
                <a:latin typeface="Consolas" panose="020B0609020204030204" pitchFamily="49" charset="0"/>
              </a:rPr>
              <a:t>aes</a:t>
            </a:r>
            <a:r>
              <a:rPr lang="en-CA" sz="32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CA" sz="3200" dirty="0">
                <a:latin typeface="Consolas" panose="020B0609020204030204" pitchFamily="49" charset="0"/>
              </a:rPr>
              <a:t>x, y, </a:t>
            </a:r>
            <a:r>
              <a:rPr lang="en-CA" sz="3200" dirty="0" err="1">
                <a:latin typeface="Consolas" panose="020B0609020204030204" pitchFamily="49" charset="0"/>
              </a:rPr>
              <a:t>other_aesthetics</a:t>
            </a:r>
            <a:r>
              <a:rPr lang="en-CA" sz="3200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n-CA" sz="3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CA" sz="3200" dirty="0">
              <a:latin typeface="Consolas" panose="020B0609020204030204" pitchFamily="49" charset="0"/>
            </a:endParaRPr>
          </a:p>
          <a:p>
            <a:endParaRPr lang="en-CA" dirty="0"/>
          </a:p>
          <a:p>
            <a:endParaRPr lang="en-CA" dirty="0"/>
          </a:p>
        </p:txBody>
      </p:sp>
      <p:sp>
        <p:nvSpPr>
          <p:cNvPr id="9" name="Right Brace 8"/>
          <p:cNvSpPr/>
          <p:nvPr/>
        </p:nvSpPr>
        <p:spPr>
          <a:xfrm rot="16200000">
            <a:off x="7308554" y="-167572"/>
            <a:ext cx="364272" cy="58189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4862082" y="1555332"/>
            <a:ext cx="5713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mapping</a:t>
            </a:r>
            <a:r>
              <a:rPr lang="en-CA" sz="2800" dirty="0"/>
              <a:t>: linking variables in the data to aesthetic elements in the plot</a:t>
            </a:r>
          </a:p>
        </p:txBody>
      </p:sp>
      <p:sp>
        <p:nvSpPr>
          <p:cNvPr id="13" name="Right Brace 12"/>
          <p:cNvSpPr/>
          <p:nvPr/>
        </p:nvSpPr>
        <p:spPr>
          <a:xfrm rot="16200000">
            <a:off x="3649800" y="2556000"/>
            <a:ext cx="364272" cy="3717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3435200" y="2036527"/>
            <a:ext cx="919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73421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https://ggplot2.tidyverse.org/reference/ggplot.html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38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ggplot</a:t>
            </a:r>
            <a:r>
              <a:rPr lang="en-CA" dirty="0"/>
              <a:t>() – “base layer”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3200" dirty="0">
                <a:latin typeface="Consolas" panose="020B0609020204030204" pitchFamily="49" charset="0"/>
              </a:rPr>
              <a:t>p &lt;- </a:t>
            </a:r>
            <a:r>
              <a:rPr lang="en-CA" sz="3200" dirty="0" err="1">
                <a:latin typeface="Consolas" panose="020B0609020204030204" pitchFamily="49" charset="0"/>
              </a:rPr>
              <a:t>ggplot</a:t>
            </a:r>
            <a:r>
              <a:rPr lang="en-CA" sz="3200" dirty="0">
                <a:latin typeface="Consolas" panose="020B0609020204030204" pitchFamily="49" charset="0"/>
              </a:rPr>
              <a:t>(</a:t>
            </a:r>
            <a:r>
              <a:rPr lang="en-CA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CA" sz="3200" dirty="0">
                <a:latin typeface="Consolas" panose="020B0609020204030204" pitchFamily="49" charset="0"/>
              </a:rPr>
              <a:t>, </a:t>
            </a:r>
            <a:r>
              <a:rPr lang="en-CA" sz="3200" dirty="0" err="1">
                <a:solidFill>
                  <a:srgbClr val="7030A0"/>
                </a:solidFill>
                <a:latin typeface="Consolas" panose="020B0609020204030204" pitchFamily="49" charset="0"/>
              </a:rPr>
              <a:t>aes</a:t>
            </a:r>
            <a:r>
              <a:rPr lang="en-CA" sz="32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CA" sz="3200" dirty="0">
                <a:latin typeface="Consolas" panose="020B0609020204030204" pitchFamily="49" charset="0"/>
              </a:rPr>
              <a:t>x, y, </a:t>
            </a:r>
            <a:r>
              <a:rPr lang="en-CA" sz="3200" dirty="0" err="1">
                <a:latin typeface="Consolas" panose="020B0609020204030204" pitchFamily="49" charset="0"/>
              </a:rPr>
              <a:t>other_aesthetics</a:t>
            </a:r>
            <a:r>
              <a:rPr lang="en-CA" sz="3200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n-CA" sz="3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CA" sz="3200" dirty="0">
              <a:latin typeface="Consolas" panose="020B0609020204030204" pitchFamily="49" charset="0"/>
            </a:endParaRPr>
          </a:p>
          <a:p>
            <a:endParaRPr lang="en-CA" dirty="0"/>
          </a:p>
          <a:p>
            <a:endParaRPr lang="en-CA" dirty="0"/>
          </a:p>
        </p:txBody>
      </p:sp>
      <p:sp>
        <p:nvSpPr>
          <p:cNvPr id="9" name="Right Brace 8"/>
          <p:cNvSpPr/>
          <p:nvPr/>
        </p:nvSpPr>
        <p:spPr>
          <a:xfrm rot="16200000">
            <a:off x="7308554" y="-167572"/>
            <a:ext cx="364272" cy="58189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4862082" y="1555332"/>
            <a:ext cx="5713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mapping</a:t>
            </a:r>
            <a:r>
              <a:rPr lang="en-CA" sz="2800" dirty="0"/>
              <a:t>: linking variables in the data to aesthetic elements in the plot</a:t>
            </a:r>
          </a:p>
        </p:txBody>
      </p:sp>
      <p:sp>
        <p:nvSpPr>
          <p:cNvPr id="13" name="Right Brace 12"/>
          <p:cNvSpPr/>
          <p:nvPr/>
        </p:nvSpPr>
        <p:spPr>
          <a:xfrm rot="16200000">
            <a:off x="3649800" y="2556000"/>
            <a:ext cx="364272" cy="3717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3435200" y="2036527"/>
            <a:ext cx="919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73421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https://ggplot2.tidyverse.org/reference/ggplot.html</a:t>
            </a:r>
            <a:endParaRPr lang="en-US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0A8F94B-55D6-4FB4-BCA5-116EB346FF21}"/>
              </a:ext>
            </a:extLst>
          </p:cNvPr>
          <p:cNvSpPr/>
          <p:nvPr/>
        </p:nvSpPr>
        <p:spPr>
          <a:xfrm rot="5400000">
            <a:off x="5642375" y="3183525"/>
            <a:ext cx="364272" cy="8552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5061BEAF-E04E-4F30-80B8-30D5BF9E951D}"/>
              </a:ext>
            </a:extLst>
          </p:cNvPr>
          <p:cNvSpPr/>
          <p:nvPr/>
        </p:nvSpPr>
        <p:spPr>
          <a:xfrm rot="5400000">
            <a:off x="8381820" y="1846991"/>
            <a:ext cx="364272" cy="35282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DF34CF-FC82-439E-A42E-14CECDF47997}"/>
              </a:ext>
            </a:extLst>
          </p:cNvPr>
          <p:cNvSpPr txBox="1"/>
          <p:nvPr/>
        </p:nvSpPr>
        <p:spPr>
          <a:xfrm>
            <a:off x="4683761" y="3793273"/>
            <a:ext cx="27552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(x, y) coordinates </a:t>
            </a:r>
            <a:r>
              <a:rPr lang="en-CA" sz="2800" dirty="0">
                <a:solidFill>
                  <a:srgbClr val="FF0000"/>
                </a:solidFill>
              </a:rPr>
              <a:t>mapping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171B25-DEA6-4C8F-AFA5-5A131F427EA5}"/>
              </a:ext>
            </a:extLst>
          </p:cNvPr>
          <p:cNvSpPr txBox="1"/>
          <p:nvPr/>
        </p:nvSpPr>
        <p:spPr>
          <a:xfrm>
            <a:off x="7777713" y="3776546"/>
            <a:ext cx="2392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color-, size-</a:t>
            </a:r>
            <a:r>
              <a:rPr lang="en-CA" sz="2800" dirty="0">
                <a:solidFill>
                  <a:srgbClr val="FF0000"/>
                </a:solidFill>
              </a:rPr>
              <a:t>mapping</a:t>
            </a:r>
            <a:r>
              <a:rPr lang="en-CA" sz="2800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290622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ggplot</a:t>
            </a:r>
            <a:r>
              <a:rPr lang="en-CA" dirty="0"/>
              <a:t>() – Add Other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5332"/>
            <a:ext cx="10515600" cy="479466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CA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3800" dirty="0">
                <a:latin typeface="Consolas" panose="020B0609020204030204" pitchFamily="49" charset="0"/>
              </a:rPr>
              <a:t>p &lt;- </a:t>
            </a:r>
            <a:r>
              <a:rPr lang="en-CA" sz="3800" dirty="0" err="1">
                <a:latin typeface="Consolas" panose="020B0609020204030204" pitchFamily="49" charset="0"/>
              </a:rPr>
              <a:t>ggplot</a:t>
            </a:r>
            <a:r>
              <a:rPr lang="en-CA" sz="3800" dirty="0">
                <a:latin typeface="Consolas" panose="020B0609020204030204" pitchFamily="49" charset="0"/>
              </a:rPr>
              <a:t>(</a:t>
            </a:r>
            <a:r>
              <a:rPr lang="en-CA" sz="3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CA" sz="3800" dirty="0">
                <a:latin typeface="Consolas" panose="020B0609020204030204" pitchFamily="49" charset="0"/>
              </a:rPr>
              <a:t>, </a:t>
            </a:r>
            <a:r>
              <a:rPr lang="en-CA" sz="3800" dirty="0" err="1">
                <a:solidFill>
                  <a:srgbClr val="7030A0"/>
                </a:solidFill>
                <a:latin typeface="Consolas" panose="020B0609020204030204" pitchFamily="49" charset="0"/>
              </a:rPr>
              <a:t>aes</a:t>
            </a:r>
            <a:r>
              <a:rPr lang="en-CA" sz="38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CA" sz="3800" dirty="0">
                <a:latin typeface="Consolas" panose="020B0609020204030204" pitchFamily="49" charset="0"/>
              </a:rPr>
              <a:t>x, y, </a:t>
            </a:r>
            <a:r>
              <a:rPr lang="en-CA" sz="3800" dirty="0" err="1">
                <a:latin typeface="Consolas" panose="020B0609020204030204" pitchFamily="49" charset="0"/>
              </a:rPr>
              <a:t>other_aesthetics</a:t>
            </a:r>
            <a:r>
              <a:rPr lang="en-CA" sz="3800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n-CA" sz="3800" dirty="0">
                <a:latin typeface="Consolas" panose="020B0609020204030204" pitchFamily="49" charset="0"/>
              </a:rPr>
              <a:t>) </a:t>
            </a:r>
            <a:r>
              <a:rPr lang="en-CA" sz="38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</a:p>
          <a:p>
            <a:pPr marL="0" indent="0">
              <a:buNone/>
            </a:pPr>
            <a:r>
              <a:rPr lang="en-CA" sz="3800" dirty="0">
                <a:latin typeface="Consolas" panose="020B0609020204030204" pitchFamily="49" charset="0"/>
              </a:rPr>
              <a:t>  </a:t>
            </a:r>
            <a:r>
              <a:rPr lang="en-CA" sz="3800" dirty="0" err="1">
                <a:latin typeface="Consolas" panose="020B0609020204030204" pitchFamily="49" charset="0"/>
              </a:rPr>
              <a:t>another_layer</a:t>
            </a:r>
            <a:r>
              <a:rPr lang="en-CA" sz="3800" dirty="0">
                <a:latin typeface="Consolas" panose="020B0609020204030204" pitchFamily="49" charset="0"/>
              </a:rPr>
              <a:t> </a:t>
            </a:r>
            <a:r>
              <a:rPr lang="en-CA" sz="38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</a:p>
          <a:p>
            <a:pPr marL="0" indent="0">
              <a:buNone/>
            </a:pPr>
            <a:r>
              <a:rPr lang="en-CA" sz="3800" dirty="0">
                <a:latin typeface="Consolas" panose="020B0609020204030204" pitchFamily="49" charset="0"/>
              </a:rPr>
              <a:t>  </a:t>
            </a:r>
            <a:r>
              <a:rPr lang="en-CA" sz="3800" dirty="0" err="1">
                <a:latin typeface="Consolas" panose="020B0609020204030204" pitchFamily="49" charset="0"/>
              </a:rPr>
              <a:t>another_layer</a:t>
            </a:r>
            <a:r>
              <a:rPr lang="en-CA" sz="3800" dirty="0">
                <a:latin typeface="Consolas" panose="020B0609020204030204" pitchFamily="49" charset="0"/>
              </a:rPr>
              <a:t> </a:t>
            </a:r>
            <a:r>
              <a:rPr lang="en-CA" sz="38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</a:p>
          <a:p>
            <a:pPr marL="0" indent="0">
              <a:buNone/>
            </a:pPr>
            <a:r>
              <a:rPr lang="en-CA" sz="3800" dirty="0">
                <a:solidFill>
                  <a:srgbClr val="FF0000"/>
                </a:solidFill>
                <a:latin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endParaRPr lang="en-CA" sz="3200" dirty="0">
              <a:latin typeface="Consolas" panose="020B0609020204030204" pitchFamily="49" charset="0"/>
            </a:endParaRPr>
          </a:p>
          <a:p>
            <a:r>
              <a:rPr lang="en-CA" dirty="0"/>
              <a:t>If data and mapping are not specified in the base layer, they must be supplied in each layer added to the plot</a:t>
            </a:r>
          </a:p>
        </p:txBody>
      </p:sp>
      <p:sp>
        <p:nvSpPr>
          <p:cNvPr id="9" name="Right Brace 8"/>
          <p:cNvSpPr/>
          <p:nvPr/>
        </p:nvSpPr>
        <p:spPr>
          <a:xfrm rot="16200000">
            <a:off x="7308554" y="-167572"/>
            <a:ext cx="364272" cy="58189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4862082" y="1555332"/>
            <a:ext cx="5713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mapping</a:t>
            </a:r>
            <a:r>
              <a:rPr lang="en-CA" sz="2800" dirty="0"/>
              <a:t>: linking variables in the data to aesthetic elements in the plot</a:t>
            </a:r>
          </a:p>
        </p:txBody>
      </p:sp>
      <p:sp>
        <p:nvSpPr>
          <p:cNvPr id="13" name="Right Brace 12"/>
          <p:cNvSpPr/>
          <p:nvPr/>
        </p:nvSpPr>
        <p:spPr>
          <a:xfrm rot="16200000">
            <a:off x="3649800" y="2556000"/>
            <a:ext cx="364272" cy="3717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3435200" y="2036527"/>
            <a:ext cx="919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73421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https://ggplot2.tidyverse.org/reference/ggplot.html</a:t>
            </a:r>
            <a:endParaRPr lang="en-US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C47900EB-51EB-40BC-9A07-E25D8A0286DA}"/>
              </a:ext>
            </a:extLst>
          </p:cNvPr>
          <p:cNvSpPr/>
          <p:nvPr/>
        </p:nvSpPr>
        <p:spPr>
          <a:xfrm>
            <a:off x="4968240" y="3657085"/>
            <a:ext cx="313567" cy="11631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FB2E9E-1C39-4638-8263-8BDEEEDB2BB4}"/>
              </a:ext>
            </a:extLst>
          </p:cNvPr>
          <p:cNvSpPr txBox="1"/>
          <p:nvPr/>
        </p:nvSpPr>
        <p:spPr>
          <a:xfrm>
            <a:off x="5461026" y="3862606"/>
            <a:ext cx="5713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what to plot : point, line, label, etc. (</a:t>
            </a:r>
            <a:r>
              <a:rPr lang="en-CA" sz="2800" dirty="0" err="1"/>
              <a:t>geom</a:t>
            </a:r>
            <a:r>
              <a:rPr lang="en-CA" sz="2800" dirty="0"/>
              <a:t>-, scale-functions...)</a:t>
            </a:r>
          </a:p>
        </p:txBody>
      </p:sp>
    </p:spTree>
    <p:extLst>
      <p:ext uri="{BB962C8B-B14F-4D97-AF65-F5344CB8AC3E}">
        <p14:creationId xmlns:p14="http://schemas.microsoft.com/office/powerpoint/2010/main" val="2108860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ggplot</a:t>
            </a:r>
            <a:r>
              <a:rPr lang="en-CA" dirty="0"/>
              <a:t>() – “base layer” /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</a:t>
            </a:r>
            <a:r>
              <a:rPr lang="en-CA" sz="2000" b="1" dirty="0">
                <a:latin typeface="Consolas" panose="020B0609020204030204" pitchFamily="49" charset="0"/>
              </a:rPr>
              <a:t>country     continent  year </a:t>
            </a:r>
            <a:r>
              <a:rPr lang="en-CA" sz="2000" b="1" dirty="0" err="1">
                <a:latin typeface="Consolas" panose="020B0609020204030204" pitchFamily="49" charset="0"/>
              </a:rPr>
              <a:t>lifeExp</a:t>
            </a:r>
            <a:r>
              <a:rPr lang="en-CA" sz="2000" b="1" dirty="0">
                <a:latin typeface="Consolas" panose="020B0609020204030204" pitchFamily="49" charset="0"/>
              </a:rPr>
              <a:t>      pop </a:t>
            </a:r>
            <a:r>
              <a:rPr lang="en-CA" sz="2000" b="1" dirty="0" err="1">
                <a:latin typeface="Consolas" panose="020B0609020204030204" pitchFamily="49" charset="0"/>
              </a:rPr>
              <a:t>gdpPercap</a:t>
            </a:r>
            <a:endParaRPr lang="en-CA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&lt;</a:t>
            </a:r>
            <a:r>
              <a:rPr lang="en-CA" sz="2000" dirty="0" err="1">
                <a:latin typeface="Consolas" panose="020B0609020204030204" pitchFamily="49" charset="0"/>
              </a:rPr>
              <a:t>fct</a:t>
            </a:r>
            <a:r>
              <a:rPr lang="en-CA" sz="2000" dirty="0">
                <a:latin typeface="Consolas" panose="020B0609020204030204" pitchFamily="49" charset="0"/>
              </a:rPr>
              <a:t>&gt;       &lt;</a:t>
            </a:r>
            <a:r>
              <a:rPr lang="en-CA" sz="2000" dirty="0" err="1">
                <a:latin typeface="Consolas" panose="020B0609020204030204" pitchFamily="49" charset="0"/>
              </a:rPr>
              <a:t>fct</a:t>
            </a:r>
            <a:r>
              <a:rPr lang="en-CA" sz="2000" dirty="0">
                <a:latin typeface="Consolas" panose="020B0609020204030204" pitchFamily="49" charset="0"/>
              </a:rPr>
              <a:t>&gt;     &lt;int&gt;   &lt;</a:t>
            </a:r>
            <a:r>
              <a:rPr lang="en-CA" sz="2000" dirty="0" err="1">
                <a:latin typeface="Consolas" panose="020B0609020204030204" pitchFamily="49" charset="0"/>
              </a:rPr>
              <a:t>dbl</a:t>
            </a:r>
            <a:r>
              <a:rPr lang="en-CA" sz="2000" dirty="0">
                <a:latin typeface="Consolas" panose="020B0609020204030204" pitchFamily="49" charset="0"/>
              </a:rPr>
              <a:t>&gt;    &lt;int&gt;     &lt;</a:t>
            </a:r>
            <a:r>
              <a:rPr lang="en-CA" sz="2000" dirty="0" err="1">
                <a:latin typeface="Consolas" panose="020B0609020204030204" pitchFamily="49" charset="0"/>
              </a:rPr>
              <a:t>dbl</a:t>
            </a:r>
            <a:r>
              <a:rPr lang="en-CA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1 Afghanistan Asia       2007    43.8 31889923      975.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2 Albania     Europe     2007    76.4  3600523     5937.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3 Algeria     Africa     2007    72.3 33333216     6223.</a:t>
            </a:r>
          </a:p>
          <a:p>
            <a:pPr marL="0" indent="0">
              <a:buNone/>
            </a:pPr>
            <a:endParaRPr lang="en-CA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p &lt;- </a:t>
            </a:r>
            <a:r>
              <a:rPr lang="en-CA" dirty="0" err="1">
                <a:latin typeface="Consolas" panose="020B0609020204030204" pitchFamily="49" charset="0"/>
              </a:rPr>
              <a:t>ggplot</a:t>
            </a:r>
            <a:r>
              <a:rPr lang="en-CA" dirty="0">
                <a:latin typeface="Consolas" panose="020B0609020204030204" pitchFamily="49" charset="0"/>
              </a:rPr>
              <a:t>(</a:t>
            </a:r>
            <a:r>
              <a:rPr lang="en-CA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 err="1">
                <a:solidFill>
                  <a:srgbClr val="7030A0"/>
                </a:solidFill>
                <a:latin typeface="Consolas" panose="020B0609020204030204" pitchFamily="49" charset="0"/>
              </a:rPr>
              <a:t>aes</a:t>
            </a:r>
            <a:r>
              <a:rPr lang="en-CA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latin typeface="Consolas" panose="020B0609020204030204" pitchFamily="49" charset="0"/>
              </a:rPr>
              <a:t>x = </a:t>
            </a:r>
            <a:r>
              <a:rPr lang="en-CA" dirty="0" err="1">
                <a:latin typeface="Consolas" panose="020B0609020204030204" pitchFamily="49" charset="0"/>
              </a:rPr>
              <a:t>gdpPercap</a:t>
            </a:r>
            <a:r>
              <a:rPr lang="en-CA" dirty="0">
                <a:latin typeface="Consolas" panose="020B0609020204030204" pitchFamily="49" charset="0"/>
              </a:rPr>
              <a:t>, y = </a:t>
            </a:r>
            <a:r>
              <a:rPr lang="en-CA" dirty="0" err="1">
                <a:latin typeface="Consolas" panose="020B0609020204030204" pitchFamily="49" charset="0"/>
              </a:rPr>
              <a:t>lifeExp</a:t>
            </a:r>
            <a:r>
              <a:rPr lang="en-CA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CA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856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ggplot</a:t>
            </a:r>
            <a:r>
              <a:rPr lang="en-CA" dirty="0"/>
              <a:t>() – </a:t>
            </a:r>
            <a:r>
              <a:rPr lang="en-CA" dirty="0" err="1"/>
              <a:t>geom</a:t>
            </a:r>
            <a:r>
              <a:rPr lang="en-CA" dirty="0"/>
              <a:t> layers (</a:t>
            </a:r>
            <a:r>
              <a:rPr lang="en-CA" dirty="0" err="1"/>
              <a:t>eg</a:t>
            </a:r>
            <a:r>
              <a:rPr lang="en-CA" dirty="0"/>
              <a:t>. </a:t>
            </a:r>
            <a:r>
              <a:rPr lang="en-CA" dirty="0" err="1"/>
              <a:t>geom_point</a:t>
            </a:r>
            <a:r>
              <a:rPr lang="en-CA" dirty="0"/>
              <a:t>      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p + </a:t>
            </a:r>
            <a:r>
              <a:rPr lang="en-CA" dirty="0" err="1">
                <a:latin typeface="Consolas" panose="020B0609020204030204" pitchFamily="49" charset="0"/>
              </a:rPr>
              <a:t>geom_point</a:t>
            </a:r>
            <a:r>
              <a:rPr lang="en-CA" dirty="0"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>
                <a:solidFill>
                  <a:srgbClr val="7030A0"/>
                </a:solidFill>
                <a:latin typeface="Consolas" panose="020B0609020204030204" pitchFamily="49" charset="0"/>
              </a:rPr>
              <a:t>MAPPING</a:t>
            </a:r>
            <a:r>
              <a:rPr lang="en-CA" dirty="0">
                <a:latin typeface="Consolas" panose="020B0609020204030204" pitchFamily="49" charset="0"/>
              </a:rPr>
              <a:t>, STAT, POSITION, …)</a:t>
            </a:r>
          </a:p>
        </p:txBody>
      </p:sp>
      <p:sp>
        <p:nvSpPr>
          <p:cNvPr id="9" name="Right Brace 8"/>
          <p:cNvSpPr/>
          <p:nvPr/>
        </p:nvSpPr>
        <p:spPr>
          <a:xfrm rot="16200000">
            <a:off x="4847855" y="2225649"/>
            <a:ext cx="364272" cy="18472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1856507" y="2053193"/>
            <a:ext cx="5875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layer specific data and mapping </a:t>
            </a:r>
          </a:p>
          <a:p>
            <a:r>
              <a:rPr lang="en-CA" sz="2800" dirty="0"/>
              <a:t>If not specified, inherit from base layer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527" y="732785"/>
            <a:ext cx="571500" cy="571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https://ggplot2.tidyverse.org/reference/geom_point.html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92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ggplot</a:t>
            </a:r>
            <a:r>
              <a:rPr lang="en-CA" dirty="0"/>
              <a:t>() – </a:t>
            </a:r>
            <a:r>
              <a:rPr lang="en-CA" dirty="0" err="1"/>
              <a:t>geom</a:t>
            </a:r>
            <a:r>
              <a:rPr lang="en-CA" dirty="0"/>
              <a:t> layers (</a:t>
            </a:r>
            <a:r>
              <a:rPr lang="en-CA" dirty="0" err="1"/>
              <a:t>eg</a:t>
            </a:r>
            <a:r>
              <a:rPr lang="en-CA" dirty="0"/>
              <a:t>. </a:t>
            </a:r>
            <a:r>
              <a:rPr lang="en-CA" dirty="0" err="1"/>
              <a:t>geom_point</a:t>
            </a:r>
            <a:r>
              <a:rPr lang="en-CA" dirty="0"/>
              <a:t>      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p + </a:t>
            </a:r>
            <a:r>
              <a:rPr lang="en-CA" dirty="0" err="1">
                <a:latin typeface="Consolas" panose="020B0609020204030204" pitchFamily="49" charset="0"/>
              </a:rPr>
              <a:t>geom_point</a:t>
            </a:r>
            <a:r>
              <a:rPr lang="en-CA" dirty="0"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>
                <a:solidFill>
                  <a:srgbClr val="7030A0"/>
                </a:solidFill>
                <a:latin typeface="Consolas" panose="020B0609020204030204" pitchFamily="49" charset="0"/>
              </a:rPr>
              <a:t>MAPPING</a:t>
            </a:r>
            <a:r>
              <a:rPr lang="en-CA" dirty="0">
                <a:latin typeface="Consolas" panose="020B0609020204030204" pitchFamily="49" charset="0"/>
              </a:rPr>
              <a:t>, STAT, POSITION, …)</a:t>
            </a:r>
          </a:p>
        </p:txBody>
      </p:sp>
      <p:sp>
        <p:nvSpPr>
          <p:cNvPr id="9" name="Right Brace 8"/>
          <p:cNvSpPr/>
          <p:nvPr/>
        </p:nvSpPr>
        <p:spPr>
          <a:xfrm rot="16200000">
            <a:off x="4847855" y="2225649"/>
            <a:ext cx="364272" cy="18472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1856507" y="2053193"/>
            <a:ext cx="5875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layer specific data and mapping </a:t>
            </a:r>
          </a:p>
          <a:p>
            <a:r>
              <a:rPr lang="en-CA" sz="2800" dirty="0"/>
              <a:t>If not specified, inherit from base layer</a:t>
            </a:r>
          </a:p>
        </p:txBody>
      </p:sp>
      <p:sp>
        <p:nvSpPr>
          <p:cNvPr id="11" name="Right Brace 10"/>
          <p:cNvSpPr/>
          <p:nvPr/>
        </p:nvSpPr>
        <p:spPr>
          <a:xfrm rot="5400000">
            <a:off x="7777696" y="3029562"/>
            <a:ext cx="364272" cy="19434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6086764" y="4258699"/>
            <a:ext cx="41138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statistical transformation &amp; position adjustment</a:t>
            </a:r>
          </a:p>
          <a:p>
            <a:r>
              <a:rPr lang="en-CA" sz="2400" dirty="0"/>
              <a:t>e.g. </a:t>
            </a:r>
            <a:r>
              <a:rPr lang="en-CA" sz="2400" dirty="0">
                <a:latin typeface="Consolas" panose="020B0609020204030204" pitchFamily="49" charset="0"/>
              </a:rPr>
              <a:t>position = “jitter"</a:t>
            </a:r>
            <a:endParaRPr lang="en-CA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527" y="732785"/>
            <a:ext cx="571500" cy="571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https://ggplot2.tidyverse.org/reference/geom_point.html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4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ggplot</a:t>
            </a:r>
            <a:r>
              <a:rPr lang="en-CA" dirty="0"/>
              <a:t>() – </a:t>
            </a:r>
            <a:r>
              <a:rPr lang="en-CA" dirty="0" err="1"/>
              <a:t>geom</a:t>
            </a:r>
            <a:r>
              <a:rPr lang="en-CA" dirty="0"/>
              <a:t> layers (</a:t>
            </a:r>
            <a:r>
              <a:rPr lang="en-CA" dirty="0" err="1"/>
              <a:t>eg</a:t>
            </a:r>
            <a:r>
              <a:rPr lang="en-CA" dirty="0"/>
              <a:t>. </a:t>
            </a:r>
            <a:r>
              <a:rPr lang="en-CA" dirty="0" err="1"/>
              <a:t>geom_point</a:t>
            </a:r>
            <a:r>
              <a:rPr lang="en-CA" dirty="0"/>
              <a:t>      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p + </a:t>
            </a:r>
            <a:r>
              <a:rPr lang="en-CA" dirty="0" err="1">
                <a:latin typeface="Consolas" panose="020B0609020204030204" pitchFamily="49" charset="0"/>
              </a:rPr>
              <a:t>geom_point</a:t>
            </a:r>
            <a:r>
              <a:rPr lang="en-CA" dirty="0"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>
                <a:solidFill>
                  <a:srgbClr val="7030A0"/>
                </a:solidFill>
                <a:latin typeface="Consolas" panose="020B0609020204030204" pitchFamily="49" charset="0"/>
              </a:rPr>
              <a:t>MAPPING</a:t>
            </a:r>
            <a:r>
              <a:rPr lang="en-CA" dirty="0">
                <a:latin typeface="Consolas" panose="020B0609020204030204" pitchFamily="49" charset="0"/>
              </a:rPr>
              <a:t>, STAT, POSITION, …)</a:t>
            </a:r>
          </a:p>
        </p:txBody>
      </p:sp>
      <p:sp>
        <p:nvSpPr>
          <p:cNvPr id="9" name="Right Brace 8"/>
          <p:cNvSpPr/>
          <p:nvPr/>
        </p:nvSpPr>
        <p:spPr>
          <a:xfrm rot="16200000">
            <a:off x="4847855" y="2225649"/>
            <a:ext cx="364272" cy="18472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1856507" y="2053193"/>
            <a:ext cx="5875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layer specific data and mapping </a:t>
            </a:r>
          </a:p>
          <a:p>
            <a:r>
              <a:rPr lang="en-CA" sz="2800" dirty="0"/>
              <a:t>If not specified, inherit from base layer</a:t>
            </a:r>
          </a:p>
        </p:txBody>
      </p:sp>
      <p:sp>
        <p:nvSpPr>
          <p:cNvPr id="11" name="Right Brace 10"/>
          <p:cNvSpPr/>
          <p:nvPr/>
        </p:nvSpPr>
        <p:spPr>
          <a:xfrm rot="5400000">
            <a:off x="7777696" y="3029562"/>
            <a:ext cx="364272" cy="19434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ight Brace 12"/>
          <p:cNvSpPr/>
          <p:nvPr/>
        </p:nvSpPr>
        <p:spPr>
          <a:xfrm rot="16200000">
            <a:off x="9741546" y="2936195"/>
            <a:ext cx="364272" cy="3378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006012" y="1584544"/>
            <a:ext cx="38904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other arguments:</a:t>
            </a:r>
          </a:p>
          <a:p>
            <a:r>
              <a:rPr lang="en-CA" sz="2800" dirty="0"/>
              <a:t>e.g. </a:t>
            </a:r>
            <a:r>
              <a:rPr lang="en-CA" sz="2400" dirty="0">
                <a:latin typeface="Consolas" panose="020B0609020204030204" pitchFamily="49" charset="0"/>
              </a:rPr>
              <a:t>color = "red", alpha = 0.5,</a:t>
            </a:r>
            <a:r>
              <a:rPr lang="en-CA" sz="2800" dirty="0"/>
              <a:t> etc.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527" y="732785"/>
            <a:ext cx="571500" cy="571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https://ggplot2.tidyverse.org/reference/geom_point.html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04B9C6-AC8E-4D09-9D52-C250748000CD}"/>
              </a:ext>
            </a:extLst>
          </p:cNvPr>
          <p:cNvSpPr txBox="1"/>
          <p:nvPr/>
        </p:nvSpPr>
        <p:spPr>
          <a:xfrm>
            <a:off x="6086764" y="4258699"/>
            <a:ext cx="41138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statistical transformation &amp; position adjustment</a:t>
            </a:r>
          </a:p>
          <a:p>
            <a:r>
              <a:rPr lang="en-CA" sz="2400" dirty="0"/>
              <a:t>e.g. </a:t>
            </a:r>
            <a:r>
              <a:rPr lang="en-CA" sz="2400" dirty="0">
                <a:latin typeface="Consolas" panose="020B0609020204030204" pitchFamily="49" charset="0"/>
              </a:rPr>
              <a:t>position = “jitter"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299936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ggplot</a:t>
            </a:r>
            <a:r>
              <a:rPr lang="en-CA" dirty="0"/>
              <a:t>() – </a:t>
            </a:r>
            <a:r>
              <a:rPr lang="en-CA" dirty="0" err="1"/>
              <a:t>geom_point</a:t>
            </a:r>
            <a:r>
              <a:rPr lang="en-CA" dirty="0"/>
              <a:t> layer /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 +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geom_point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aes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</a:rPr>
              <a:t>size = pop,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color = continent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alpha = 0.5)</a:t>
            </a:r>
            <a:endParaRPr lang="en-CA" sz="2400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809" y="1473301"/>
            <a:ext cx="5720990" cy="513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7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ggplot</a:t>
            </a:r>
            <a:r>
              <a:rPr lang="en-CA" dirty="0"/>
              <a:t>() – example (diamond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093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## # A </a:t>
            </a:r>
            <a:r>
              <a:rPr lang="en-CA" sz="2000" dirty="0" err="1">
                <a:latin typeface="Consolas" panose="020B0609020204030204" pitchFamily="49" charset="0"/>
              </a:rPr>
              <a:t>tibble</a:t>
            </a:r>
            <a:r>
              <a:rPr lang="en-CA" sz="2000" dirty="0">
                <a:latin typeface="Consolas" panose="020B0609020204030204" pitchFamily="49" charset="0"/>
              </a:rPr>
              <a:t>: 6 x 10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##   </a:t>
            </a:r>
            <a:r>
              <a:rPr lang="en-CA" sz="2000" b="1" dirty="0">
                <a:latin typeface="Consolas" panose="020B0609020204030204" pitchFamily="49" charset="0"/>
              </a:rPr>
              <a:t>carat cut       color clarity depth table price     x     y     z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##   &lt;</a:t>
            </a:r>
            <a:r>
              <a:rPr lang="en-CA" sz="2000" dirty="0" err="1">
                <a:latin typeface="Consolas" panose="020B0609020204030204" pitchFamily="49" charset="0"/>
              </a:rPr>
              <a:t>dbl</a:t>
            </a:r>
            <a:r>
              <a:rPr lang="en-CA" sz="2000" dirty="0">
                <a:latin typeface="Consolas" panose="020B0609020204030204" pitchFamily="49" charset="0"/>
              </a:rPr>
              <a:t>&gt; &lt;</a:t>
            </a:r>
            <a:r>
              <a:rPr lang="en-CA" sz="2000" dirty="0" err="1">
                <a:latin typeface="Consolas" panose="020B0609020204030204" pitchFamily="49" charset="0"/>
              </a:rPr>
              <a:t>ord</a:t>
            </a:r>
            <a:r>
              <a:rPr lang="en-CA" sz="2000" dirty="0">
                <a:latin typeface="Consolas" panose="020B0609020204030204" pitchFamily="49" charset="0"/>
              </a:rPr>
              <a:t>&gt;     &lt;</a:t>
            </a:r>
            <a:r>
              <a:rPr lang="en-CA" sz="2000" dirty="0" err="1">
                <a:latin typeface="Consolas" panose="020B0609020204030204" pitchFamily="49" charset="0"/>
              </a:rPr>
              <a:t>ord</a:t>
            </a:r>
            <a:r>
              <a:rPr lang="en-CA" sz="2000" dirty="0">
                <a:latin typeface="Consolas" panose="020B0609020204030204" pitchFamily="49" charset="0"/>
              </a:rPr>
              <a:t>&gt; &lt;</a:t>
            </a:r>
            <a:r>
              <a:rPr lang="en-CA" sz="2000" dirty="0" err="1">
                <a:latin typeface="Consolas" panose="020B0609020204030204" pitchFamily="49" charset="0"/>
              </a:rPr>
              <a:t>ord</a:t>
            </a:r>
            <a:r>
              <a:rPr lang="en-CA" sz="2000" dirty="0">
                <a:latin typeface="Consolas" panose="020B0609020204030204" pitchFamily="49" charset="0"/>
              </a:rPr>
              <a:t>&gt;   &lt;</a:t>
            </a:r>
            <a:r>
              <a:rPr lang="en-CA" sz="2000" dirty="0" err="1">
                <a:latin typeface="Consolas" panose="020B0609020204030204" pitchFamily="49" charset="0"/>
              </a:rPr>
              <a:t>dbl</a:t>
            </a:r>
            <a:r>
              <a:rPr lang="en-CA" sz="2000" dirty="0">
                <a:latin typeface="Consolas" panose="020B0609020204030204" pitchFamily="49" charset="0"/>
              </a:rPr>
              <a:t>&gt; &lt;</a:t>
            </a:r>
            <a:r>
              <a:rPr lang="en-CA" sz="2000" dirty="0" err="1">
                <a:latin typeface="Consolas" panose="020B0609020204030204" pitchFamily="49" charset="0"/>
              </a:rPr>
              <a:t>dbl</a:t>
            </a:r>
            <a:r>
              <a:rPr lang="en-CA" sz="2000" dirty="0">
                <a:latin typeface="Consolas" panose="020B0609020204030204" pitchFamily="49" charset="0"/>
              </a:rPr>
              <a:t>&gt; &lt;int&gt; &lt;</a:t>
            </a:r>
            <a:r>
              <a:rPr lang="en-CA" sz="2000" dirty="0" err="1">
                <a:latin typeface="Consolas" panose="020B0609020204030204" pitchFamily="49" charset="0"/>
              </a:rPr>
              <a:t>dbl</a:t>
            </a:r>
            <a:r>
              <a:rPr lang="en-CA" sz="2000" dirty="0">
                <a:latin typeface="Consolas" panose="020B0609020204030204" pitchFamily="49" charset="0"/>
              </a:rPr>
              <a:t>&gt; &lt;</a:t>
            </a:r>
            <a:r>
              <a:rPr lang="en-CA" sz="2000" dirty="0" err="1">
                <a:latin typeface="Consolas" panose="020B0609020204030204" pitchFamily="49" charset="0"/>
              </a:rPr>
              <a:t>dbl</a:t>
            </a:r>
            <a:r>
              <a:rPr lang="en-CA" sz="2000" dirty="0">
                <a:latin typeface="Consolas" panose="020B0609020204030204" pitchFamily="49" charset="0"/>
              </a:rPr>
              <a:t>&gt; &lt;</a:t>
            </a:r>
            <a:r>
              <a:rPr lang="en-CA" sz="2000" dirty="0" err="1">
                <a:latin typeface="Consolas" panose="020B0609020204030204" pitchFamily="49" charset="0"/>
              </a:rPr>
              <a:t>dbl</a:t>
            </a:r>
            <a:r>
              <a:rPr lang="en-CA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## 1 0.23  Ideal     E     SI2      61.5    55   326  3.95  3.98  2.43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## 2 0.21  Premium   E     SI1      59.8    61   326  3.89  3.84  2.31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## 3 0.23  Good      E     VS1      56.9    65   327  4.05  4.07  2.31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## 4 0.290 Premium   I     VS2      62.4    58   334  4.2   4.23  2.63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## 5 0.31  Good      J     SI2      63.3    58   335  4.34  4.35  2.75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## 6 0.24  Very Good J     VVS2     62.8    57   336  3.94  3.96  2.48</a:t>
            </a:r>
            <a:endParaRPr lang="en-CA" sz="20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73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 Graphics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Base plot</a:t>
            </a:r>
          </a:p>
          <a:p>
            <a:endParaRPr lang="en-CA" dirty="0"/>
          </a:p>
          <a:p>
            <a:r>
              <a:rPr lang="en-CA" dirty="0"/>
              <a:t>Two main plotting systems</a:t>
            </a:r>
          </a:p>
          <a:p>
            <a:pPr lvl="1"/>
            <a:r>
              <a:rPr lang="en-CA" dirty="0"/>
              <a:t>lattice</a:t>
            </a:r>
          </a:p>
          <a:p>
            <a:pPr lvl="1"/>
            <a:r>
              <a:rPr lang="en-CA" dirty="0"/>
              <a:t>ggplot2</a:t>
            </a:r>
          </a:p>
          <a:p>
            <a:pPr lvl="1"/>
            <a:endParaRPr lang="en-CA" dirty="0"/>
          </a:p>
          <a:p>
            <a:r>
              <a:rPr lang="en-CA" dirty="0"/>
              <a:t>Specialized plots</a:t>
            </a:r>
          </a:p>
          <a:p>
            <a:pPr lvl="1"/>
            <a:r>
              <a:rPr lang="en-CA" dirty="0"/>
              <a:t>Plot functions bundled with specific R packages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8155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ggplot</a:t>
            </a:r>
            <a:r>
              <a:rPr lang="en-CA" dirty="0"/>
              <a:t>() – example (layer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093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b="1" dirty="0" err="1">
                <a:latin typeface="Consolas" panose="020B0609020204030204" pitchFamily="49" charset="0"/>
              </a:rPr>
              <a:t>ggplot</a:t>
            </a:r>
            <a:r>
              <a:rPr lang="en-CA" sz="2000" b="1" dirty="0">
                <a:latin typeface="Consolas" panose="020B0609020204030204" pitchFamily="49" charset="0"/>
              </a:rPr>
              <a:t>(data = diamonds, </a:t>
            </a:r>
            <a:r>
              <a:rPr lang="en-CA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aes</a:t>
            </a:r>
            <a:r>
              <a:rPr lang="en-CA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CA" sz="2000" b="1" dirty="0">
                <a:latin typeface="Consolas" panose="020B0609020204030204" pitchFamily="49" charset="0"/>
              </a:rPr>
              <a:t>carat, price</a:t>
            </a:r>
            <a:r>
              <a:rPr lang="en-CA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n-CA" sz="2000" b="1" dirty="0">
                <a:latin typeface="Consolas" panose="020B0609020204030204" pitchFamily="49" charset="0"/>
              </a:rPr>
              <a:t>)</a:t>
            </a:r>
            <a:r>
              <a:rPr lang="en-CA" sz="2000" dirty="0">
                <a:latin typeface="Consolas" panose="020B0609020204030204" pitchFamily="49" charset="0"/>
              </a:rPr>
              <a:t> </a:t>
            </a:r>
            <a:r>
              <a:rPr lang="en-CA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0487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ggplot</a:t>
            </a:r>
            <a:r>
              <a:rPr lang="en-CA" dirty="0"/>
              <a:t>() – example (layer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093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err="1">
                <a:latin typeface="Consolas" panose="020B0609020204030204" pitchFamily="49" charset="0"/>
              </a:rPr>
              <a:t>ggplot</a:t>
            </a:r>
            <a:r>
              <a:rPr lang="en-CA" sz="2000" dirty="0">
                <a:latin typeface="Consolas" panose="020B0609020204030204" pitchFamily="49" charset="0"/>
              </a:rPr>
              <a:t>(data = diamonds, </a:t>
            </a:r>
            <a:r>
              <a:rPr lang="en-CA" sz="2000" dirty="0" err="1">
                <a:latin typeface="Consolas" panose="020B0609020204030204" pitchFamily="49" charset="0"/>
              </a:rPr>
              <a:t>aes</a:t>
            </a:r>
            <a:r>
              <a:rPr lang="en-CA" sz="2000" dirty="0">
                <a:latin typeface="Consolas" panose="020B0609020204030204" pitchFamily="49" charset="0"/>
              </a:rPr>
              <a:t>(carat, price)) </a:t>
            </a:r>
            <a:r>
              <a:rPr lang="en-CA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+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</a:t>
            </a:r>
            <a:r>
              <a:rPr lang="en-CA" sz="2000" b="1" dirty="0" err="1">
                <a:latin typeface="Consolas" panose="020B0609020204030204" pitchFamily="49" charset="0"/>
              </a:rPr>
              <a:t>geom_point</a:t>
            </a:r>
            <a:r>
              <a:rPr lang="en-CA" sz="2000" b="1" dirty="0">
                <a:latin typeface="Consolas" panose="020B0609020204030204" pitchFamily="49" charset="0"/>
              </a:rPr>
              <a:t>(</a:t>
            </a:r>
            <a:r>
              <a:rPr lang="en-CA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aes</a:t>
            </a:r>
            <a:r>
              <a:rPr lang="en-CA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CA" sz="2000" b="1" dirty="0">
                <a:latin typeface="Consolas" panose="020B0609020204030204" pitchFamily="49" charset="0"/>
              </a:rPr>
              <a:t>colour = clarity</a:t>
            </a:r>
            <a:r>
              <a:rPr lang="en-CA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n-CA" sz="2000" b="1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</a:rPr>
              <a:t>    position = "jitter", 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</a:rPr>
              <a:t>    alpha = 0.5, 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</a:rPr>
              <a:t>    size = 0.8)</a:t>
            </a:r>
            <a:r>
              <a:rPr lang="en-CA" sz="2000" dirty="0">
                <a:latin typeface="Consolas" panose="020B0609020204030204" pitchFamily="49" charset="0"/>
              </a:rPr>
              <a:t> </a:t>
            </a:r>
            <a:r>
              <a:rPr lang="en-CA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+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935" y="2517560"/>
            <a:ext cx="6040728" cy="365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0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ggplot</a:t>
            </a:r>
            <a:r>
              <a:rPr lang="en-CA" dirty="0"/>
              <a:t>() – example (layer 3 &amp; layer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56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err="1">
                <a:latin typeface="Consolas" panose="020B0609020204030204" pitchFamily="49" charset="0"/>
              </a:rPr>
              <a:t>ggplot</a:t>
            </a:r>
            <a:r>
              <a:rPr lang="en-CA" sz="2000" dirty="0">
                <a:latin typeface="Consolas" panose="020B0609020204030204" pitchFamily="49" charset="0"/>
              </a:rPr>
              <a:t>(data = diamonds, </a:t>
            </a:r>
            <a:r>
              <a:rPr lang="en-CA" sz="2000" dirty="0" err="1">
                <a:latin typeface="Consolas" panose="020B0609020204030204" pitchFamily="49" charset="0"/>
              </a:rPr>
              <a:t>aes</a:t>
            </a:r>
            <a:r>
              <a:rPr lang="en-CA" sz="2000" dirty="0">
                <a:latin typeface="Consolas" panose="020B0609020204030204" pitchFamily="49" charset="0"/>
              </a:rPr>
              <a:t>(carat, price)) </a:t>
            </a:r>
            <a:r>
              <a:rPr lang="en-CA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+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</a:t>
            </a:r>
            <a:r>
              <a:rPr lang="en-CA" sz="2000" dirty="0" err="1">
                <a:latin typeface="Consolas" panose="020B0609020204030204" pitchFamily="49" charset="0"/>
              </a:rPr>
              <a:t>geom_point</a:t>
            </a:r>
            <a:r>
              <a:rPr lang="en-CA" sz="2000" dirty="0">
                <a:latin typeface="Consolas" panose="020B0609020204030204" pitchFamily="49" charset="0"/>
              </a:rPr>
              <a:t>(</a:t>
            </a:r>
            <a:r>
              <a:rPr lang="en-CA" sz="2000" dirty="0" err="1">
                <a:latin typeface="Consolas" panose="020B0609020204030204" pitchFamily="49" charset="0"/>
              </a:rPr>
              <a:t>aes</a:t>
            </a:r>
            <a:r>
              <a:rPr lang="en-CA" sz="2000" dirty="0">
                <a:latin typeface="Consolas" panose="020B0609020204030204" pitchFamily="49" charset="0"/>
              </a:rPr>
              <a:t>(colour = clarity), 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 position = "jitter", 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 alpha = 0.5, 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 size = 0.8) </a:t>
            </a:r>
            <a:r>
              <a:rPr lang="en-CA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+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</a:t>
            </a:r>
            <a:r>
              <a:rPr lang="en-CA" sz="2000" b="1" dirty="0" err="1">
                <a:latin typeface="Consolas" panose="020B0609020204030204" pitchFamily="49" charset="0"/>
              </a:rPr>
              <a:t>scale_y_continuous</a:t>
            </a:r>
            <a:r>
              <a:rPr lang="en-CA" sz="2000" b="1" dirty="0">
                <a:latin typeface="Consolas" panose="020B0609020204030204" pitchFamily="49" charset="0"/>
              </a:rPr>
              <a:t>(trans = "log10")</a:t>
            </a:r>
            <a:r>
              <a:rPr lang="en-CA" sz="2000" dirty="0">
                <a:latin typeface="Consolas" panose="020B0609020204030204" pitchFamily="49" charset="0"/>
              </a:rPr>
              <a:t> </a:t>
            </a:r>
            <a:r>
              <a:rPr lang="en-CA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+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</a:t>
            </a:r>
            <a:r>
              <a:rPr lang="en-CA" sz="2000" b="1" dirty="0" err="1">
                <a:latin typeface="Consolas" panose="020B0609020204030204" pitchFamily="49" charset="0"/>
              </a:rPr>
              <a:t>scale_color_brewer</a:t>
            </a:r>
            <a:r>
              <a:rPr lang="en-CA" sz="2000" b="1" dirty="0">
                <a:latin typeface="Consolas" panose="020B0609020204030204" pitchFamily="49" charset="0"/>
              </a:rPr>
              <a:t>(palette = "Spectral")</a:t>
            </a:r>
            <a:r>
              <a:rPr lang="en-CA" sz="2000" dirty="0">
                <a:latin typeface="Consolas" panose="020B0609020204030204" pitchFamily="49" charset="0"/>
              </a:rPr>
              <a:t> +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921" y="2403114"/>
            <a:ext cx="5409892" cy="327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65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ggplot</a:t>
            </a:r>
            <a:r>
              <a:rPr lang="en-CA" dirty="0"/>
              <a:t>() – example (layer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21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err="1">
                <a:latin typeface="Consolas" panose="020B0609020204030204" pitchFamily="49" charset="0"/>
              </a:rPr>
              <a:t>ggplot</a:t>
            </a:r>
            <a:r>
              <a:rPr lang="en-CA" sz="2000" dirty="0">
                <a:latin typeface="Consolas" panose="020B0609020204030204" pitchFamily="49" charset="0"/>
              </a:rPr>
              <a:t>(data = diamonds, </a:t>
            </a:r>
            <a:r>
              <a:rPr lang="en-CA" sz="2000" dirty="0" err="1">
                <a:latin typeface="Consolas" panose="020B0609020204030204" pitchFamily="49" charset="0"/>
              </a:rPr>
              <a:t>aes</a:t>
            </a:r>
            <a:r>
              <a:rPr lang="en-CA" sz="2000" dirty="0">
                <a:latin typeface="Consolas" panose="020B0609020204030204" pitchFamily="49" charset="0"/>
              </a:rPr>
              <a:t>(carat, price)) </a:t>
            </a:r>
            <a:r>
              <a:rPr lang="en-CA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+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</a:t>
            </a:r>
            <a:r>
              <a:rPr lang="en-CA" sz="2000" dirty="0" err="1">
                <a:latin typeface="Consolas" panose="020B0609020204030204" pitchFamily="49" charset="0"/>
              </a:rPr>
              <a:t>geom_point</a:t>
            </a:r>
            <a:r>
              <a:rPr lang="en-CA" sz="2000" dirty="0">
                <a:latin typeface="Consolas" panose="020B0609020204030204" pitchFamily="49" charset="0"/>
              </a:rPr>
              <a:t>(</a:t>
            </a:r>
            <a:r>
              <a:rPr lang="en-CA" sz="2000" dirty="0" err="1">
                <a:latin typeface="Consolas" panose="020B0609020204030204" pitchFamily="49" charset="0"/>
              </a:rPr>
              <a:t>aes</a:t>
            </a:r>
            <a:r>
              <a:rPr lang="en-CA" sz="2000" dirty="0">
                <a:latin typeface="Consolas" panose="020B0609020204030204" pitchFamily="49" charset="0"/>
              </a:rPr>
              <a:t>(colour = clarity), 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 position = "jitter", 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 alpha=0.5, 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 size = 0.8) </a:t>
            </a:r>
            <a:r>
              <a:rPr lang="en-CA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+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</a:t>
            </a:r>
            <a:r>
              <a:rPr lang="en-CA" sz="2000" dirty="0" err="1">
                <a:latin typeface="Consolas" panose="020B0609020204030204" pitchFamily="49" charset="0"/>
              </a:rPr>
              <a:t>scale_y_continuous</a:t>
            </a:r>
            <a:r>
              <a:rPr lang="en-CA" sz="2000" dirty="0">
                <a:latin typeface="Consolas" panose="020B0609020204030204" pitchFamily="49" charset="0"/>
              </a:rPr>
              <a:t>(trans = "log10") </a:t>
            </a:r>
            <a:r>
              <a:rPr lang="en-CA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+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</a:t>
            </a:r>
            <a:r>
              <a:rPr lang="en-CA" sz="2000" dirty="0" err="1">
                <a:latin typeface="Consolas" panose="020B0609020204030204" pitchFamily="49" charset="0"/>
              </a:rPr>
              <a:t>scale_color_brewer</a:t>
            </a:r>
            <a:r>
              <a:rPr lang="en-CA" sz="2000" dirty="0">
                <a:latin typeface="Consolas" panose="020B0609020204030204" pitchFamily="49" charset="0"/>
              </a:rPr>
              <a:t>(palette = "Spectral") </a:t>
            </a:r>
            <a:r>
              <a:rPr lang="en-CA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+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</a:t>
            </a:r>
            <a:r>
              <a:rPr lang="en-CA" sz="2000" b="1" dirty="0" err="1">
                <a:latin typeface="Consolas" panose="020B0609020204030204" pitchFamily="49" charset="0"/>
              </a:rPr>
              <a:t>theme_minimal</a:t>
            </a:r>
            <a:r>
              <a:rPr lang="en-CA" sz="2000" b="1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940" y="2281380"/>
            <a:ext cx="5488865" cy="332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6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ggplot</a:t>
            </a:r>
            <a:r>
              <a:rPr lang="en-CA" dirty="0"/>
              <a:t>() – </a:t>
            </a:r>
            <a:r>
              <a:rPr lang="en-CA" dirty="0" err="1"/>
              <a:t>geom_histogram</a:t>
            </a:r>
            <a:r>
              <a:rPr lang="en-CA" dirty="0"/>
              <a:t> /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</a:rPr>
              <a:t># A </a:t>
            </a:r>
            <a:r>
              <a:rPr lang="en-CA" sz="1100" dirty="0" err="1">
                <a:latin typeface="Consolas" panose="020B0609020204030204" pitchFamily="49" charset="0"/>
              </a:rPr>
              <a:t>tibble</a:t>
            </a:r>
            <a:r>
              <a:rPr lang="en-CA" sz="1100" dirty="0">
                <a:latin typeface="Consolas" panose="020B0609020204030204" pitchFamily="49" charset="0"/>
              </a:rPr>
              <a:t>: 234 x 11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</a:rPr>
              <a:t>   manufacturer model      </a:t>
            </a:r>
            <a:r>
              <a:rPr lang="en-CA" sz="1100" dirty="0" err="1">
                <a:latin typeface="Consolas" panose="020B0609020204030204" pitchFamily="49" charset="0"/>
              </a:rPr>
              <a:t>displ</a:t>
            </a:r>
            <a:r>
              <a:rPr lang="en-CA" sz="1100" dirty="0">
                <a:latin typeface="Consolas" panose="020B0609020204030204" pitchFamily="49" charset="0"/>
              </a:rPr>
              <a:t>  year   </a:t>
            </a:r>
            <a:r>
              <a:rPr lang="en-CA" sz="1100" dirty="0" err="1">
                <a:latin typeface="Consolas" panose="020B0609020204030204" pitchFamily="49" charset="0"/>
              </a:rPr>
              <a:t>cyl</a:t>
            </a:r>
            <a:r>
              <a:rPr lang="en-CA" sz="1100" dirty="0">
                <a:latin typeface="Consolas" panose="020B0609020204030204" pitchFamily="49" charset="0"/>
              </a:rPr>
              <a:t> trans      </a:t>
            </a:r>
            <a:r>
              <a:rPr lang="en-CA" sz="1100" dirty="0" err="1">
                <a:latin typeface="Consolas" panose="020B0609020204030204" pitchFamily="49" charset="0"/>
              </a:rPr>
              <a:t>drv</a:t>
            </a:r>
            <a:r>
              <a:rPr lang="en-CA" sz="1100" dirty="0">
                <a:latin typeface="Consolas" panose="020B0609020204030204" pitchFamily="49" charset="0"/>
              </a:rPr>
              <a:t>     </a:t>
            </a:r>
            <a:r>
              <a:rPr lang="en-CA" sz="1100" dirty="0" err="1">
                <a:latin typeface="Consolas" panose="020B0609020204030204" pitchFamily="49" charset="0"/>
              </a:rPr>
              <a:t>cty</a:t>
            </a:r>
            <a:r>
              <a:rPr lang="en-CA" sz="1100" dirty="0">
                <a:latin typeface="Consolas" panose="020B0609020204030204" pitchFamily="49" charset="0"/>
              </a:rPr>
              <a:t>   </a:t>
            </a:r>
            <a:r>
              <a:rPr lang="en-CA" sz="1100" dirty="0" err="1">
                <a:latin typeface="Consolas" panose="020B0609020204030204" pitchFamily="49" charset="0"/>
              </a:rPr>
              <a:t>hwy</a:t>
            </a:r>
            <a:r>
              <a:rPr lang="en-CA" sz="1100" dirty="0">
                <a:latin typeface="Consolas" panose="020B0609020204030204" pitchFamily="49" charset="0"/>
              </a:rPr>
              <a:t> </a:t>
            </a:r>
            <a:r>
              <a:rPr lang="en-CA" sz="1100" dirty="0" err="1">
                <a:latin typeface="Consolas" panose="020B0609020204030204" pitchFamily="49" charset="0"/>
              </a:rPr>
              <a:t>fl</a:t>
            </a:r>
            <a:r>
              <a:rPr lang="en-CA" sz="1100" dirty="0">
                <a:latin typeface="Consolas" panose="020B0609020204030204" pitchFamily="49" charset="0"/>
              </a:rPr>
              <a:t>    class  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</a:rPr>
              <a:t>   &lt;</a:t>
            </a:r>
            <a:r>
              <a:rPr lang="en-CA" sz="1100" dirty="0" err="1">
                <a:latin typeface="Consolas" panose="020B0609020204030204" pitchFamily="49" charset="0"/>
              </a:rPr>
              <a:t>chr</a:t>
            </a:r>
            <a:r>
              <a:rPr lang="en-CA" sz="1100" dirty="0">
                <a:latin typeface="Consolas" panose="020B0609020204030204" pitchFamily="49" charset="0"/>
              </a:rPr>
              <a:t>&gt;        &lt;</a:t>
            </a:r>
            <a:r>
              <a:rPr lang="en-CA" sz="1100" dirty="0" err="1">
                <a:latin typeface="Consolas" panose="020B0609020204030204" pitchFamily="49" charset="0"/>
              </a:rPr>
              <a:t>chr</a:t>
            </a:r>
            <a:r>
              <a:rPr lang="en-CA" sz="1100" dirty="0">
                <a:latin typeface="Consolas" panose="020B0609020204030204" pitchFamily="49" charset="0"/>
              </a:rPr>
              <a:t>&gt;      &lt;</a:t>
            </a:r>
            <a:r>
              <a:rPr lang="en-CA" sz="1100" dirty="0" err="1">
                <a:latin typeface="Consolas" panose="020B0609020204030204" pitchFamily="49" charset="0"/>
              </a:rPr>
              <a:t>dbl</a:t>
            </a:r>
            <a:r>
              <a:rPr lang="en-CA" sz="1100" dirty="0">
                <a:latin typeface="Consolas" panose="020B0609020204030204" pitchFamily="49" charset="0"/>
              </a:rPr>
              <a:t>&gt; &lt;</a:t>
            </a:r>
            <a:r>
              <a:rPr lang="en-CA" sz="1100" dirty="0" err="1">
                <a:latin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</a:rPr>
              <a:t>&gt; &lt;</a:t>
            </a:r>
            <a:r>
              <a:rPr lang="en-CA" sz="1100" dirty="0" err="1">
                <a:latin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</a:rPr>
              <a:t>&gt; &lt;</a:t>
            </a:r>
            <a:r>
              <a:rPr lang="en-CA" sz="1100" dirty="0" err="1">
                <a:latin typeface="Consolas" panose="020B0609020204030204" pitchFamily="49" charset="0"/>
              </a:rPr>
              <a:t>chr</a:t>
            </a:r>
            <a:r>
              <a:rPr lang="en-CA" sz="1100" dirty="0">
                <a:latin typeface="Consolas" panose="020B0609020204030204" pitchFamily="49" charset="0"/>
              </a:rPr>
              <a:t>&gt;      &lt;</a:t>
            </a:r>
            <a:r>
              <a:rPr lang="en-CA" sz="1100" dirty="0" err="1">
                <a:latin typeface="Consolas" panose="020B0609020204030204" pitchFamily="49" charset="0"/>
              </a:rPr>
              <a:t>chr</a:t>
            </a:r>
            <a:r>
              <a:rPr lang="en-CA" sz="1100" dirty="0">
                <a:latin typeface="Consolas" panose="020B0609020204030204" pitchFamily="49" charset="0"/>
              </a:rPr>
              <a:t>&gt; &lt;</a:t>
            </a:r>
            <a:r>
              <a:rPr lang="en-CA" sz="1100" dirty="0" err="1">
                <a:latin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</a:rPr>
              <a:t>&gt; &lt;</a:t>
            </a:r>
            <a:r>
              <a:rPr lang="en-CA" sz="1100" dirty="0" err="1">
                <a:latin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</a:rPr>
              <a:t>&gt; &lt;</a:t>
            </a:r>
            <a:r>
              <a:rPr lang="en-CA" sz="1100" dirty="0" err="1">
                <a:latin typeface="Consolas" panose="020B0609020204030204" pitchFamily="49" charset="0"/>
              </a:rPr>
              <a:t>chr</a:t>
            </a:r>
            <a:r>
              <a:rPr lang="en-CA" sz="1100" dirty="0">
                <a:latin typeface="Consolas" panose="020B0609020204030204" pitchFamily="49" charset="0"/>
              </a:rPr>
              <a:t>&gt; &lt;</a:t>
            </a:r>
            <a:r>
              <a:rPr lang="en-CA" sz="1100" dirty="0" err="1">
                <a:latin typeface="Consolas" panose="020B0609020204030204" pitchFamily="49" charset="0"/>
              </a:rPr>
              <a:t>chr</a:t>
            </a:r>
            <a:r>
              <a:rPr lang="en-CA" sz="1100" dirty="0">
                <a:latin typeface="Consolas" panose="020B0609020204030204" pitchFamily="49" charset="0"/>
              </a:rPr>
              <a:t>&gt;  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</a:rPr>
              <a:t> 1 </a:t>
            </a:r>
            <a:r>
              <a:rPr lang="en-CA" sz="1100" dirty="0" err="1">
                <a:latin typeface="Consolas" panose="020B0609020204030204" pitchFamily="49" charset="0"/>
              </a:rPr>
              <a:t>audi</a:t>
            </a:r>
            <a:r>
              <a:rPr lang="en-CA" sz="1100" dirty="0">
                <a:latin typeface="Consolas" panose="020B0609020204030204" pitchFamily="49" charset="0"/>
              </a:rPr>
              <a:t>         a4          1.80  1999     4 auto(l5)   f        18    29 p     compact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</a:rPr>
              <a:t> 2 </a:t>
            </a:r>
            <a:r>
              <a:rPr lang="en-CA" sz="1100" dirty="0" err="1">
                <a:latin typeface="Consolas" panose="020B0609020204030204" pitchFamily="49" charset="0"/>
              </a:rPr>
              <a:t>audi</a:t>
            </a:r>
            <a:r>
              <a:rPr lang="en-CA" sz="1100" dirty="0">
                <a:latin typeface="Consolas" panose="020B0609020204030204" pitchFamily="49" charset="0"/>
              </a:rPr>
              <a:t>         a4          1.80  1999     4 manual(m5) f        21    29 p     compact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</a:rPr>
              <a:t> 3 </a:t>
            </a:r>
            <a:r>
              <a:rPr lang="en-CA" sz="1100" dirty="0" err="1">
                <a:latin typeface="Consolas" panose="020B0609020204030204" pitchFamily="49" charset="0"/>
              </a:rPr>
              <a:t>audi</a:t>
            </a:r>
            <a:r>
              <a:rPr lang="en-CA" sz="1100" dirty="0">
                <a:latin typeface="Consolas" panose="020B0609020204030204" pitchFamily="49" charset="0"/>
              </a:rPr>
              <a:t>         a4          2.00  2008     4 manual(m6) f        20    31 p     compact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ggplot</a:t>
            </a:r>
            <a:r>
              <a:rPr lang="en-CA" dirty="0">
                <a:latin typeface="Consolas" panose="020B0609020204030204" pitchFamily="49" charset="0"/>
              </a:rPr>
              <a:t>(mpg, </a:t>
            </a:r>
            <a:r>
              <a:rPr lang="en-CA" dirty="0" err="1">
                <a:latin typeface="Consolas" panose="020B0609020204030204" pitchFamily="49" charset="0"/>
              </a:rPr>
              <a:t>aes</a:t>
            </a:r>
            <a:r>
              <a:rPr lang="en-CA" dirty="0">
                <a:latin typeface="Consolas" panose="020B0609020204030204" pitchFamily="49" charset="0"/>
              </a:rPr>
              <a:t>(x = </a:t>
            </a:r>
            <a:r>
              <a:rPr lang="en-CA" dirty="0" err="1">
                <a:latin typeface="Consolas" panose="020B0609020204030204" pitchFamily="49" charset="0"/>
              </a:rPr>
              <a:t>hwy</a:t>
            </a:r>
            <a:r>
              <a:rPr lang="en-CA" dirty="0">
                <a:latin typeface="Consolas" panose="020B0609020204030204" pitchFamily="49" charset="0"/>
              </a:rPr>
              <a:t>)) </a:t>
            </a:r>
            <a:r>
              <a:rPr lang="en-CA" b="1" dirty="0">
                <a:solidFill>
                  <a:srgbClr val="7030A0"/>
                </a:solidFill>
                <a:latin typeface="Consolas" panose="020B0609020204030204" pitchFamily="49" charset="0"/>
              </a:rPr>
              <a:t>+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</a:t>
            </a:r>
            <a:r>
              <a:rPr lang="en-CA" dirty="0" err="1">
                <a:latin typeface="Consolas" panose="020B0609020204030204" pitchFamily="49" charset="0"/>
              </a:rPr>
              <a:t>geom_histogram</a:t>
            </a:r>
            <a:r>
              <a:rPr lang="en-CA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binwidth</a:t>
            </a:r>
            <a:r>
              <a:rPr lang="en-US" dirty="0">
                <a:latin typeface="Consolas" panose="020B0609020204030204" pitchFamily="49" charset="0"/>
              </a:rPr>
              <a:t>=5,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color = "white",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fill = "</a:t>
            </a:r>
            <a:r>
              <a:rPr lang="en-US" dirty="0" err="1">
                <a:latin typeface="Consolas" panose="020B0609020204030204" pitchFamily="49" charset="0"/>
              </a:rPr>
              <a:t>deeppink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440" y="1690688"/>
            <a:ext cx="4844490" cy="4351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https://ggplot2.tidyverse.org/reference/geom_histogram.html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1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ggplot</a:t>
            </a:r>
            <a:r>
              <a:rPr lang="en-CA" dirty="0"/>
              <a:t>() – </a:t>
            </a:r>
            <a:r>
              <a:rPr lang="en-CA" dirty="0" err="1"/>
              <a:t>geom_boxplot</a:t>
            </a:r>
            <a:r>
              <a:rPr lang="en-CA" dirty="0"/>
              <a:t> /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400" dirty="0" err="1">
                <a:latin typeface="Consolas" panose="020B0609020204030204" pitchFamily="49" charset="0"/>
              </a:rPr>
              <a:t>ggplot</a:t>
            </a:r>
            <a:r>
              <a:rPr lang="en-CA" sz="2400" dirty="0">
                <a:latin typeface="Consolas" panose="020B0609020204030204" pitchFamily="49" charset="0"/>
              </a:rPr>
              <a:t>(mpg, </a:t>
            </a:r>
            <a:r>
              <a:rPr lang="en-CA" sz="2400" dirty="0" err="1">
                <a:latin typeface="Consolas" panose="020B0609020204030204" pitchFamily="49" charset="0"/>
              </a:rPr>
              <a:t>aes</a:t>
            </a:r>
            <a:r>
              <a:rPr lang="en-CA" sz="2400" dirty="0">
                <a:latin typeface="Consolas" panose="020B0609020204030204" pitchFamily="49" charset="0"/>
              </a:rPr>
              <a:t>(class, </a:t>
            </a:r>
            <a:r>
              <a:rPr lang="en-CA" sz="2400" dirty="0" err="1">
                <a:latin typeface="Consolas" panose="020B0609020204030204" pitchFamily="49" charset="0"/>
              </a:rPr>
              <a:t>hwy</a:t>
            </a:r>
            <a:r>
              <a:rPr lang="en-CA" sz="2400" dirty="0">
                <a:latin typeface="Consolas" panose="020B0609020204030204" pitchFamily="49" charset="0"/>
              </a:rPr>
              <a:t>)) </a:t>
            </a:r>
            <a:r>
              <a:rPr lang="en-CA" sz="2400" b="1" dirty="0">
                <a:latin typeface="Consolas" panose="020B0609020204030204" pitchFamily="49" charset="0"/>
              </a:rPr>
              <a:t>+</a:t>
            </a:r>
            <a:endParaRPr lang="en-CA" sz="2400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400" dirty="0">
                <a:latin typeface="Consolas" panose="020B0609020204030204" pitchFamily="49" charset="0"/>
              </a:rPr>
              <a:t>  </a:t>
            </a:r>
            <a:r>
              <a:rPr lang="en-CA" sz="2400" dirty="0" err="1">
                <a:latin typeface="Consolas" panose="020B0609020204030204" pitchFamily="49" charset="0"/>
              </a:rPr>
              <a:t>geom_boxplot</a:t>
            </a:r>
            <a:r>
              <a:rPr lang="en-CA" sz="2400" dirty="0">
                <a:latin typeface="Consolas" panose="020B0609020204030204" pitchFamily="49" charset="0"/>
              </a:rPr>
              <a:t>(</a:t>
            </a:r>
            <a:r>
              <a:rPr lang="en-CA" sz="2400" dirty="0" err="1">
                <a:latin typeface="Consolas" panose="020B0609020204030204" pitchFamily="49" charset="0"/>
              </a:rPr>
              <a:t>outlier.colour</a:t>
            </a:r>
            <a:r>
              <a:rPr lang="en-CA" sz="2400" dirty="0">
                <a:latin typeface="Consolas" panose="020B0609020204030204" pitchFamily="49" charset="0"/>
              </a:rPr>
              <a:t> = "red") </a:t>
            </a:r>
            <a:r>
              <a:rPr lang="en-CA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+</a:t>
            </a:r>
          </a:p>
          <a:p>
            <a:pPr marL="0" indent="0">
              <a:buNone/>
            </a:pPr>
            <a:r>
              <a:rPr lang="en-CA" sz="2400" dirty="0">
                <a:latin typeface="Consolas" panose="020B0609020204030204" pitchFamily="49" charset="0"/>
              </a:rPr>
              <a:t>  </a:t>
            </a:r>
            <a:r>
              <a:rPr lang="en-CA" sz="2400" dirty="0" err="1">
                <a:latin typeface="Consolas" panose="020B0609020204030204" pitchFamily="49" charset="0"/>
              </a:rPr>
              <a:t>coord_flip</a:t>
            </a:r>
            <a:r>
              <a:rPr lang="en-CA" sz="2400" dirty="0">
                <a:latin typeface="Consolas" panose="020B0609020204030204" pitchFamily="49" charset="0"/>
              </a:rPr>
              <a:t>()</a:t>
            </a:r>
            <a:endParaRPr lang="en-CA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912" y="2761673"/>
            <a:ext cx="6208443" cy="3761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225141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https://ggplot2.tidyverse.org/reference/geom_boxplot.html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64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3AFD-D22F-4CD7-8C07-C1253E40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Resources (free)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CC135-B792-4EBA-9DCF-51768C0D0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ggplot2: Elegant Graphics for Data Analysis (3</a:t>
            </a:r>
            <a:r>
              <a:rPr lang="en-US" baseline="30000" dirty="0">
                <a:hlinkClick r:id="rId2"/>
              </a:rPr>
              <a:t>rd </a:t>
            </a:r>
            <a:r>
              <a:rPr lang="en-US" dirty="0">
                <a:hlinkClick r:id="rId2"/>
              </a:rPr>
              <a:t>ed.; work in progress)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R Graphics Cookbook (2</a:t>
            </a:r>
            <a:r>
              <a:rPr lang="en-US" baseline="30000" dirty="0">
                <a:hlinkClick r:id="rId3"/>
              </a:rPr>
              <a:t>nd</a:t>
            </a:r>
            <a:r>
              <a:rPr lang="en-US" dirty="0">
                <a:hlinkClick r:id="rId3"/>
              </a:rPr>
              <a:t> ed.)</a:t>
            </a:r>
            <a:endParaRPr lang="en-US" dirty="0"/>
          </a:p>
        </p:txBody>
      </p:sp>
      <p:pic>
        <p:nvPicPr>
          <p:cNvPr id="2050" name="Picture 2" descr="Cover image">
            <a:extLst>
              <a:ext uri="{FF2B5EF4-FFF2-40B4-BE49-F238E27FC236}">
                <a16:creationId xmlns:a16="http://schemas.microsoft.com/office/drawing/2014/main" id="{DA76E1EF-42D1-49AD-A81F-1D3C65F25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550" y="2648987"/>
            <a:ext cx="2442210" cy="320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Buy 2nd edition">
            <a:extLst>
              <a:ext uri="{FF2B5EF4-FFF2-40B4-BE49-F238E27FC236}">
                <a16:creationId xmlns:a16="http://schemas.microsoft.com/office/drawing/2014/main" id="{928D54A8-530F-4489-826D-C5C40623D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617" y="2648988"/>
            <a:ext cx="2086971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95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04355-7A41-418E-A47C-92597707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3FD3C-B61E-40A3-B32F-4D75A6F63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plotting system: </a:t>
            </a:r>
            <a:r>
              <a:rPr lang="en-US" dirty="0" err="1"/>
              <a:t>ggplot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stock price series plot</a:t>
            </a:r>
            <a:r>
              <a:rPr lang="en-US" dirty="0"/>
              <a:t> using</a:t>
            </a:r>
          </a:p>
          <a:p>
            <a:pPr lvl="1"/>
            <a:r>
              <a:rPr lang="en-US" dirty="0" err="1">
                <a:hlinkClick r:id="rId2"/>
              </a:rPr>
              <a:t>tidyquant</a:t>
            </a:r>
            <a:endParaRPr lang="en-US" dirty="0"/>
          </a:p>
          <a:p>
            <a:pPr lvl="1"/>
            <a:r>
              <a:rPr lang="en-US" dirty="0" err="1">
                <a:hlinkClick r:id="rId3"/>
              </a:rPr>
              <a:t>dygraph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69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1166C-0DE8-4924-9A3D-254420A6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7C3AE-6D37-4A83-9632-16ABD59DB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17720" cy="4351338"/>
          </a:xfrm>
        </p:spPr>
        <p:txBody>
          <a:bodyPr/>
          <a:lstStyle/>
          <a:p>
            <a:r>
              <a:rPr lang="en-US" dirty="0"/>
              <a:t>Candlestick plot</a:t>
            </a:r>
          </a:p>
          <a:p>
            <a:endParaRPr lang="en-US" dirty="0"/>
          </a:p>
          <a:p>
            <a:r>
              <a:rPr lang="en-US" dirty="0"/>
              <a:t>Candlestick plot with simple moving average</a:t>
            </a:r>
          </a:p>
          <a:p>
            <a:endParaRPr lang="en-US" dirty="0"/>
          </a:p>
          <a:p>
            <a:r>
              <a:rPr lang="en-US" dirty="0"/>
              <a:t>Interactive candlestick plot with data window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B43A94-E538-4F06-AE88-4925BCC63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439" y="365125"/>
            <a:ext cx="4427405" cy="3373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C6F574-CD4B-4AF2-B686-BCE898CD1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902" y="4063048"/>
            <a:ext cx="6172538" cy="242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27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4387-4D68-4B6B-8A38-128610E1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89C9"/>
                </a:solidFill>
              </a:rPr>
              <a:t>R Graphics – Base plots (examples)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65" y="1467045"/>
            <a:ext cx="4090662" cy="4542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218" y="1603637"/>
            <a:ext cx="4405746" cy="4405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5DBE70-7FDA-404D-9F97-9475B854D916}"/>
              </a:ext>
            </a:extLst>
          </p:cNvPr>
          <p:cNvSpPr txBox="1"/>
          <p:nvPr/>
        </p:nvSpPr>
        <p:spPr>
          <a:xfrm>
            <a:off x="914399" y="6127234"/>
            <a:ext cx="612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https://www.stat.auckland.ac.nz/~paul/RG3e/chapter2.html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8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4387-4D68-4B6B-8A38-128610E1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89C9"/>
                </a:solidFill>
              </a:rPr>
              <a:t>R Graphics – Two Main Plotting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63AA-1117-4358-896D-E486DF01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45826" cy="4351338"/>
          </a:xfrm>
        </p:spPr>
        <p:txBody>
          <a:bodyPr/>
          <a:lstStyle/>
          <a:p>
            <a:r>
              <a:rPr lang="en-US" dirty="0"/>
              <a:t>R package: lattice</a:t>
            </a:r>
          </a:p>
          <a:p>
            <a:pPr lvl="1"/>
            <a:r>
              <a:rPr lang="en-US" dirty="0"/>
              <a:t>implements Trellis system by William Cleveland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 package: </a:t>
            </a:r>
            <a:r>
              <a:rPr lang="en-US" dirty="0">
                <a:hlinkClick r:id="rId3"/>
              </a:rPr>
              <a:t>ggplot2</a:t>
            </a:r>
            <a:endParaRPr lang="en-US" dirty="0"/>
          </a:p>
          <a:p>
            <a:pPr lvl="1"/>
            <a:r>
              <a:rPr lang="en-US" dirty="0"/>
              <a:t>implements "A Grammar of Graphics" by Leland Wilkinson</a:t>
            </a:r>
          </a:p>
          <a:p>
            <a:pPr lvl="1"/>
            <a:r>
              <a:rPr lang="en-US" b="1" dirty="0"/>
              <a:t>Our focus today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5DBE70-7FDA-404D-9F97-9475B854D916}"/>
              </a:ext>
            </a:extLst>
          </p:cNvPr>
          <p:cNvSpPr txBox="1"/>
          <p:nvPr/>
        </p:nvSpPr>
        <p:spPr>
          <a:xfrm>
            <a:off x="914399" y="5850235"/>
            <a:ext cx="612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https://www.stat.auckland.ac.nz/~paul/RG3e/chapter4.html</a:t>
            </a:r>
            <a:endParaRPr lang="en-US" dirty="0"/>
          </a:p>
          <a:p>
            <a:r>
              <a:rPr lang="en-US" dirty="0">
                <a:hlinkClick r:id="rId5"/>
              </a:rPr>
              <a:t>https://www.stat.auckland.ac.nz/~paul/RG3e/chapter5.html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385" y="1690688"/>
            <a:ext cx="2157938" cy="21579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225" y="4319229"/>
            <a:ext cx="2177337" cy="21773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239" y="3908180"/>
            <a:ext cx="1594635" cy="25261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330" y="1506022"/>
            <a:ext cx="1594636" cy="221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6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C5D4C3-730C-4869-927A-0E5F42CEF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39" y="3771343"/>
            <a:ext cx="3413559" cy="19732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5DBE70-7FDA-404D-9F97-9475B854D916}"/>
              </a:ext>
            </a:extLst>
          </p:cNvPr>
          <p:cNvSpPr txBox="1"/>
          <p:nvPr/>
        </p:nvSpPr>
        <p:spPr>
          <a:xfrm>
            <a:off x="1353586" y="5711378"/>
            <a:ext cx="3108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tri-surface interactive plot using the </a:t>
            </a:r>
            <a:r>
              <a:rPr lang="en-US" dirty="0" err="1"/>
              <a:t>plotly</a:t>
            </a:r>
            <a:r>
              <a:rPr lang="en-US" dirty="0"/>
              <a:t> package</a:t>
            </a:r>
          </a:p>
          <a:p>
            <a:r>
              <a:rPr lang="en-US" dirty="0">
                <a:hlinkClick r:id="rId3"/>
              </a:rPr>
              <a:t>https://plot.ly/r/trisurf/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32406-F5D3-48A4-A938-2AEE5770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- Specialized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0CD8E-594A-47CD-AD0A-9D561B6C3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 functions provided by specialized packages</a:t>
            </a:r>
          </a:p>
          <a:p>
            <a:pPr lvl="1"/>
            <a:r>
              <a:rPr lang="en-US" dirty="0"/>
              <a:t>Based on R primitive graphical engines like </a:t>
            </a:r>
            <a:r>
              <a:rPr lang="en-US" dirty="0">
                <a:hlinkClick r:id="rId4"/>
              </a:rPr>
              <a:t>grid</a:t>
            </a:r>
            <a:r>
              <a:rPr lang="en-US" dirty="0"/>
              <a:t> (</a:t>
            </a:r>
            <a:r>
              <a:rPr lang="en-US" dirty="0" err="1"/>
              <a:t>eg</a:t>
            </a:r>
            <a:r>
              <a:rPr lang="en-US" dirty="0"/>
              <a:t>. plot() in </a:t>
            </a:r>
            <a:r>
              <a:rPr lang="en-US" dirty="0">
                <a:hlinkClick r:id="rId5"/>
              </a:rPr>
              <a:t>party</a:t>
            </a:r>
            <a:r>
              <a:rPr lang="en-US" dirty="0"/>
              <a:t>, </a:t>
            </a:r>
            <a:r>
              <a:rPr lang="en-US" dirty="0" err="1">
                <a:hlinkClick r:id="rId6"/>
              </a:rPr>
              <a:t>igraph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Following a plotting system (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>
                <a:hlinkClick r:id="rId7"/>
              </a:rPr>
              <a:t>ggmap</a:t>
            </a:r>
            <a:r>
              <a:rPr lang="en-US" dirty="0"/>
              <a:t>, </a:t>
            </a:r>
            <a:r>
              <a:rPr lang="en-US" dirty="0" err="1">
                <a:hlinkClick r:id="rId8"/>
              </a:rPr>
              <a:t>tmap</a:t>
            </a:r>
            <a:r>
              <a:rPr lang="en-US" dirty="0"/>
              <a:t>, </a:t>
            </a:r>
            <a:r>
              <a:rPr lang="en-US" dirty="0" err="1">
                <a:hlinkClick r:id="rId9"/>
              </a:rPr>
              <a:t>gganimate</a:t>
            </a:r>
            <a:r>
              <a:rPr lang="en-US" dirty="0"/>
              <a:t>, </a:t>
            </a:r>
            <a:r>
              <a:rPr lang="en-US" dirty="0" err="1">
                <a:hlinkClick r:id="rId10"/>
              </a:rPr>
              <a:t>plotly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Wrapper of plotting tools in another languages (ex. </a:t>
            </a:r>
            <a:r>
              <a:rPr lang="en-US" dirty="0">
                <a:hlinkClick r:id="rId11"/>
              </a:rPr>
              <a:t>leaflet</a:t>
            </a:r>
            <a:r>
              <a:rPr lang="en-US" dirty="0"/>
              <a:t>, </a:t>
            </a:r>
            <a:r>
              <a:rPr lang="en-US" dirty="0" err="1">
                <a:hlinkClick r:id="rId12"/>
              </a:rPr>
              <a:t>grViz</a:t>
            </a:r>
            <a:r>
              <a:rPr lang="en-US" dirty="0">
                <a:hlinkClick r:id="rId12"/>
              </a:rPr>
              <a:t>()</a:t>
            </a:r>
            <a:r>
              <a:rPr lang="en-US" dirty="0"/>
              <a:t> in  </a:t>
            </a:r>
            <a:r>
              <a:rPr lang="en-US" dirty="0" err="1">
                <a:hlinkClick r:id="rId13"/>
              </a:rPr>
              <a:t>DiagrammeR</a:t>
            </a:r>
            <a:r>
              <a:rPr lang="en-US" dirty="0"/>
              <a:t>, </a:t>
            </a:r>
            <a:r>
              <a:rPr lang="en-US" dirty="0" err="1">
                <a:hlinkClick r:id="rId14"/>
              </a:rPr>
              <a:t>dygraphs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5DBE70-7FDA-404D-9F97-9475B854D916}"/>
              </a:ext>
            </a:extLst>
          </p:cNvPr>
          <p:cNvSpPr txBox="1"/>
          <p:nvPr/>
        </p:nvSpPr>
        <p:spPr>
          <a:xfrm>
            <a:off x="4439098" y="5728003"/>
            <a:ext cx="3890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tree plot using party package</a:t>
            </a:r>
          </a:p>
          <a:p>
            <a:r>
              <a:rPr lang="en-US" dirty="0">
                <a:hlinkClick r:id="rId15"/>
              </a:rPr>
              <a:t>https://www.statmethods.net/advstats/cart.html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81" y="3654757"/>
            <a:ext cx="2089872" cy="20898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653" y="3712946"/>
            <a:ext cx="2743220" cy="20097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5DBE70-7FDA-404D-9F97-9475B854D916}"/>
              </a:ext>
            </a:extLst>
          </p:cNvPr>
          <p:cNvSpPr txBox="1"/>
          <p:nvPr/>
        </p:nvSpPr>
        <p:spPr>
          <a:xfrm>
            <a:off x="8222653" y="5728540"/>
            <a:ext cx="3556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plot using </a:t>
            </a:r>
            <a:r>
              <a:rPr lang="en-US" dirty="0" err="1"/>
              <a:t>igraph</a:t>
            </a:r>
            <a:r>
              <a:rPr lang="en-US" dirty="0"/>
              <a:t> package</a:t>
            </a:r>
          </a:p>
          <a:p>
            <a:r>
              <a:rPr lang="en-US" dirty="0">
                <a:hlinkClick r:id="rId18"/>
              </a:rPr>
              <a:t>http://kateto.net/networks-r-igraph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4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Plots Highlight - Time Series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964316" y="6123543"/>
            <a:ext cx="494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https://www.quantmod.com/examples/charting/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C3CCCFE-DA89-4F1B-BE77-FE662FFBC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324" y="1690688"/>
            <a:ext cx="4308792" cy="430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B84B03-A317-43D0-A0AF-121E6256E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939" y="1494503"/>
            <a:ext cx="4725377" cy="46290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FA10CD-0B31-4A6F-ADDE-5663FC02079D}"/>
              </a:ext>
            </a:extLst>
          </p:cNvPr>
          <p:cNvSpPr txBox="1"/>
          <p:nvPr/>
        </p:nvSpPr>
        <p:spPr>
          <a:xfrm>
            <a:off x="6096000" y="6123543"/>
            <a:ext cx="587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https://rstudio.github.io/dygraphs/gallery-straw-broom.html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27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094E-3643-4D6A-BC68-52F8C518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Plots Highlight - </a:t>
            </a:r>
            <a:r>
              <a:rPr lang="en-US" dirty="0" err="1">
                <a:hlinkClick r:id="rId2"/>
              </a:rPr>
              <a:t>htmlwidgets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AD2E7-1686-463D-B907-9DF76ECE7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1560" cy="4351338"/>
          </a:xfrm>
        </p:spPr>
        <p:txBody>
          <a:bodyPr/>
          <a:lstStyle/>
          <a:p>
            <a:r>
              <a:rPr lang="en-US" dirty="0"/>
              <a:t>R plots that produce interactive web visualizations</a:t>
            </a:r>
          </a:p>
          <a:p>
            <a:endParaRPr lang="en-US" dirty="0"/>
          </a:p>
          <a:p>
            <a:r>
              <a:rPr lang="en-US" dirty="0"/>
              <a:t>See show cases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endParaRPr lang="en-US" dirty="0"/>
          </a:p>
          <a:p>
            <a:r>
              <a:rPr lang="en-US" dirty="0"/>
              <a:t>My example on the course website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196A25-C7EA-4185-A716-11609B9C3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704" y="2423268"/>
            <a:ext cx="5837068" cy="329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5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04355-7A41-418E-A47C-92597707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3FD3C-B61E-40A3-B32F-4D75A6F63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plotting system: </a:t>
            </a:r>
            <a:r>
              <a:rPr lang="en-US" dirty="0" err="1">
                <a:highlight>
                  <a:srgbClr val="FFFF00"/>
                </a:highlight>
              </a:rPr>
              <a:t>ggplot</a:t>
            </a:r>
            <a:r>
              <a:rPr lang="en-US" dirty="0">
                <a:highlight>
                  <a:srgbClr val="FFFF00"/>
                </a:highlight>
              </a:rPr>
              <a:t>()</a:t>
            </a:r>
          </a:p>
          <a:p>
            <a:endParaRPr lang="en-US" dirty="0"/>
          </a:p>
          <a:p>
            <a:r>
              <a:rPr lang="en-US" dirty="0"/>
              <a:t>stock price series plot using</a:t>
            </a:r>
          </a:p>
          <a:p>
            <a:pPr lvl="1"/>
            <a:r>
              <a:rPr lang="en-US" dirty="0" err="1"/>
              <a:t>tidyquant</a:t>
            </a:r>
            <a:endParaRPr lang="en-US" dirty="0"/>
          </a:p>
          <a:p>
            <a:pPr lvl="1"/>
            <a:r>
              <a:rPr lang="en-US" dirty="0" err="1"/>
              <a:t>dygraph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18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ggplot2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14419" cy="4351338"/>
          </a:xfrm>
        </p:spPr>
        <p:txBody>
          <a:bodyPr/>
          <a:lstStyle/>
          <a:p>
            <a:r>
              <a:rPr lang="en-CA" dirty="0"/>
              <a:t>Based on </a:t>
            </a:r>
            <a:r>
              <a:rPr lang="en-US" dirty="0"/>
              <a:t>the Grammar of Graphics</a:t>
            </a:r>
          </a:p>
          <a:p>
            <a:endParaRPr lang="en-US" dirty="0"/>
          </a:p>
          <a:p>
            <a:r>
              <a:rPr lang="en-US" dirty="0"/>
              <a:t>Basic idea: you can build any graph from the same </a:t>
            </a:r>
            <a:r>
              <a:rPr lang="en-US" b="1" dirty="0"/>
              <a:t>components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Coordinate system</a:t>
            </a:r>
          </a:p>
          <a:p>
            <a:pPr lvl="1"/>
            <a:r>
              <a:rPr lang="en-US" dirty="0" err="1"/>
              <a:t>Geoms</a:t>
            </a:r>
            <a:r>
              <a:rPr lang="en-US" dirty="0"/>
              <a:t> – visual marks that represent data points</a:t>
            </a:r>
          </a:p>
          <a:p>
            <a:pPr lvl="1"/>
            <a:endParaRPr lang="en-CA" dirty="0"/>
          </a:p>
          <a:p>
            <a:r>
              <a:rPr lang="en-CA" dirty="0"/>
              <a:t>A </a:t>
            </a:r>
            <a:r>
              <a:rPr lang="en-CA" b="1" dirty="0"/>
              <a:t>layer-by-layer</a:t>
            </a:r>
            <a:r>
              <a:rPr lang="en-CA" dirty="0"/>
              <a:t> approach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5948975"/>
            <a:ext cx="6308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http://amzn.to/2ef1eWp</a:t>
            </a:r>
          </a:p>
          <a:p>
            <a:r>
              <a:rPr lang="en-US" dirty="0">
                <a:hlinkClick r:id="rId2"/>
              </a:rPr>
              <a:t>http://vita.had.co.nz/papers/layered-grammar.html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CE60DF-CE6C-43E2-8613-340F8BB8A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561" y="961361"/>
            <a:ext cx="4185920" cy="546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9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4446</TotalTime>
  <Words>1585</Words>
  <Application>Microsoft Office PowerPoint</Application>
  <PresentationFormat>Widescreen</PresentationFormat>
  <Paragraphs>215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Office Theme</vt:lpstr>
      <vt:lpstr>Intro to R - Visualization</vt:lpstr>
      <vt:lpstr>R Graphics - Overview</vt:lpstr>
      <vt:lpstr>R Graphics – Base plots (examples)</vt:lpstr>
      <vt:lpstr>R Graphics – Two Main Plotting Systems</vt:lpstr>
      <vt:lpstr>Other - Specialized Plots</vt:lpstr>
      <vt:lpstr>Specialized Plots Highlight - Time Series</vt:lpstr>
      <vt:lpstr>Specialized Plots Highlight - htmlwidgets</vt:lpstr>
      <vt:lpstr>Plan for today</vt:lpstr>
      <vt:lpstr>ggplot2 </vt:lpstr>
      <vt:lpstr>ggplot() – “base layer”</vt:lpstr>
      <vt:lpstr>ggplot() – “base layer”</vt:lpstr>
      <vt:lpstr>ggplot() – “base layer”</vt:lpstr>
      <vt:lpstr>ggplot() – Add Other Layers</vt:lpstr>
      <vt:lpstr>ggplot() – “base layer” / example</vt:lpstr>
      <vt:lpstr>ggplot() – geom layers (eg. geom_point       )</vt:lpstr>
      <vt:lpstr>ggplot() – geom layers (eg. geom_point       )</vt:lpstr>
      <vt:lpstr>ggplot() – geom layers (eg. geom_point       )</vt:lpstr>
      <vt:lpstr>ggplot() – geom_point layer / example</vt:lpstr>
      <vt:lpstr>ggplot() – example (diamond data)</vt:lpstr>
      <vt:lpstr>ggplot() – example (layer 1)</vt:lpstr>
      <vt:lpstr>ggplot() – example (layer 2)</vt:lpstr>
      <vt:lpstr>ggplot() – example (layer 3 &amp; layer 4)</vt:lpstr>
      <vt:lpstr>ggplot() – example (layer 5)</vt:lpstr>
      <vt:lpstr>ggplot() – geom_histogram / example</vt:lpstr>
      <vt:lpstr>ggplot() – geom_boxplot / example</vt:lpstr>
      <vt:lpstr>Learning Resources (free)</vt:lpstr>
      <vt:lpstr>Plan for today</vt:lpstr>
      <vt:lpstr>Three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Cao</dc:creator>
  <cp:lastModifiedBy>Jay Cao</cp:lastModifiedBy>
  <cp:revision>129</cp:revision>
  <dcterms:created xsi:type="dcterms:W3CDTF">2018-04-05T21:49:57Z</dcterms:created>
  <dcterms:modified xsi:type="dcterms:W3CDTF">2021-02-24T15:39:44Z</dcterms:modified>
</cp:coreProperties>
</file>