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63" r:id="rId2"/>
    <p:sldId id="261" r:id="rId3"/>
    <p:sldId id="278" r:id="rId4"/>
    <p:sldId id="296" r:id="rId5"/>
    <p:sldId id="283" r:id="rId6"/>
    <p:sldId id="279" r:id="rId7"/>
    <p:sldId id="329" r:id="rId8"/>
    <p:sldId id="291" r:id="rId9"/>
    <p:sldId id="285" r:id="rId10"/>
    <p:sldId id="293" r:id="rId11"/>
    <p:sldId id="294" r:id="rId12"/>
    <p:sldId id="307" r:id="rId13"/>
    <p:sldId id="297" r:id="rId14"/>
    <p:sldId id="330" r:id="rId15"/>
    <p:sldId id="325" r:id="rId16"/>
    <p:sldId id="326" r:id="rId17"/>
    <p:sldId id="327" r:id="rId18"/>
    <p:sldId id="331" r:id="rId19"/>
    <p:sldId id="332" r:id="rId20"/>
    <p:sldId id="298" r:id="rId21"/>
    <p:sldId id="324" r:id="rId22"/>
    <p:sldId id="299" r:id="rId23"/>
    <p:sldId id="300" r:id="rId24"/>
    <p:sldId id="301" r:id="rId25"/>
    <p:sldId id="303" r:id="rId26"/>
    <p:sldId id="308" r:id="rId27"/>
    <p:sldId id="295" r:id="rId28"/>
    <p:sldId id="314" r:id="rId29"/>
    <p:sldId id="305" r:id="rId30"/>
    <p:sldId id="309" r:id="rId31"/>
    <p:sldId id="311" r:id="rId32"/>
    <p:sldId id="312" r:id="rId33"/>
    <p:sldId id="304" r:id="rId34"/>
    <p:sldId id="333" r:id="rId35"/>
    <p:sldId id="335" r:id="rId36"/>
    <p:sldId id="334" r:id="rId37"/>
    <p:sldId id="321" r:id="rId38"/>
    <p:sldId id="322" r:id="rId39"/>
    <p:sldId id="323" r:id="rId40"/>
    <p:sldId id="328" r:id="rId41"/>
    <p:sldId id="313" r:id="rId42"/>
    <p:sldId id="315" r:id="rId43"/>
    <p:sldId id="317" r:id="rId44"/>
    <p:sldId id="318" r:id="rId45"/>
    <p:sldId id="319" r:id="rId46"/>
    <p:sldId id="320" r:id="rId47"/>
    <p:sldId id="274" r:id="rId48"/>
    <p:sldId id="275" r:id="rId49"/>
    <p:sldId id="27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8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FE4D5D-80C8-4C1C-A5F6-8DB16A574B70}" v="57" dt="2019-11-04T17:32:30.1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346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Cao" userId="24e21172780c2dbf" providerId="LiveId" clId="{CD50E2A1-9D71-49C2-9E02-B3C65C09BDE8}"/>
  </pc:docChgLst>
  <pc:docChgLst>
    <pc:chgData name="Jay Cao" userId="24e21172780c2dbf" providerId="LiveId" clId="{D49F36B8-B0A8-4276-A422-B8773EAD8204}"/>
    <pc:docChg chg="custSel modSld">
      <pc:chgData name="Jay Cao" userId="24e21172780c2dbf" providerId="LiveId" clId="{D49F36B8-B0A8-4276-A422-B8773EAD8204}" dt="2019-10-01T15:20:28.538" v="34" actId="207"/>
      <pc:docMkLst>
        <pc:docMk/>
      </pc:docMkLst>
      <pc:sldChg chg="modSp">
        <pc:chgData name="Jay Cao" userId="24e21172780c2dbf" providerId="LiveId" clId="{D49F36B8-B0A8-4276-A422-B8773EAD8204}" dt="2019-09-24T21:01:06.178" v="0" actId="207"/>
        <pc:sldMkLst>
          <pc:docMk/>
          <pc:sldMk cId="222970591" sldId="263"/>
        </pc:sldMkLst>
        <pc:spChg chg="mod">
          <ac:chgData name="Jay Cao" userId="24e21172780c2dbf" providerId="LiveId" clId="{D49F36B8-B0A8-4276-A422-B8773EAD8204}" dt="2019-09-24T21:01:06.178" v="0" actId="207"/>
          <ac:spMkLst>
            <pc:docMk/>
            <pc:sldMk cId="222970591" sldId="263"/>
            <ac:spMk id="5" creationId="{00000000-0000-0000-0000-000000000000}"/>
          </ac:spMkLst>
        </pc:spChg>
      </pc:sldChg>
      <pc:sldChg chg="modSp">
        <pc:chgData name="Jay Cao" userId="24e21172780c2dbf" providerId="LiveId" clId="{D49F36B8-B0A8-4276-A422-B8773EAD8204}" dt="2019-09-24T21:03:53.257" v="31"/>
        <pc:sldMkLst>
          <pc:docMk/>
          <pc:sldMk cId="939559567" sldId="295"/>
        </pc:sldMkLst>
        <pc:spChg chg="mod">
          <ac:chgData name="Jay Cao" userId="24e21172780c2dbf" providerId="LiveId" clId="{D49F36B8-B0A8-4276-A422-B8773EAD8204}" dt="2019-09-24T21:03:53.257" v="31"/>
          <ac:spMkLst>
            <pc:docMk/>
            <pc:sldMk cId="939559567" sldId="295"/>
            <ac:spMk id="3" creationId="{00000000-0000-0000-0000-000000000000}"/>
          </ac:spMkLst>
        </pc:spChg>
      </pc:sldChg>
      <pc:sldChg chg="modSp">
        <pc:chgData name="Jay Cao" userId="24e21172780c2dbf" providerId="LiveId" clId="{D49F36B8-B0A8-4276-A422-B8773EAD8204}" dt="2019-10-01T15:20:28.538" v="34" actId="207"/>
        <pc:sldMkLst>
          <pc:docMk/>
          <pc:sldMk cId="1359506617" sldId="304"/>
        </pc:sldMkLst>
        <pc:spChg chg="mod">
          <ac:chgData name="Jay Cao" userId="24e21172780c2dbf" providerId="LiveId" clId="{D49F36B8-B0A8-4276-A422-B8773EAD8204}" dt="2019-10-01T15:20:28.538" v="34" actId="207"/>
          <ac:spMkLst>
            <pc:docMk/>
            <pc:sldMk cId="1359506617" sldId="304"/>
            <ac:spMk id="3" creationId="{00000000-0000-0000-0000-000000000000}"/>
          </ac:spMkLst>
        </pc:spChg>
      </pc:sldChg>
    </pc:docChg>
  </pc:docChgLst>
  <pc:docChgLst>
    <pc:chgData name="Jay Cao" userId="24e21172780c2dbf" providerId="LiveId" clId="{C5FE4D5D-80C8-4C1C-A5F6-8DB16A574B70}"/>
    <pc:docChg chg="undo custSel addSld delSld modSld">
      <pc:chgData name="Jay Cao" userId="24e21172780c2dbf" providerId="LiveId" clId="{C5FE4D5D-80C8-4C1C-A5F6-8DB16A574B70}" dt="2019-11-04T17:32:53.893" v="680" actId="5793"/>
      <pc:docMkLst>
        <pc:docMk/>
      </pc:docMkLst>
      <pc:sldChg chg="modSp">
        <pc:chgData name="Jay Cao" userId="24e21172780c2dbf" providerId="LiveId" clId="{C5FE4D5D-80C8-4C1C-A5F6-8DB16A574B70}" dt="2019-11-04T15:05:37.065" v="80" actId="20577"/>
        <pc:sldMkLst>
          <pc:docMk/>
          <pc:sldMk cId="222970591" sldId="263"/>
        </pc:sldMkLst>
        <pc:spChg chg="mod">
          <ac:chgData name="Jay Cao" userId="24e21172780c2dbf" providerId="LiveId" clId="{C5FE4D5D-80C8-4C1C-A5F6-8DB16A574B70}" dt="2019-11-04T15:05:37.065" v="80" actId="20577"/>
          <ac:spMkLst>
            <pc:docMk/>
            <pc:sldMk cId="222970591" sldId="263"/>
            <ac:spMk id="5" creationId="{00000000-0000-0000-0000-000000000000}"/>
          </ac:spMkLst>
        </pc:spChg>
      </pc:sldChg>
      <pc:sldChg chg="addSp modSp">
        <pc:chgData name="Jay Cao" userId="24e21172780c2dbf" providerId="LiveId" clId="{C5FE4D5D-80C8-4C1C-A5F6-8DB16A574B70}" dt="2019-11-04T15:14:01.973" v="191" actId="1038"/>
        <pc:sldMkLst>
          <pc:docMk/>
          <pc:sldMk cId="616973661" sldId="278"/>
        </pc:sldMkLst>
        <pc:spChg chg="mod">
          <ac:chgData name="Jay Cao" userId="24e21172780c2dbf" providerId="LiveId" clId="{C5FE4D5D-80C8-4C1C-A5F6-8DB16A574B70}" dt="2019-11-04T15:08:46.163" v="90" actId="20577"/>
          <ac:spMkLst>
            <pc:docMk/>
            <pc:sldMk cId="616973661" sldId="278"/>
            <ac:spMk id="4" creationId="{8DA3BB94-2322-4E7B-B91E-BD8E44E9D06C}"/>
          </ac:spMkLst>
        </pc:spChg>
        <pc:spChg chg="add mod">
          <ac:chgData name="Jay Cao" userId="24e21172780c2dbf" providerId="LiveId" clId="{C5FE4D5D-80C8-4C1C-A5F6-8DB16A574B70}" dt="2019-11-04T15:14:01.973" v="191" actId="1038"/>
          <ac:spMkLst>
            <pc:docMk/>
            <pc:sldMk cId="616973661" sldId="278"/>
            <ac:spMk id="5" creationId="{A70C7D6D-5072-4611-BE6B-6B16FF74821D}"/>
          </ac:spMkLst>
        </pc:spChg>
      </pc:sldChg>
      <pc:sldChg chg="modSp">
        <pc:chgData name="Jay Cao" userId="24e21172780c2dbf" providerId="LiveId" clId="{C5FE4D5D-80C8-4C1C-A5F6-8DB16A574B70}" dt="2019-11-04T15:38:04.756" v="378" actId="20577"/>
        <pc:sldMkLst>
          <pc:docMk/>
          <pc:sldMk cId="160250574" sldId="291"/>
        </pc:sldMkLst>
        <pc:spChg chg="mod">
          <ac:chgData name="Jay Cao" userId="24e21172780c2dbf" providerId="LiveId" clId="{C5FE4D5D-80C8-4C1C-A5F6-8DB16A574B70}" dt="2019-11-04T15:38:04.756" v="378" actId="20577"/>
          <ac:spMkLst>
            <pc:docMk/>
            <pc:sldMk cId="160250574" sldId="291"/>
            <ac:spMk id="2" creationId="{00000000-0000-0000-0000-000000000000}"/>
          </ac:spMkLst>
        </pc:spChg>
        <pc:spChg chg="mod">
          <ac:chgData name="Jay Cao" userId="24e21172780c2dbf" providerId="LiveId" clId="{C5FE4D5D-80C8-4C1C-A5F6-8DB16A574B70}" dt="2019-11-04T15:16:38.019" v="238" actId="20577"/>
          <ac:spMkLst>
            <pc:docMk/>
            <pc:sldMk cId="160250574" sldId="291"/>
            <ac:spMk id="3" creationId="{00000000-0000-0000-0000-000000000000}"/>
          </ac:spMkLst>
        </pc:spChg>
      </pc:sldChg>
      <pc:sldChg chg="addSp delSp modSp">
        <pc:chgData name="Jay Cao" userId="24e21172780c2dbf" providerId="LiveId" clId="{C5FE4D5D-80C8-4C1C-A5F6-8DB16A574B70}" dt="2019-11-04T15:44:37.271" v="394" actId="478"/>
        <pc:sldMkLst>
          <pc:docMk/>
          <pc:sldMk cId="4217946773" sldId="297"/>
        </pc:sldMkLst>
        <pc:graphicFrameChg chg="modGraphic">
          <ac:chgData name="Jay Cao" userId="24e21172780c2dbf" providerId="LiveId" clId="{C5FE4D5D-80C8-4C1C-A5F6-8DB16A574B70}" dt="2019-11-04T15:36:39.990" v="361" actId="20577"/>
          <ac:graphicFrameMkLst>
            <pc:docMk/>
            <pc:sldMk cId="4217946773" sldId="297"/>
            <ac:graphicFrameMk id="3" creationId="{00000000-0000-0000-0000-000000000000}"/>
          </ac:graphicFrameMkLst>
        </pc:graphicFrameChg>
        <pc:cxnChg chg="add del mod">
          <ac:chgData name="Jay Cao" userId="24e21172780c2dbf" providerId="LiveId" clId="{C5FE4D5D-80C8-4C1C-A5F6-8DB16A574B70}" dt="2019-11-04T15:44:34.874" v="393" actId="478"/>
          <ac:cxnSpMkLst>
            <pc:docMk/>
            <pc:sldMk cId="4217946773" sldId="297"/>
            <ac:cxnSpMk id="5" creationId="{BE297277-F509-4B86-951E-D1C17215FF77}"/>
          </ac:cxnSpMkLst>
        </pc:cxnChg>
        <pc:cxnChg chg="add del mod">
          <ac:chgData name="Jay Cao" userId="24e21172780c2dbf" providerId="LiveId" clId="{C5FE4D5D-80C8-4C1C-A5F6-8DB16A574B70}" dt="2019-11-04T15:44:37.271" v="394" actId="478"/>
          <ac:cxnSpMkLst>
            <pc:docMk/>
            <pc:sldMk cId="4217946773" sldId="297"/>
            <ac:cxnSpMk id="9" creationId="{8970A0ED-3005-4CD9-913B-985A6A848DBF}"/>
          </ac:cxnSpMkLst>
        </pc:cxnChg>
      </pc:sldChg>
      <pc:sldChg chg="modSp">
        <pc:chgData name="Jay Cao" userId="24e21172780c2dbf" providerId="LiveId" clId="{C5FE4D5D-80C8-4C1C-A5F6-8DB16A574B70}" dt="2019-11-01T18:34:46.946" v="0" actId="6549"/>
        <pc:sldMkLst>
          <pc:docMk/>
          <pc:sldMk cId="4176356374" sldId="309"/>
        </pc:sldMkLst>
        <pc:spChg chg="mod">
          <ac:chgData name="Jay Cao" userId="24e21172780c2dbf" providerId="LiveId" clId="{C5FE4D5D-80C8-4C1C-A5F6-8DB16A574B70}" dt="2019-11-01T18:34:46.946" v="0" actId="6549"/>
          <ac:spMkLst>
            <pc:docMk/>
            <pc:sldMk cId="4176356374" sldId="309"/>
            <ac:spMk id="3" creationId="{00000000-0000-0000-0000-000000000000}"/>
          </ac:spMkLst>
        </pc:spChg>
      </pc:sldChg>
      <pc:sldChg chg="delSp modSp">
        <pc:chgData name="Jay Cao" userId="24e21172780c2dbf" providerId="LiveId" clId="{C5FE4D5D-80C8-4C1C-A5F6-8DB16A574B70}" dt="2019-11-01T19:46:06.508" v="56" actId="6549"/>
        <pc:sldMkLst>
          <pc:docMk/>
          <pc:sldMk cId="2855024186" sldId="313"/>
        </pc:sldMkLst>
        <pc:spChg chg="mod">
          <ac:chgData name="Jay Cao" userId="24e21172780c2dbf" providerId="LiveId" clId="{C5FE4D5D-80C8-4C1C-A5F6-8DB16A574B70}" dt="2019-11-01T18:37:12.868" v="47" actId="20577"/>
          <ac:spMkLst>
            <pc:docMk/>
            <pc:sldMk cId="2855024186" sldId="313"/>
            <ac:spMk id="3" creationId="{00000000-0000-0000-0000-000000000000}"/>
          </ac:spMkLst>
        </pc:spChg>
        <pc:spChg chg="del">
          <ac:chgData name="Jay Cao" userId="24e21172780c2dbf" providerId="LiveId" clId="{C5FE4D5D-80C8-4C1C-A5F6-8DB16A574B70}" dt="2019-11-01T18:36:28.734" v="27" actId="478"/>
          <ac:spMkLst>
            <pc:docMk/>
            <pc:sldMk cId="2855024186" sldId="313"/>
            <ac:spMk id="4" creationId="{00000000-0000-0000-0000-000000000000}"/>
          </ac:spMkLst>
        </pc:spChg>
        <pc:spChg chg="del">
          <ac:chgData name="Jay Cao" userId="24e21172780c2dbf" providerId="LiveId" clId="{C5FE4D5D-80C8-4C1C-A5F6-8DB16A574B70}" dt="2019-11-01T18:36:25.626" v="26" actId="478"/>
          <ac:spMkLst>
            <pc:docMk/>
            <pc:sldMk cId="2855024186" sldId="313"/>
            <ac:spMk id="5" creationId="{00000000-0000-0000-0000-000000000000}"/>
          </ac:spMkLst>
        </pc:spChg>
        <pc:spChg chg="del">
          <ac:chgData name="Jay Cao" userId="24e21172780c2dbf" providerId="LiveId" clId="{C5FE4D5D-80C8-4C1C-A5F6-8DB16A574B70}" dt="2019-11-01T18:36:31.514" v="28" actId="478"/>
          <ac:spMkLst>
            <pc:docMk/>
            <pc:sldMk cId="2855024186" sldId="313"/>
            <ac:spMk id="10" creationId="{00000000-0000-0000-0000-000000000000}"/>
          </ac:spMkLst>
        </pc:spChg>
        <pc:spChg chg="mod">
          <ac:chgData name="Jay Cao" userId="24e21172780c2dbf" providerId="LiveId" clId="{C5FE4D5D-80C8-4C1C-A5F6-8DB16A574B70}" dt="2019-11-01T19:46:06.508" v="56" actId="6549"/>
          <ac:spMkLst>
            <pc:docMk/>
            <pc:sldMk cId="2855024186" sldId="313"/>
            <ac:spMk id="11" creationId="{116C3521-D943-44B3-A3CD-E9BD9D31B3A6}"/>
          </ac:spMkLst>
        </pc:spChg>
      </pc:sldChg>
      <pc:sldChg chg="modSp">
        <pc:chgData name="Jay Cao" userId="24e21172780c2dbf" providerId="LiveId" clId="{C5FE4D5D-80C8-4C1C-A5F6-8DB16A574B70}" dt="2019-11-01T18:37:30.790" v="51" actId="20577"/>
        <pc:sldMkLst>
          <pc:docMk/>
          <pc:sldMk cId="241107658" sldId="315"/>
        </pc:sldMkLst>
        <pc:spChg chg="mod">
          <ac:chgData name="Jay Cao" userId="24e21172780c2dbf" providerId="LiveId" clId="{C5FE4D5D-80C8-4C1C-A5F6-8DB16A574B70}" dt="2019-11-01T18:37:30.790" v="51" actId="20577"/>
          <ac:spMkLst>
            <pc:docMk/>
            <pc:sldMk cId="241107658" sldId="315"/>
            <ac:spMk id="3" creationId="{00000000-0000-0000-0000-000000000000}"/>
          </ac:spMkLst>
        </pc:spChg>
      </pc:sldChg>
      <pc:sldChg chg="modSp">
        <pc:chgData name="Jay Cao" userId="24e21172780c2dbf" providerId="LiveId" clId="{C5FE4D5D-80C8-4C1C-A5F6-8DB16A574B70}" dt="2019-11-04T16:00:00.434" v="517"/>
        <pc:sldMkLst>
          <pc:docMk/>
          <pc:sldMk cId="2523934574" sldId="327"/>
        </pc:sldMkLst>
        <pc:graphicFrameChg chg="mod modGraphic">
          <ac:chgData name="Jay Cao" userId="24e21172780c2dbf" providerId="LiveId" clId="{C5FE4D5D-80C8-4C1C-A5F6-8DB16A574B70}" dt="2019-11-04T16:00:00.434" v="517"/>
          <ac:graphicFrameMkLst>
            <pc:docMk/>
            <pc:sldMk cId="2523934574" sldId="327"/>
            <ac:graphicFrameMk id="6" creationId="{2F1BFA49-E26A-45BF-B0C3-BF8B8D347535}"/>
          </ac:graphicFrameMkLst>
        </pc:graphicFrameChg>
      </pc:sldChg>
      <pc:sldChg chg="modSp">
        <pc:chgData name="Jay Cao" userId="24e21172780c2dbf" providerId="LiveId" clId="{C5FE4D5D-80C8-4C1C-A5F6-8DB16A574B70}" dt="2019-11-01T19:58:37.578" v="63" actId="20577"/>
        <pc:sldMkLst>
          <pc:docMk/>
          <pc:sldMk cId="528747015" sldId="328"/>
        </pc:sldMkLst>
        <pc:spChg chg="mod">
          <ac:chgData name="Jay Cao" userId="24e21172780c2dbf" providerId="LiveId" clId="{C5FE4D5D-80C8-4C1C-A5F6-8DB16A574B70}" dt="2019-11-01T19:58:37.578" v="63" actId="20577"/>
          <ac:spMkLst>
            <pc:docMk/>
            <pc:sldMk cId="528747015" sldId="328"/>
            <ac:spMk id="3" creationId="{4158AF7E-2FCF-4498-8E6C-160C2778FF82}"/>
          </ac:spMkLst>
        </pc:spChg>
      </pc:sldChg>
      <pc:sldChg chg="modSp add">
        <pc:chgData name="Jay Cao" userId="24e21172780c2dbf" providerId="LiveId" clId="{C5FE4D5D-80C8-4C1C-A5F6-8DB16A574B70}" dt="2019-11-04T15:34:07.862" v="335" actId="20577"/>
        <pc:sldMkLst>
          <pc:docMk/>
          <pc:sldMk cId="1127577510" sldId="329"/>
        </pc:sldMkLst>
        <pc:spChg chg="mod">
          <ac:chgData name="Jay Cao" userId="24e21172780c2dbf" providerId="LiveId" clId="{C5FE4D5D-80C8-4C1C-A5F6-8DB16A574B70}" dt="2019-11-04T15:34:07.862" v="335" actId="20577"/>
          <ac:spMkLst>
            <pc:docMk/>
            <pc:sldMk cId="1127577510" sldId="329"/>
            <ac:spMk id="2" creationId="{B7986522-3013-4262-BEA7-8E8EFEB9B179}"/>
          </ac:spMkLst>
        </pc:spChg>
        <pc:spChg chg="mod">
          <ac:chgData name="Jay Cao" userId="24e21172780c2dbf" providerId="LiveId" clId="{C5FE4D5D-80C8-4C1C-A5F6-8DB16A574B70}" dt="2019-11-04T15:32:56.414" v="330" actId="5793"/>
          <ac:spMkLst>
            <pc:docMk/>
            <pc:sldMk cId="1127577510" sldId="329"/>
            <ac:spMk id="3" creationId="{050C7151-25D6-41BB-BF6D-49ABBE6383FF}"/>
          </ac:spMkLst>
        </pc:spChg>
      </pc:sldChg>
      <pc:sldChg chg="add">
        <pc:chgData name="Jay Cao" userId="24e21172780c2dbf" providerId="LiveId" clId="{C5FE4D5D-80C8-4C1C-A5F6-8DB16A574B70}" dt="2019-11-04T15:44:31.923" v="392"/>
        <pc:sldMkLst>
          <pc:docMk/>
          <pc:sldMk cId="1542649931" sldId="330"/>
        </pc:sldMkLst>
      </pc:sldChg>
      <pc:sldChg chg="addSp delSp modSp add">
        <pc:chgData name="Jay Cao" userId="24e21172780c2dbf" providerId="LiveId" clId="{C5FE4D5D-80C8-4C1C-A5F6-8DB16A574B70}" dt="2019-11-04T16:00:23.737" v="525" actId="14100"/>
        <pc:sldMkLst>
          <pc:docMk/>
          <pc:sldMk cId="26138507" sldId="331"/>
        </pc:sldMkLst>
        <pc:spChg chg="add del mod">
          <ac:chgData name="Jay Cao" userId="24e21172780c2dbf" providerId="LiveId" clId="{C5FE4D5D-80C8-4C1C-A5F6-8DB16A574B70}" dt="2019-11-04T15:45:14.017" v="397" actId="11529"/>
          <ac:spMkLst>
            <pc:docMk/>
            <pc:sldMk cId="26138507" sldId="331"/>
            <ac:spMk id="3" creationId="{C6740145-E85C-45BC-A7B9-CCE374EA9E4B}"/>
          </ac:spMkLst>
        </pc:spChg>
        <pc:spChg chg="mod">
          <ac:chgData name="Jay Cao" userId="24e21172780c2dbf" providerId="LiveId" clId="{C5FE4D5D-80C8-4C1C-A5F6-8DB16A574B70}" dt="2019-11-04T15:48:56.588" v="452" actId="1076"/>
          <ac:spMkLst>
            <pc:docMk/>
            <pc:sldMk cId="26138507" sldId="331"/>
            <ac:spMk id="4" creationId="{49119975-4098-4F47-BC47-A7943E8582A4}"/>
          </ac:spMkLst>
        </pc:spChg>
        <pc:spChg chg="add del mod">
          <ac:chgData name="Jay Cao" userId="24e21172780c2dbf" providerId="LiveId" clId="{C5FE4D5D-80C8-4C1C-A5F6-8DB16A574B70}" dt="2019-11-04T15:48:53.170" v="450" actId="478"/>
          <ac:spMkLst>
            <pc:docMk/>
            <pc:sldMk cId="26138507" sldId="331"/>
            <ac:spMk id="5" creationId="{1DB61E91-1ECD-44CF-9A54-979C07153AC8}"/>
          </ac:spMkLst>
        </pc:spChg>
        <pc:spChg chg="add del mod">
          <ac:chgData name="Jay Cao" userId="24e21172780c2dbf" providerId="LiveId" clId="{C5FE4D5D-80C8-4C1C-A5F6-8DB16A574B70}" dt="2019-11-04T15:46:34.251" v="423" actId="478"/>
          <ac:spMkLst>
            <pc:docMk/>
            <pc:sldMk cId="26138507" sldId="331"/>
            <ac:spMk id="7" creationId="{1789EDC9-DF10-455F-8004-149281770E82}"/>
          </ac:spMkLst>
        </pc:spChg>
        <pc:spChg chg="add del mod">
          <ac:chgData name="Jay Cao" userId="24e21172780c2dbf" providerId="LiveId" clId="{C5FE4D5D-80C8-4C1C-A5F6-8DB16A574B70}" dt="2019-11-04T15:49:36.917" v="467" actId="478"/>
          <ac:spMkLst>
            <pc:docMk/>
            <pc:sldMk cId="26138507" sldId="331"/>
            <ac:spMk id="8" creationId="{4427AA3C-9D57-4DD5-BDAF-F75A28CF6912}"/>
          </ac:spMkLst>
        </pc:spChg>
        <pc:spChg chg="add del mod">
          <ac:chgData name="Jay Cao" userId="24e21172780c2dbf" providerId="LiveId" clId="{C5FE4D5D-80C8-4C1C-A5F6-8DB16A574B70}" dt="2019-11-04T15:49:23.721" v="458" actId="478"/>
          <ac:spMkLst>
            <pc:docMk/>
            <pc:sldMk cId="26138507" sldId="331"/>
            <ac:spMk id="9" creationId="{702509F4-A3C0-4876-A77D-5878DE7C1E89}"/>
          </ac:spMkLst>
        </pc:spChg>
        <pc:spChg chg="add mod">
          <ac:chgData name="Jay Cao" userId="24e21172780c2dbf" providerId="LiveId" clId="{C5FE4D5D-80C8-4C1C-A5F6-8DB16A574B70}" dt="2019-11-04T15:49:20.640" v="457" actId="1035"/>
          <ac:spMkLst>
            <pc:docMk/>
            <pc:sldMk cId="26138507" sldId="331"/>
            <ac:spMk id="10" creationId="{40E4B0E6-B322-4B66-9426-3A0348DE9CE3}"/>
          </ac:spMkLst>
        </pc:spChg>
        <pc:spChg chg="add mod">
          <ac:chgData name="Jay Cao" userId="24e21172780c2dbf" providerId="LiveId" clId="{C5FE4D5D-80C8-4C1C-A5F6-8DB16A574B70}" dt="2019-11-04T16:00:23.737" v="525" actId="14100"/>
          <ac:spMkLst>
            <pc:docMk/>
            <pc:sldMk cId="26138507" sldId="331"/>
            <ac:spMk id="11" creationId="{E6A727EA-BC68-4B12-AD16-D7E340DF492C}"/>
          </ac:spMkLst>
        </pc:spChg>
        <pc:spChg chg="add mod">
          <ac:chgData name="Jay Cao" userId="24e21172780c2dbf" providerId="LiveId" clId="{C5FE4D5D-80C8-4C1C-A5F6-8DB16A574B70}" dt="2019-11-04T15:50:51.119" v="487" actId="1037"/>
          <ac:spMkLst>
            <pc:docMk/>
            <pc:sldMk cId="26138507" sldId="331"/>
            <ac:spMk id="12" creationId="{DBB9F2E0-A12E-4E0D-9373-96DDA36C1348}"/>
          </ac:spMkLst>
        </pc:spChg>
        <pc:graphicFrameChg chg="mod">
          <ac:chgData name="Jay Cao" userId="24e21172780c2dbf" providerId="LiveId" clId="{C5FE4D5D-80C8-4C1C-A5F6-8DB16A574B70}" dt="2019-11-04T16:00:12.271" v="523"/>
          <ac:graphicFrameMkLst>
            <pc:docMk/>
            <pc:sldMk cId="26138507" sldId="331"/>
            <ac:graphicFrameMk id="6" creationId="{2F1BFA49-E26A-45BF-B0C3-BF8B8D347535}"/>
          </ac:graphicFrameMkLst>
        </pc:graphicFrameChg>
      </pc:sldChg>
      <pc:sldChg chg="addSp delSp modSp add del">
        <pc:chgData name="Jay Cao" userId="24e21172780c2dbf" providerId="LiveId" clId="{C5FE4D5D-80C8-4C1C-A5F6-8DB16A574B70}" dt="2019-11-04T15:49:48.744" v="470" actId="2696"/>
        <pc:sldMkLst>
          <pc:docMk/>
          <pc:sldMk cId="943684296" sldId="332"/>
        </pc:sldMkLst>
        <pc:spChg chg="add del mod">
          <ac:chgData name="Jay Cao" userId="24e21172780c2dbf" providerId="LiveId" clId="{C5FE4D5D-80C8-4C1C-A5F6-8DB16A574B70}" dt="2019-11-04T15:48:04.497" v="443" actId="478"/>
          <ac:spMkLst>
            <pc:docMk/>
            <pc:sldMk cId="943684296" sldId="332"/>
            <ac:spMk id="10" creationId="{8D5C9D34-B42E-44C4-A12F-4FE3DBA9045B}"/>
          </ac:spMkLst>
        </pc:spChg>
      </pc:sldChg>
      <pc:sldChg chg="addSp modSp add">
        <pc:chgData name="Jay Cao" userId="24e21172780c2dbf" providerId="LiveId" clId="{C5FE4D5D-80C8-4C1C-A5F6-8DB16A574B70}" dt="2019-11-04T16:07:00.517" v="537" actId="1035"/>
        <pc:sldMkLst>
          <pc:docMk/>
          <pc:sldMk cId="4235187763" sldId="332"/>
        </pc:sldMkLst>
        <pc:spChg chg="add mod">
          <ac:chgData name="Jay Cao" userId="24e21172780c2dbf" providerId="LiveId" clId="{C5FE4D5D-80C8-4C1C-A5F6-8DB16A574B70}" dt="2019-11-04T16:07:00.517" v="537" actId="1035"/>
          <ac:spMkLst>
            <pc:docMk/>
            <pc:sldMk cId="4235187763" sldId="332"/>
            <ac:spMk id="8" creationId="{3CA43414-ADCC-4A56-A7AD-772586938AB1}"/>
          </ac:spMkLst>
        </pc:spChg>
        <pc:spChg chg="mod">
          <ac:chgData name="Jay Cao" userId="24e21172780c2dbf" providerId="LiveId" clId="{C5FE4D5D-80C8-4C1C-A5F6-8DB16A574B70}" dt="2019-11-04T15:50:21.548" v="475" actId="1076"/>
          <ac:spMkLst>
            <pc:docMk/>
            <pc:sldMk cId="4235187763" sldId="332"/>
            <ac:spMk id="10" creationId="{40E4B0E6-B322-4B66-9426-3A0348DE9CE3}"/>
          </ac:spMkLst>
        </pc:spChg>
        <pc:spChg chg="mod">
          <ac:chgData name="Jay Cao" userId="24e21172780c2dbf" providerId="LiveId" clId="{C5FE4D5D-80C8-4C1C-A5F6-8DB16A574B70}" dt="2019-11-04T16:00:42.826" v="533" actId="14100"/>
          <ac:spMkLst>
            <pc:docMk/>
            <pc:sldMk cId="4235187763" sldId="332"/>
            <ac:spMk id="11" creationId="{E6A727EA-BC68-4B12-AD16-D7E340DF492C}"/>
          </ac:spMkLst>
        </pc:spChg>
        <pc:graphicFrameChg chg="mod">
          <ac:chgData name="Jay Cao" userId="24e21172780c2dbf" providerId="LiveId" clId="{C5FE4D5D-80C8-4C1C-A5F6-8DB16A574B70}" dt="2019-11-04T16:00:34.276" v="531"/>
          <ac:graphicFrameMkLst>
            <pc:docMk/>
            <pc:sldMk cId="4235187763" sldId="332"/>
            <ac:graphicFrameMk id="6" creationId="{2F1BFA49-E26A-45BF-B0C3-BF8B8D347535}"/>
          </ac:graphicFrameMkLst>
        </pc:graphicFrameChg>
      </pc:sldChg>
      <pc:sldChg chg="addSp delSp modSp add">
        <pc:chgData name="Jay Cao" userId="24e21172780c2dbf" providerId="LiveId" clId="{C5FE4D5D-80C8-4C1C-A5F6-8DB16A574B70}" dt="2019-11-04T17:32:37.152" v="660" actId="6549"/>
        <pc:sldMkLst>
          <pc:docMk/>
          <pc:sldMk cId="3565913156" sldId="333"/>
        </pc:sldMkLst>
        <pc:spChg chg="mod">
          <ac:chgData name="Jay Cao" userId="24e21172780c2dbf" providerId="LiveId" clId="{C5FE4D5D-80C8-4C1C-A5F6-8DB16A574B70}" dt="2019-11-04T17:23:58.446" v="546" actId="20577"/>
          <ac:spMkLst>
            <pc:docMk/>
            <pc:sldMk cId="3565913156" sldId="333"/>
            <ac:spMk id="2" creationId="{00000000-0000-0000-0000-000000000000}"/>
          </ac:spMkLst>
        </pc:spChg>
        <pc:spChg chg="del">
          <ac:chgData name="Jay Cao" userId="24e21172780c2dbf" providerId="LiveId" clId="{C5FE4D5D-80C8-4C1C-A5F6-8DB16A574B70}" dt="2019-11-04T17:24:04.781" v="547" actId="478"/>
          <ac:spMkLst>
            <pc:docMk/>
            <pc:sldMk cId="3565913156" sldId="333"/>
            <ac:spMk id="3" creationId="{00000000-0000-0000-0000-000000000000}"/>
          </ac:spMkLst>
        </pc:spChg>
        <pc:spChg chg="add mod">
          <ac:chgData name="Jay Cao" userId="24e21172780c2dbf" providerId="LiveId" clId="{C5FE4D5D-80C8-4C1C-A5F6-8DB16A574B70}" dt="2019-11-04T17:32:37.152" v="660" actId="6549"/>
          <ac:spMkLst>
            <pc:docMk/>
            <pc:sldMk cId="3565913156" sldId="333"/>
            <ac:spMk id="5" creationId="{BBFB7663-BAAA-4297-9ACE-304CF519369C}"/>
          </ac:spMkLst>
        </pc:spChg>
      </pc:sldChg>
      <pc:sldChg chg="modSp add">
        <pc:chgData name="Jay Cao" userId="24e21172780c2dbf" providerId="LiveId" clId="{C5FE4D5D-80C8-4C1C-A5F6-8DB16A574B70}" dt="2019-11-04T17:32:53.893" v="680" actId="5793"/>
        <pc:sldMkLst>
          <pc:docMk/>
          <pc:sldMk cId="138389297" sldId="334"/>
        </pc:sldMkLst>
        <pc:spChg chg="mod">
          <ac:chgData name="Jay Cao" userId="24e21172780c2dbf" providerId="LiveId" clId="{C5FE4D5D-80C8-4C1C-A5F6-8DB16A574B70}" dt="2019-11-04T17:29:32.858" v="625"/>
          <ac:spMkLst>
            <pc:docMk/>
            <pc:sldMk cId="138389297" sldId="334"/>
            <ac:spMk id="2" creationId="{00000000-0000-0000-0000-000000000000}"/>
          </ac:spMkLst>
        </pc:spChg>
        <pc:spChg chg="mod">
          <ac:chgData name="Jay Cao" userId="24e21172780c2dbf" providerId="LiveId" clId="{C5FE4D5D-80C8-4C1C-A5F6-8DB16A574B70}" dt="2019-11-04T17:32:53.893" v="680" actId="5793"/>
          <ac:spMkLst>
            <pc:docMk/>
            <pc:sldMk cId="138389297" sldId="334"/>
            <ac:spMk id="5" creationId="{BBFB7663-BAAA-4297-9ACE-304CF519369C}"/>
          </ac:spMkLst>
        </pc:spChg>
      </pc:sldChg>
      <pc:sldChg chg="modSp add">
        <pc:chgData name="Jay Cao" userId="24e21172780c2dbf" providerId="LiveId" clId="{C5FE4D5D-80C8-4C1C-A5F6-8DB16A574B70}" dt="2019-11-04T17:32:23.963" v="659"/>
        <pc:sldMkLst>
          <pc:docMk/>
          <pc:sldMk cId="1089388418" sldId="335"/>
        </pc:sldMkLst>
        <pc:spChg chg="mod">
          <ac:chgData name="Jay Cao" userId="24e21172780c2dbf" providerId="LiveId" clId="{C5FE4D5D-80C8-4C1C-A5F6-8DB16A574B70}" dt="2019-11-04T17:28:35.006" v="591"/>
          <ac:spMkLst>
            <pc:docMk/>
            <pc:sldMk cId="1089388418" sldId="335"/>
            <ac:spMk id="2" creationId="{00000000-0000-0000-0000-000000000000}"/>
          </ac:spMkLst>
        </pc:spChg>
        <pc:spChg chg="mod">
          <ac:chgData name="Jay Cao" userId="24e21172780c2dbf" providerId="LiveId" clId="{C5FE4D5D-80C8-4C1C-A5F6-8DB16A574B70}" dt="2019-11-04T17:32:23.963" v="659"/>
          <ac:spMkLst>
            <pc:docMk/>
            <pc:sldMk cId="1089388418" sldId="335"/>
            <ac:spMk id="5" creationId="{BBFB7663-BAAA-4297-9ACE-304CF519369C}"/>
          </ac:spMkLst>
        </pc:spChg>
      </pc:sldChg>
    </pc:docChg>
  </pc:docChgLst>
  <pc:docChgLst>
    <pc:chgData name="Jay Cao" userId="24e21172780c2dbf" providerId="LiveId" clId="{860E650B-3859-43B6-9BCC-4823335007C2}"/>
  </pc:docChgLst>
  <pc:docChgLst>
    <pc:chgData name="Jay Cao" userId="24e21172780c2dbf" providerId="LiveId" clId="{09A2675D-6DE3-4BF7-8BDE-5EEC64CB58B6}"/>
    <pc:docChg chg="undo custSel addSld modSld">
      <pc:chgData name="Jay Cao" userId="24e21172780c2dbf" providerId="LiveId" clId="{09A2675D-6DE3-4BF7-8BDE-5EEC64CB58B6}" dt="2019-10-02T21:17:48.278" v="850" actId="20577"/>
      <pc:docMkLst>
        <pc:docMk/>
      </pc:docMkLst>
      <pc:sldChg chg="modSp">
        <pc:chgData name="Jay Cao" userId="24e21172780c2dbf" providerId="LiveId" clId="{09A2675D-6DE3-4BF7-8BDE-5EEC64CB58B6}" dt="2019-10-02T21:05:04.775" v="629" actId="1035"/>
        <pc:sldMkLst>
          <pc:docMk/>
          <pc:sldMk cId="4217946773" sldId="297"/>
        </pc:sldMkLst>
        <pc:graphicFrameChg chg="mod modGraphic">
          <ac:chgData name="Jay Cao" userId="24e21172780c2dbf" providerId="LiveId" clId="{09A2675D-6DE3-4BF7-8BDE-5EEC64CB58B6}" dt="2019-10-02T21:05:04.775" v="629" actId="1035"/>
          <ac:graphicFrameMkLst>
            <pc:docMk/>
            <pc:sldMk cId="4217946773" sldId="297"/>
            <ac:graphicFrameMk id="3" creationId="{00000000-0000-0000-0000-000000000000}"/>
          </ac:graphicFrameMkLst>
        </pc:graphicFrameChg>
      </pc:sldChg>
      <pc:sldChg chg="addSp delSp modSp">
        <pc:chgData name="Jay Cao" userId="24e21172780c2dbf" providerId="LiveId" clId="{09A2675D-6DE3-4BF7-8BDE-5EEC64CB58B6}" dt="2019-10-02T20:12:02.770" v="402" actId="20577"/>
        <pc:sldMkLst>
          <pc:docMk/>
          <pc:sldMk cId="1599031422" sldId="299"/>
        </pc:sldMkLst>
        <pc:spChg chg="mod">
          <ac:chgData name="Jay Cao" userId="24e21172780c2dbf" providerId="LiveId" clId="{09A2675D-6DE3-4BF7-8BDE-5EEC64CB58B6}" dt="2019-10-02T20:06:17.441" v="259" actId="1037"/>
          <ac:spMkLst>
            <pc:docMk/>
            <pc:sldMk cId="1599031422" sldId="299"/>
            <ac:spMk id="3" creationId="{0234D1ED-6082-4B49-B258-E7AAD4CA6DA2}"/>
          </ac:spMkLst>
        </pc:spChg>
        <pc:spChg chg="add mod">
          <ac:chgData name="Jay Cao" userId="24e21172780c2dbf" providerId="LiveId" clId="{09A2675D-6DE3-4BF7-8BDE-5EEC64CB58B6}" dt="2019-10-02T20:12:02.770" v="402" actId="20577"/>
          <ac:spMkLst>
            <pc:docMk/>
            <pc:sldMk cId="1599031422" sldId="299"/>
            <ac:spMk id="4" creationId="{93CA0261-F20A-46CE-8126-C1F0D747DE90}"/>
          </ac:spMkLst>
        </pc:spChg>
        <pc:spChg chg="add del">
          <ac:chgData name="Jay Cao" userId="24e21172780c2dbf" providerId="LiveId" clId="{09A2675D-6DE3-4BF7-8BDE-5EEC64CB58B6}" dt="2019-10-02T20:03:27.636" v="122"/>
          <ac:spMkLst>
            <pc:docMk/>
            <pc:sldMk cId="1599031422" sldId="299"/>
            <ac:spMk id="5" creationId="{CEA7A509-0C13-403E-8268-C8B1C71F66A8}"/>
          </ac:spMkLst>
        </pc:spChg>
      </pc:sldChg>
      <pc:sldChg chg="addSp modSp">
        <pc:chgData name="Jay Cao" userId="24e21172780c2dbf" providerId="LiveId" clId="{09A2675D-6DE3-4BF7-8BDE-5EEC64CB58B6}" dt="2019-10-02T20:08:44.959" v="345" actId="1035"/>
        <pc:sldMkLst>
          <pc:docMk/>
          <pc:sldMk cId="3627651105" sldId="301"/>
        </pc:sldMkLst>
        <pc:spChg chg="mod">
          <ac:chgData name="Jay Cao" userId="24e21172780c2dbf" providerId="LiveId" clId="{09A2675D-6DE3-4BF7-8BDE-5EEC64CB58B6}" dt="2019-10-02T20:08:34.121" v="339" actId="1037"/>
          <ac:spMkLst>
            <pc:docMk/>
            <pc:sldMk cId="3627651105" sldId="301"/>
            <ac:spMk id="3" creationId="{64CD8D2F-4D43-49B2-92E2-5AF768D340DD}"/>
          </ac:spMkLst>
        </pc:spChg>
        <pc:spChg chg="add mod">
          <ac:chgData name="Jay Cao" userId="24e21172780c2dbf" providerId="LiveId" clId="{09A2675D-6DE3-4BF7-8BDE-5EEC64CB58B6}" dt="2019-10-02T20:08:44.959" v="345" actId="1035"/>
          <ac:spMkLst>
            <pc:docMk/>
            <pc:sldMk cId="3627651105" sldId="301"/>
            <ac:spMk id="4" creationId="{B2FF37B1-3C95-4044-9995-26C1C0FAC205}"/>
          </ac:spMkLst>
        </pc:spChg>
      </pc:sldChg>
      <pc:sldChg chg="modSp">
        <pc:chgData name="Jay Cao" userId="24e21172780c2dbf" providerId="LiveId" clId="{09A2675D-6DE3-4BF7-8BDE-5EEC64CB58B6}" dt="2019-10-02T20:35:50.426" v="414"/>
        <pc:sldMkLst>
          <pc:docMk/>
          <pc:sldMk cId="968222562" sldId="303"/>
        </pc:sldMkLst>
        <pc:spChg chg="mod">
          <ac:chgData name="Jay Cao" userId="24e21172780c2dbf" providerId="LiveId" clId="{09A2675D-6DE3-4BF7-8BDE-5EEC64CB58B6}" dt="2019-10-02T20:35:50.426" v="414"/>
          <ac:spMkLst>
            <pc:docMk/>
            <pc:sldMk cId="968222562" sldId="303"/>
            <ac:spMk id="3" creationId="{164E305D-6073-47D8-8748-46E682E084D6}"/>
          </ac:spMkLst>
        </pc:spChg>
        <pc:spChg chg="mod">
          <ac:chgData name="Jay Cao" userId="24e21172780c2dbf" providerId="LiveId" clId="{09A2675D-6DE3-4BF7-8BDE-5EEC64CB58B6}" dt="2019-10-02T20:11:01.932" v="398" actId="1036"/>
          <ac:spMkLst>
            <pc:docMk/>
            <pc:sldMk cId="968222562" sldId="303"/>
            <ac:spMk id="4" creationId="{64CD8D2F-4D43-49B2-92E2-5AF768D340DD}"/>
          </ac:spMkLst>
        </pc:spChg>
      </pc:sldChg>
      <pc:sldChg chg="modSp">
        <pc:chgData name="Jay Cao" userId="24e21172780c2dbf" providerId="LiveId" clId="{09A2675D-6DE3-4BF7-8BDE-5EEC64CB58B6}" dt="2019-10-02T21:07:23.278" v="633"/>
        <pc:sldMkLst>
          <pc:docMk/>
          <pc:sldMk cId="32351930" sldId="321"/>
        </pc:sldMkLst>
        <pc:spChg chg="mod">
          <ac:chgData name="Jay Cao" userId="24e21172780c2dbf" providerId="LiveId" clId="{09A2675D-6DE3-4BF7-8BDE-5EEC64CB58B6}" dt="2019-10-02T21:07:23.278" v="633"/>
          <ac:spMkLst>
            <pc:docMk/>
            <pc:sldMk cId="32351930" sldId="321"/>
            <ac:spMk id="2" creationId="{00000000-0000-0000-0000-000000000000}"/>
          </ac:spMkLst>
        </pc:spChg>
      </pc:sldChg>
      <pc:sldChg chg="modSp">
        <pc:chgData name="Jay Cao" userId="24e21172780c2dbf" providerId="LiveId" clId="{09A2675D-6DE3-4BF7-8BDE-5EEC64CB58B6}" dt="2019-10-02T21:07:26.470" v="634"/>
        <pc:sldMkLst>
          <pc:docMk/>
          <pc:sldMk cId="3290167153" sldId="322"/>
        </pc:sldMkLst>
        <pc:spChg chg="mod">
          <ac:chgData name="Jay Cao" userId="24e21172780c2dbf" providerId="LiveId" clId="{09A2675D-6DE3-4BF7-8BDE-5EEC64CB58B6}" dt="2019-10-02T21:07:26.470" v="634"/>
          <ac:spMkLst>
            <pc:docMk/>
            <pc:sldMk cId="3290167153" sldId="322"/>
            <ac:spMk id="2" creationId="{00000000-0000-0000-0000-000000000000}"/>
          </ac:spMkLst>
        </pc:spChg>
      </pc:sldChg>
      <pc:sldChg chg="modSp">
        <pc:chgData name="Jay Cao" userId="24e21172780c2dbf" providerId="LiveId" clId="{09A2675D-6DE3-4BF7-8BDE-5EEC64CB58B6}" dt="2019-10-02T21:07:29.735" v="635"/>
        <pc:sldMkLst>
          <pc:docMk/>
          <pc:sldMk cId="3252949927" sldId="323"/>
        </pc:sldMkLst>
        <pc:spChg chg="mod">
          <ac:chgData name="Jay Cao" userId="24e21172780c2dbf" providerId="LiveId" clId="{09A2675D-6DE3-4BF7-8BDE-5EEC64CB58B6}" dt="2019-10-02T21:07:29.735" v="635"/>
          <ac:spMkLst>
            <pc:docMk/>
            <pc:sldMk cId="3252949927" sldId="323"/>
            <ac:spMk id="2" creationId="{00000000-0000-0000-0000-000000000000}"/>
          </ac:spMkLst>
        </pc:spChg>
      </pc:sldChg>
      <pc:sldChg chg="addSp modSp add">
        <pc:chgData name="Jay Cao" userId="24e21172780c2dbf" providerId="LiveId" clId="{09A2675D-6DE3-4BF7-8BDE-5EEC64CB58B6}" dt="2019-10-02T20:06:40.201" v="269" actId="6549"/>
        <pc:sldMkLst>
          <pc:docMk/>
          <pc:sldMk cId="2494407215" sldId="324"/>
        </pc:sldMkLst>
        <pc:spChg chg="mod">
          <ac:chgData name="Jay Cao" userId="24e21172780c2dbf" providerId="LiveId" clId="{09A2675D-6DE3-4BF7-8BDE-5EEC64CB58B6}" dt="2019-10-02T19:49:31.610" v="10" actId="20577"/>
          <ac:spMkLst>
            <pc:docMk/>
            <pc:sldMk cId="2494407215" sldId="324"/>
            <ac:spMk id="2" creationId="{3A0236E6-9F4B-4922-B2E5-402ECFA3B549}"/>
          </ac:spMkLst>
        </pc:spChg>
        <pc:spChg chg="mod">
          <ac:chgData name="Jay Cao" userId="24e21172780c2dbf" providerId="LiveId" clId="{09A2675D-6DE3-4BF7-8BDE-5EEC64CB58B6}" dt="2019-10-02T19:58:24.760" v="92"/>
          <ac:spMkLst>
            <pc:docMk/>
            <pc:sldMk cId="2494407215" sldId="324"/>
            <ac:spMk id="3" creationId="{C926BED5-C9D9-4CC8-8E51-725A99AC324A}"/>
          </ac:spMkLst>
        </pc:spChg>
        <pc:spChg chg="add mod">
          <ac:chgData name="Jay Cao" userId="24e21172780c2dbf" providerId="LiveId" clId="{09A2675D-6DE3-4BF7-8BDE-5EEC64CB58B6}" dt="2019-10-02T20:06:40.201" v="269" actId="6549"/>
          <ac:spMkLst>
            <pc:docMk/>
            <pc:sldMk cId="2494407215" sldId="324"/>
            <ac:spMk id="4" creationId="{8166B1DA-F3CF-4060-9B70-6B7B1E54A3E2}"/>
          </ac:spMkLst>
        </pc:spChg>
      </pc:sldChg>
      <pc:sldChg chg="addSp delSp modSp add">
        <pc:chgData name="Jay Cao" userId="24e21172780c2dbf" providerId="LiveId" clId="{09A2675D-6DE3-4BF7-8BDE-5EEC64CB58B6}" dt="2019-10-02T21:03:46.594" v="612" actId="1035"/>
        <pc:sldMkLst>
          <pc:docMk/>
          <pc:sldMk cId="3328684623" sldId="325"/>
        </pc:sldMkLst>
        <pc:spChg chg="mod">
          <ac:chgData name="Jay Cao" userId="24e21172780c2dbf" providerId="LiveId" clId="{09A2675D-6DE3-4BF7-8BDE-5EEC64CB58B6}" dt="2019-10-02T20:39:07.678" v="429" actId="20577"/>
          <ac:spMkLst>
            <pc:docMk/>
            <pc:sldMk cId="3328684623" sldId="325"/>
            <ac:spMk id="2" creationId="{11E7F617-C18D-4E97-BF5E-2714DDABCFC7}"/>
          </ac:spMkLst>
        </pc:spChg>
        <pc:spChg chg="del">
          <ac:chgData name="Jay Cao" userId="24e21172780c2dbf" providerId="LiveId" clId="{09A2675D-6DE3-4BF7-8BDE-5EEC64CB58B6}" dt="2019-10-02T20:39:14.804" v="430" actId="478"/>
          <ac:spMkLst>
            <pc:docMk/>
            <pc:sldMk cId="3328684623" sldId="325"/>
            <ac:spMk id="3" creationId="{81053DEE-059D-42EF-B748-468D441C17F3}"/>
          </ac:spMkLst>
        </pc:spChg>
        <pc:spChg chg="add mod">
          <ac:chgData name="Jay Cao" userId="24e21172780c2dbf" providerId="LiveId" clId="{09A2675D-6DE3-4BF7-8BDE-5EEC64CB58B6}" dt="2019-10-02T21:03:07.883" v="585" actId="6549"/>
          <ac:spMkLst>
            <pc:docMk/>
            <pc:sldMk cId="3328684623" sldId="325"/>
            <ac:spMk id="4" creationId="{D42E9635-2A2B-4820-AD04-0AB25DA9B06D}"/>
          </ac:spMkLst>
        </pc:spChg>
        <pc:spChg chg="add del">
          <ac:chgData name="Jay Cao" userId="24e21172780c2dbf" providerId="LiveId" clId="{09A2675D-6DE3-4BF7-8BDE-5EEC64CB58B6}" dt="2019-10-02T20:39:30.746" v="434"/>
          <ac:spMkLst>
            <pc:docMk/>
            <pc:sldMk cId="3328684623" sldId="325"/>
            <ac:spMk id="5" creationId="{0A516BD9-8439-4EAD-8AB3-AA15ECA96FA1}"/>
          </ac:spMkLst>
        </pc:spChg>
        <pc:spChg chg="add del mod">
          <ac:chgData name="Jay Cao" userId="24e21172780c2dbf" providerId="LiveId" clId="{09A2675D-6DE3-4BF7-8BDE-5EEC64CB58B6}" dt="2019-10-02T20:58:31.131" v="544" actId="478"/>
          <ac:spMkLst>
            <pc:docMk/>
            <pc:sldMk cId="3328684623" sldId="325"/>
            <ac:spMk id="6" creationId="{6063C0A8-BE37-40F7-9451-B97B00E6FB35}"/>
          </ac:spMkLst>
        </pc:spChg>
        <pc:spChg chg="add del mod">
          <ac:chgData name="Jay Cao" userId="24e21172780c2dbf" providerId="LiveId" clId="{09A2675D-6DE3-4BF7-8BDE-5EEC64CB58B6}" dt="2019-10-02T20:59:07.386" v="547" actId="478"/>
          <ac:spMkLst>
            <pc:docMk/>
            <pc:sldMk cId="3328684623" sldId="325"/>
            <ac:spMk id="7" creationId="{D32B4332-7E04-4A82-BE14-B1690A113F62}"/>
          </ac:spMkLst>
        </pc:spChg>
        <pc:spChg chg="add del mod">
          <ac:chgData name="Jay Cao" userId="24e21172780c2dbf" providerId="LiveId" clId="{09A2675D-6DE3-4BF7-8BDE-5EEC64CB58B6}" dt="2019-10-02T20:59:13.389" v="550" actId="478"/>
          <ac:spMkLst>
            <pc:docMk/>
            <pc:sldMk cId="3328684623" sldId="325"/>
            <ac:spMk id="8" creationId="{A9EA0420-6BC7-464E-A2A1-8256969816EE}"/>
          </ac:spMkLst>
        </pc:spChg>
        <pc:spChg chg="add del mod">
          <ac:chgData name="Jay Cao" userId="24e21172780c2dbf" providerId="LiveId" clId="{09A2675D-6DE3-4BF7-8BDE-5EEC64CB58B6}" dt="2019-10-02T20:59:34.109" v="553" actId="478"/>
          <ac:spMkLst>
            <pc:docMk/>
            <pc:sldMk cId="3328684623" sldId="325"/>
            <ac:spMk id="9" creationId="{F98994A3-0997-499C-ABBC-602FED1E27B7}"/>
          </ac:spMkLst>
        </pc:spChg>
        <pc:graphicFrameChg chg="add mod modGraphic">
          <ac:chgData name="Jay Cao" userId="24e21172780c2dbf" providerId="LiveId" clId="{09A2675D-6DE3-4BF7-8BDE-5EEC64CB58B6}" dt="2019-10-02T21:01:37.148" v="575" actId="14100"/>
          <ac:graphicFrameMkLst>
            <pc:docMk/>
            <pc:sldMk cId="3328684623" sldId="325"/>
            <ac:graphicFrameMk id="10" creationId="{BB488EB6-B24F-4598-B3CE-D658D7134C4A}"/>
          </ac:graphicFrameMkLst>
        </pc:graphicFrameChg>
        <pc:graphicFrameChg chg="add mod modGraphic">
          <ac:chgData name="Jay Cao" userId="24e21172780c2dbf" providerId="LiveId" clId="{09A2675D-6DE3-4BF7-8BDE-5EEC64CB58B6}" dt="2019-10-02T21:03:46.594" v="612" actId="1035"/>
          <ac:graphicFrameMkLst>
            <pc:docMk/>
            <pc:sldMk cId="3328684623" sldId="325"/>
            <ac:graphicFrameMk id="11" creationId="{9AB57071-BAA2-40AA-84C9-E38C541AAD11}"/>
          </ac:graphicFrameMkLst>
        </pc:graphicFrameChg>
        <pc:graphicFrameChg chg="add mod modGraphic">
          <ac:chgData name="Jay Cao" userId="24e21172780c2dbf" providerId="LiveId" clId="{09A2675D-6DE3-4BF7-8BDE-5EEC64CB58B6}" dt="2019-10-02T21:03:17.441" v="593" actId="20577"/>
          <ac:graphicFrameMkLst>
            <pc:docMk/>
            <pc:sldMk cId="3328684623" sldId="325"/>
            <ac:graphicFrameMk id="12" creationId="{B3CA2BFB-081D-425A-A026-29D671225FB3}"/>
          </ac:graphicFrameMkLst>
        </pc:graphicFrameChg>
        <pc:graphicFrameChg chg="add mod modGraphic">
          <ac:chgData name="Jay Cao" userId="24e21172780c2dbf" providerId="LiveId" clId="{09A2675D-6DE3-4BF7-8BDE-5EEC64CB58B6}" dt="2019-10-02T21:03:32.879" v="607" actId="20577"/>
          <ac:graphicFrameMkLst>
            <pc:docMk/>
            <pc:sldMk cId="3328684623" sldId="325"/>
            <ac:graphicFrameMk id="13" creationId="{DFCF2E05-608D-41AA-B330-383A4CD51950}"/>
          </ac:graphicFrameMkLst>
        </pc:graphicFrameChg>
      </pc:sldChg>
      <pc:sldChg chg="addSp delSp modSp add">
        <pc:chgData name="Jay Cao" userId="24e21172780c2dbf" providerId="LiveId" clId="{09A2675D-6DE3-4BF7-8BDE-5EEC64CB58B6}" dt="2019-10-02T21:01:46.879" v="576" actId="14100"/>
        <pc:sldMkLst>
          <pc:docMk/>
          <pc:sldMk cId="869329555" sldId="326"/>
        </pc:sldMkLst>
        <pc:spChg chg="mod">
          <ac:chgData name="Jay Cao" userId="24e21172780c2dbf" providerId="LiveId" clId="{09A2675D-6DE3-4BF7-8BDE-5EEC64CB58B6}" dt="2019-10-02T20:41:01.563" v="445" actId="20577"/>
          <ac:spMkLst>
            <pc:docMk/>
            <pc:sldMk cId="869329555" sldId="326"/>
            <ac:spMk id="2" creationId="{1701E1B3-594A-4B3A-8C44-1A5EF4D0A817}"/>
          </ac:spMkLst>
        </pc:spChg>
        <pc:spChg chg="del">
          <ac:chgData name="Jay Cao" userId="24e21172780c2dbf" providerId="LiveId" clId="{09A2675D-6DE3-4BF7-8BDE-5EEC64CB58B6}" dt="2019-10-02T20:41:04.960" v="446" actId="478"/>
          <ac:spMkLst>
            <pc:docMk/>
            <pc:sldMk cId="869329555" sldId="326"/>
            <ac:spMk id="3" creationId="{3A215BFD-194C-4ABE-A57F-5BAA42BF5942}"/>
          </ac:spMkLst>
        </pc:spChg>
        <pc:spChg chg="add mod">
          <ac:chgData name="Jay Cao" userId="24e21172780c2dbf" providerId="LiveId" clId="{09A2675D-6DE3-4BF7-8BDE-5EEC64CB58B6}" dt="2019-10-02T20:45:46.867" v="464" actId="14100"/>
          <ac:spMkLst>
            <pc:docMk/>
            <pc:sldMk cId="869329555" sldId="326"/>
            <ac:spMk id="4" creationId="{11753803-02F2-4494-A8B8-905A7F55751F}"/>
          </ac:spMkLst>
        </pc:spChg>
        <pc:spChg chg="add mod">
          <ac:chgData name="Jay Cao" userId="24e21172780c2dbf" providerId="LiveId" clId="{09A2675D-6DE3-4BF7-8BDE-5EEC64CB58B6}" dt="2019-10-02T20:46:26.983" v="476" actId="6549"/>
          <ac:spMkLst>
            <pc:docMk/>
            <pc:sldMk cId="869329555" sldId="326"/>
            <ac:spMk id="5" creationId="{9FC4972C-7A9F-477B-8C30-5ED6CFC3BD39}"/>
          </ac:spMkLst>
        </pc:spChg>
        <pc:picChg chg="add mod">
          <ac:chgData name="Jay Cao" userId="24e21172780c2dbf" providerId="LiveId" clId="{09A2675D-6DE3-4BF7-8BDE-5EEC64CB58B6}" dt="2019-10-02T21:01:46.879" v="576" actId="14100"/>
          <ac:picMkLst>
            <pc:docMk/>
            <pc:sldMk cId="869329555" sldId="326"/>
            <ac:picMk id="7" creationId="{31F3ECB9-FB90-4651-851E-9635F54017A5}"/>
          </ac:picMkLst>
        </pc:picChg>
      </pc:sldChg>
      <pc:sldChg chg="addSp delSp modSp add">
        <pc:chgData name="Jay Cao" userId="24e21172780c2dbf" providerId="LiveId" clId="{09A2675D-6DE3-4BF7-8BDE-5EEC64CB58B6}" dt="2019-10-02T21:05:34.188" v="632" actId="1076"/>
        <pc:sldMkLst>
          <pc:docMk/>
          <pc:sldMk cId="2523934574" sldId="327"/>
        </pc:sldMkLst>
        <pc:spChg chg="mod">
          <ac:chgData name="Jay Cao" userId="24e21172780c2dbf" providerId="LiveId" clId="{09A2675D-6DE3-4BF7-8BDE-5EEC64CB58B6}" dt="2019-10-02T20:52:05.124" v="503" actId="20577"/>
          <ac:spMkLst>
            <pc:docMk/>
            <pc:sldMk cId="2523934574" sldId="327"/>
            <ac:spMk id="2" creationId="{ADBA8C41-1D0C-440C-BCC9-729D6BC0B0D2}"/>
          </ac:spMkLst>
        </pc:spChg>
        <pc:spChg chg="del">
          <ac:chgData name="Jay Cao" userId="24e21172780c2dbf" providerId="LiveId" clId="{09A2675D-6DE3-4BF7-8BDE-5EEC64CB58B6}" dt="2019-10-02T20:52:14.860" v="504" actId="478"/>
          <ac:spMkLst>
            <pc:docMk/>
            <pc:sldMk cId="2523934574" sldId="327"/>
            <ac:spMk id="3" creationId="{DB098B8D-87E1-40ED-A48F-38E2A34D6745}"/>
          </ac:spMkLst>
        </pc:spChg>
        <pc:spChg chg="add mod">
          <ac:chgData name="Jay Cao" userId="24e21172780c2dbf" providerId="LiveId" clId="{09A2675D-6DE3-4BF7-8BDE-5EEC64CB58B6}" dt="2019-10-02T20:52:57.959" v="532" actId="20577"/>
          <ac:spMkLst>
            <pc:docMk/>
            <pc:sldMk cId="2523934574" sldId="327"/>
            <ac:spMk id="4" creationId="{49119975-4098-4F47-BC47-A7943E8582A4}"/>
          </ac:spMkLst>
        </pc:spChg>
        <pc:graphicFrameChg chg="add del mod">
          <ac:chgData name="Jay Cao" userId="24e21172780c2dbf" providerId="LiveId" clId="{09A2675D-6DE3-4BF7-8BDE-5EEC64CB58B6}" dt="2019-10-02T20:53:59.413" v="535" actId="478"/>
          <ac:graphicFrameMkLst>
            <pc:docMk/>
            <pc:sldMk cId="2523934574" sldId="327"/>
            <ac:graphicFrameMk id="5" creationId="{381956D9-8354-4E27-9F72-9A09038C6085}"/>
          </ac:graphicFrameMkLst>
        </pc:graphicFrameChg>
        <pc:graphicFrameChg chg="add mod modGraphic">
          <ac:chgData name="Jay Cao" userId="24e21172780c2dbf" providerId="LiveId" clId="{09A2675D-6DE3-4BF7-8BDE-5EEC64CB58B6}" dt="2019-10-02T21:05:34.188" v="632" actId="1076"/>
          <ac:graphicFrameMkLst>
            <pc:docMk/>
            <pc:sldMk cId="2523934574" sldId="327"/>
            <ac:graphicFrameMk id="6" creationId="{2F1BFA49-E26A-45BF-B0C3-BF8B8D347535}"/>
          </ac:graphicFrameMkLst>
        </pc:graphicFrameChg>
      </pc:sldChg>
      <pc:sldChg chg="addSp delSp modSp add">
        <pc:chgData name="Jay Cao" userId="24e21172780c2dbf" providerId="LiveId" clId="{09A2675D-6DE3-4BF7-8BDE-5EEC64CB58B6}" dt="2019-10-02T21:17:48.278" v="850" actId="20577"/>
        <pc:sldMkLst>
          <pc:docMk/>
          <pc:sldMk cId="528747015" sldId="328"/>
        </pc:sldMkLst>
        <pc:spChg chg="mod">
          <ac:chgData name="Jay Cao" userId="24e21172780c2dbf" providerId="LiveId" clId="{09A2675D-6DE3-4BF7-8BDE-5EEC64CB58B6}" dt="2019-10-02T21:07:49.004" v="644" actId="20577"/>
          <ac:spMkLst>
            <pc:docMk/>
            <pc:sldMk cId="528747015" sldId="328"/>
            <ac:spMk id="2" creationId="{470312DA-17FB-442A-BC7F-67D0720D6D6D}"/>
          </ac:spMkLst>
        </pc:spChg>
        <pc:spChg chg="mod">
          <ac:chgData name="Jay Cao" userId="24e21172780c2dbf" providerId="LiveId" clId="{09A2675D-6DE3-4BF7-8BDE-5EEC64CB58B6}" dt="2019-10-02T21:17:48.278" v="850" actId="20577"/>
          <ac:spMkLst>
            <pc:docMk/>
            <pc:sldMk cId="528747015" sldId="328"/>
            <ac:spMk id="3" creationId="{4158AF7E-2FCF-4498-8E6C-160C2778FF82}"/>
          </ac:spMkLst>
        </pc:spChg>
        <pc:spChg chg="add del">
          <ac:chgData name="Jay Cao" userId="24e21172780c2dbf" providerId="LiveId" clId="{09A2675D-6DE3-4BF7-8BDE-5EEC64CB58B6}" dt="2019-10-02T21:13:15.209" v="765"/>
          <ac:spMkLst>
            <pc:docMk/>
            <pc:sldMk cId="528747015" sldId="328"/>
            <ac:spMk id="4" creationId="{AA590FC7-B751-4B91-8FC4-512C5417596D}"/>
          </ac:spMkLst>
        </pc:spChg>
        <pc:spChg chg="add del">
          <ac:chgData name="Jay Cao" userId="24e21172780c2dbf" providerId="LiveId" clId="{09A2675D-6DE3-4BF7-8BDE-5EEC64CB58B6}" dt="2019-10-02T21:13:19.120" v="767"/>
          <ac:spMkLst>
            <pc:docMk/>
            <pc:sldMk cId="528747015" sldId="328"/>
            <ac:spMk id="5" creationId="{3A9555AC-681B-4273-A21E-F449EDD219E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A628E-7277-4438-8DF0-5778D2FD5FD3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BBB7F-C124-4C32-AE35-32362515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86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8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9B77-D37C-4BA4-9933-CD33A0389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7BA3B-FB68-4448-8DCD-87F424177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285BF-1BE0-41AA-8B0F-88C870B9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404DE-39AA-4715-86EF-E2229D78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8BCD6-D7C2-4515-B3AD-88B23C0A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2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63B3-CD3F-453D-96F4-3C60DA7F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E7016-E725-4295-8D64-B108D182B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BA048-8BA5-473E-96E3-AA4F373F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0B58E-2356-4DA8-B363-D4E8BD70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80AC2-AAAB-4926-A2BB-AA01DF82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1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77EEA-7799-47D8-A948-726079B49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EECEC-384D-4919-9D47-EB2D88976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33E11-5E1B-48FD-8AF2-20C4BA68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CF3BC-C61E-49DA-884F-5E288DCC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D2019-7302-4D5F-AB6C-98601372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65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AE487D-F192-E743-AE60-201B1E44F0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7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1E30-4EBF-4896-806B-12AC99F3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2AF8-5C2E-44B0-BC3B-E24FB192B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86B3D-A3BB-4FC2-9D35-C4063E72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CD6AD-B2C8-43C0-ABC0-F611918C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FE69E-291B-4F3B-AE1A-289EB8C5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4852-414F-4FCC-9797-FE9C4DA7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C6337-E84D-4501-BC3F-87AF7C51B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9DE83-10B7-49E0-B4B1-68238789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B2DC8-0BC5-4C5E-BEF6-606FA862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23945-FA8C-4FAE-80BC-6DEE44BD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3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C243-82AD-47D8-AAF0-7A38F429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3332-6D09-49FA-AF27-FE0FC7902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2FAEA-74A4-430B-B63D-A5E1526C7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35141-3FC0-4188-BC9D-05E517DA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764AC-F4D3-4168-85A5-D8F91038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98BFE-FA5D-4C32-8822-3CB3AA69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6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0C6F-FA70-4BF0-BFF0-BC284026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4FC94-552F-4163-A3B4-D88D82C62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33DE-1AA2-410E-827F-BBCD391A5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7FB1D-E0C3-430C-89FC-9B3FC1E7E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88CF0-1114-4032-B163-D9B5A2FE6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23686-5E01-4F7C-A53A-C2C74AC7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FED60-2E89-44C0-881F-3AE24C33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8C75C-4C49-4AC3-BA84-DBD546D3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8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7E0A-83A4-4FB4-AF39-92C902AD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9DBB5-AEBE-48B2-A4A2-BC852999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1CA23-B88B-4205-8DD5-1FC71652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773A8-D474-4DA3-9CB1-08853EC9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0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869DB-27D8-43B7-AD73-7D4EAF2D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3AB9F-1E6A-4375-A7E1-4A2719F2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A50D7-D2C7-4ED1-B795-E8A81BCE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3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ACD2-78C5-4F47-852A-466EED3E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324F0-C06C-495D-B9D3-162860368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A49CE-4189-4736-BA86-6C3DBE38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76882-5D46-4912-A110-BBA2330B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B09CD-B9FE-4FBB-8089-EAD84D5A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8A4AB-9D61-42A1-8436-A894D797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8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A7B8-E5D9-4878-A99B-6EC068AF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39F9F-66B4-4EBC-8626-DAA9E0831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D643D-E927-4B64-BD9D-A78D95B99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753F7-2F25-4E26-81A1-C911E3DB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1913B-BE2F-4022-88CB-B0E64EA4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41D2D-0F85-4ACE-BFD3-36D570D4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1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19C26-A79E-4C31-9F60-3F3A266F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9BB2A-5F5F-480D-9679-9728AF565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F55EA-5F1A-4A36-94A4-46F972B87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B9F13-826C-4D2E-B836-5B52099325F3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56D23-4DA6-4452-8C7E-63C783BA2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27F8F-465D-45C9-B97F-2AAF50797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5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3989C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dmdal.github.io/r-workshop-researchers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RStartHer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dv-r.had.co.nz/Data-structure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adv-r.had.co.nz/Data-structure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dv-r.hadley.nz/vectors-chap.html#list-creati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view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vroom.r-lib.org/" TargetMode="External"/><Relationship Id="rId3" Type="http://schemas.openxmlformats.org/officeDocument/2006/relationships/hyperlink" Target="https://readr.tidyverse.org/reference/read_delim.html" TargetMode="External"/><Relationship Id="rId7" Type="http://schemas.openxmlformats.org/officeDocument/2006/relationships/hyperlink" Target="https://www.rdocumentation.org/packages/vroom/versions/1.0.2/topics/vroom" TargetMode="External"/><Relationship Id="rId2" Type="http://schemas.openxmlformats.org/officeDocument/2006/relationships/hyperlink" Target="https://stat.ethz.ch/R-manual/R-devel/library/utils/html/read.t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data.table/vignettes/datatable-intro.html" TargetMode="External"/><Relationship Id="rId5" Type="http://schemas.openxmlformats.org/officeDocument/2006/relationships/hyperlink" Target="https://www.rdocumentation.org/packages/data.table/versions/1.12.2/topics/fread" TargetMode="External"/><Relationship Id="rId4" Type="http://schemas.openxmlformats.org/officeDocument/2006/relationships/hyperlink" Target="https://readr.tidyverse.org/index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dplyr.tidyverse.org/reference/filter.html" TargetMode="External"/><Relationship Id="rId3" Type="http://schemas.openxmlformats.org/officeDocument/2006/relationships/hyperlink" Target="https://readr.tidyverse.org/reference/read_delim.html" TargetMode="External"/><Relationship Id="rId7" Type="http://schemas.openxmlformats.org/officeDocument/2006/relationships/hyperlink" Target="https://dplyr.tidyverse.org/reference/select.html" TargetMode="External"/><Relationship Id="rId2" Type="http://schemas.openxmlformats.org/officeDocument/2006/relationships/hyperlink" Target="https://www.tidyver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plyr.tidyverse.org/" TargetMode="External"/><Relationship Id="rId11" Type="http://schemas.openxmlformats.org/officeDocument/2006/relationships/hyperlink" Target="https://cran.r-project.org/web/packages/stargazer/index.html" TargetMode="External"/><Relationship Id="rId5" Type="http://schemas.openxmlformats.org/officeDocument/2006/relationships/hyperlink" Target="https://dplyr.tidyverse.org/reference/mutate.html" TargetMode="External"/><Relationship Id="rId10" Type="http://schemas.openxmlformats.org/officeDocument/2006/relationships/hyperlink" Target="https://www.rdocumentation.org/packages/stargazer/versions/5.2.2/topics/stargazer" TargetMode="External"/><Relationship Id="rId4" Type="http://schemas.openxmlformats.org/officeDocument/2006/relationships/hyperlink" Target="https://readr.tidyverse.org/index.html" TargetMode="External"/><Relationship Id="rId9" Type="http://schemas.openxmlformats.org/officeDocument/2006/relationships/hyperlink" Target="https://www.rdocumentation.org/packages/stats/versions/3.6.1/topics/lm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dr.tidyverse.org/index.html" TargetMode="External"/><Relationship Id="rId2" Type="http://schemas.openxmlformats.org/officeDocument/2006/relationships/hyperlink" Target="https://readr.tidyverse.org/reference/read_delim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dbi.r-dbi.org/" TargetMode="External"/><Relationship Id="rId3" Type="http://schemas.openxmlformats.org/officeDocument/2006/relationships/hyperlink" Target="https://haven.tidyverse.org/" TargetMode="External"/><Relationship Id="rId7" Type="http://schemas.openxmlformats.org/officeDocument/2006/relationships/hyperlink" Target="https://rvest.tidyverse.org/" TargetMode="External"/><Relationship Id="rId2" Type="http://schemas.openxmlformats.org/officeDocument/2006/relationships/hyperlink" Target="https://readxl.tidyver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ttr.r-lib.org/" TargetMode="External"/><Relationship Id="rId5" Type="http://schemas.openxmlformats.org/officeDocument/2006/relationships/hyperlink" Target="http://xml2.r-lib.org/" TargetMode="External"/><Relationship Id="rId4" Type="http://schemas.openxmlformats.org/officeDocument/2006/relationships/hyperlink" Target="https://github.com/jeroen/jsonlite#jsonlit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plyr.tidyverse.org/reference/filter.html" TargetMode="External"/><Relationship Id="rId2" Type="http://schemas.openxmlformats.org/officeDocument/2006/relationships/hyperlink" Target="https://dplyr.tidyvers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plyr.tidyverse.org/reference/mutate.html" TargetMode="External"/><Relationship Id="rId4" Type="http://schemas.openxmlformats.org/officeDocument/2006/relationships/hyperlink" Target="https://dplyr.tidyverse.org/reference/select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plyr.tidyverse.org/reference/filter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plyr.tidyverse.org/reference/mutate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plyr.tidyverse.org/reference/select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hyperlink" Target="https://timogrossenbacher.ch/2016/12/beautiful-thematic-maps-with-ggplot2-only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tidyr.tidyverse.org/reference/pivot_longer.html" TargetMode="External"/><Relationship Id="rId2" Type="http://schemas.openxmlformats.org/officeDocument/2006/relationships/hyperlink" Target="https://dplyr.tidyverse.org/reference/joi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dyr.tidyverse.org/reference/pivot_wider.html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chicagobooth.edu/richard.hahn/teaching/FormulaNotation.pdf" TargetMode="External"/><Relationship Id="rId2" Type="http://schemas.openxmlformats.org/officeDocument/2006/relationships/hyperlink" Target="https://www.rdocumentation.org/packages/stats/versions/3.6.1/topics/lm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ocumentation.org/packages/stargazer/versions/5.2.2/topics/stargazer" TargetMode="External"/><Relationship Id="rId2" Type="http://schemas.openxmlformats.org/officeDocument/2006/relationships/hyperlink" Target="https://www.rdocumentation.org/packages/stats/versions/3.6.1/topics/summary.l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web/packages/stargazer/vignettes/stargazer.pdf" TargetMode="External"/><Relationship Id="rId4" Type="http://schemas.openxmlformats.org/officeDocument/2006/relationships/hyperlink" Target="https://cran.r-project.org/web/packages/stargazer/index.html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at.auckland.ac.nz/~paul/RG3e/chapter2.html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.tidyverse.org/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www.stat.auckland.ac.nz/~paul/RG2e/chapter5.html" TargetMode="External"/><Relationship Id="rId4" Type="http://schemas.openxmlformats.org/officeDocument/2006/relationships/hyperlink" Target="https://www.stat.auckland.ac.nz/~paul/RG3e/chapter4.html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tennekes/tmap" TargetMode="External"/><Relationship Id="rId13" Type="http://schemas.openxmlformats.org/officeDocument/2006/relationships/hyperlink" Target="http://rich-iannone.github.io/DiagrammeR/index.html" TargetMode="External"/><Relationship Id="rId3" Type="http://schemas.openxmlformats.org/officeDocument/2006/relationships/hyperlink" Target="https://plot.ly/r/trisurf/" TargetMode="External"/><Relationship Id="rId7" Type="http://schemas.openxmlformats.org/officeDocument/2006/relationships/hyperlink" Target="https://github.com/dkahle/ggmap" TargetMode="External"/><Relationship Id="rId12" Type="http://schemas.openxmlformats.org/officeDocument/2006/relationships/hyperlink" Target="http://rich-iannone.github.io/DiagrammeR/graphviz_and_mermaid.html" TargetMode="External"/><Relationship Id="rId17" Type="http://schemas.openxmlformats.org/officeDocument/2006/relationships/hyperlink" Target="http://kateto.net/networks-r-igraph" TargetMode="External"/><Relationship Id="rId2" Type="http://schemas.openxmlformats.org/officeDocument/2006/relationships/image" Target="../media/image25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graph.org/r/" TargetMode="External"/><Relationship Id="rId11" Type="http://schemas.openxmlformats.org/officeDocument/2006/relationships/hyperlink" Target="https://rstudio.github.io/leaflet/" TargetMode="External"/><Relationship Id="rId5" Type="http://schemas.openxmlformats.org/officeDocument/2006/relationships/hyperlink" Target="https://cran.r-project.org/web/packages/party/index.html" TargetMode="External"/><Relationship Id="rId15" Type="http://schemas.openxmlformats.org/officeDocument/2006/relationships/image" Target="../media/image26.png"/><Relationship Id="rId10" Type="http://schemas.openxmlformats.org/officeDocument/2006/relationships/hyperlink" Target="https://plot.ly/r/" TargetMode="External"/><Relationship Id="rId4" Type="http://schemas.openxmlformats.org/officeDocument/2006/relationships/hyperlink" Target="https://cran.r-project.org/web/packages/gridGraphics/gridGraphics.pdf" TargetMode="External"/><Relationship Id="rId9" Type="http://schemas.openxmlformats.org/officeDocument/2006/relationships/hyperlink" Target="https://github.com/thomasp85/gganimate" TargetMode="External"/><Relationship Id="rId14" Type="http://schemas.openxmlformats.org/officeDocument/2006/relationships/hyperlink" Target="https://www.statmethods.net/advstats/cart.html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layered-grammar.html" TargetMode="External"/><Relationship Id="rId2" Type="http://schemas.openxmlformats.org/officeDocument/2006/relationships/hyperlink" Target="https://ggplot2-book.org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adv-r.hadley.nz/" TargetMode="External"/><Relationship Id="rId7" Type="http://schemas.openxmlformats.org/officeDocument/2006/relationships/image" Target="../media/image29.png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s://bookdown.org/" TargetMode="External"/><Relationship Id="rId4" Type="http://schemas.openxmlformats.org/officeDocument/2006/relationships/hyperlink" Target="https://rstudio-education.github.io/hopr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resources.rstudio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orontopubliclibrary.ca/detail.jsp?Entt=RDMEDB0187&amp;R=EDB0187" TargetMode="External"/><Relationship Id="rId4" Type="http://schemas.openxmlformats.org/officeDocument/2006/relationships/hyperlink" Target="https://onesearch.library.utoronto.ca/linkit/lyndacom-online-courses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rpubs.com/" TargetMode="External"/><Relationship Id="rId2" Type="http://schemas.openxmlformats.org/officeDocument/2006/relationships/hyperlink" Target="https://cran.r-project.org/web/view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wearerladies?lang=en" TargetMode="External"/><Relationship Id="rId5" Type="http://schemas.openxmlformats.org/officeDocument/2006/relationships/hyperlink" Target="https://twitter.com/hadleywickham" TargetMode="External"/><Relationship Id="rId4" Type="http://schemas.openxmlformats.org/officeDocument/2006/relationships/hyperlink" Target="https://twitter.com/hashtag/rstat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r/3d-surface-plot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hyperlink" Target="https://github.com/thomasp85/gganimate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quandl.com/tools/r" TargetMode="External"/><Relationship Id="rId3" Type="http://schemas.openxmlformats.org/officeDocument/2006/relationships/hyperlink" Target="https://www.tidytextmining.com/" TargetMode="External"/><Relationship Id="rId7" Type="http://schemas.openxmlformats.org/officeDocument/2006/relationships/hyperlink" Target="https://github.com/r-dbi/bigrquery" TargetMode="External"/><Relationship Id="rId12" Type="http://schemas.openxmlformats.org/officeDocument/2006/relationships/hyperlink" Target="https://cran.r-project.org/web/views/" TargetMode="External"/><Relationship Id="rId2" Type="http://schemas.openxmlformats.org/officeDocument/2006/relationships/hyperlink" Target="https://keras.r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kearney/rtweet" TargetMode="External"/><Relationship Id="rId11" Type="http://schemas.openxmlformats.org/officeDocument/2006/relationships/hyperlink" Target="https://rmarkdown.rstudio.com/gallery.html" TargetMode="External"/><Relationship Id="rId5" Type="http://schemas.openxmlformats.org/officeDocument/2006/relationships/hyperlink" Target="https://github.com/hadley/rvest" TargetMode="External"/><Relationship Id="rId10" Type="http://schemas.openxmlformats.org/officeDocument/2006/relationships/hyperlink" Target="https://rmarkdown.rstudio.com/" TargetMode="External"/><Relationship Id="rId4" Type="http://schemas.openxmlformats.org/officeDocument/2006/relationships/hyperlink" Target="https://cran.r-project.org/web/packages/topicmodels/index.html" TargetMode="External"/><Relationship Id="rId9" Type="http://schemas.openxmlformats.org/officeDocument/2006/relationships/hyperlink" Target="https://shiny.rstudio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Intro to R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R Workshop for Researchers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384" y="5949283"/>
            <a:ext cx="7992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9426C034-8FC6-4EBB-9E78-115944A90A69}" type="datetime4">
              <a:rPr lang="en-CA" sz="1400" b="1">
                <a:solidFill>
                  <a:schemeClr val="bg1"/>
                </a:solidFill>
                <a:latin typeface="+mj-lt"/>
              </a:rPr>
              <a:t>November 4, 2019</a:t>
            </a:fld>
            <a:r>
              <a:rPr lang="en-CA" sz="1400" b="1" dirty="0">
                <a:solidFill>
                  <a:schemeClr val="bg1"/>
                </a:solidFill>
                <a:latin typeface="+mj-lt"/>
              </a:rPr>
              <a:t>    Prepared by Jay Cao / TDMDAL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1384" y="6257060"/>
            <a:ext cx="47745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>
                <a:solidFill>
                  <a:schemeClr val="bg1"/>
                </a:solidFill>
                <a:latin typeface="+mj-lt"/>
              </a:rPr>
              <a:t>Website: </a:t>
            </a:r>
            <a:r>
              <a:rPr lang="en-CA" sz="1400" b="1" dirty="0">
                <a:solidFill>
                  <a:schemeClr val="bg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https://tdmdal.github.io/r-workshop-students/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970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095" y="389188"/>
            <a:ext cx="10515600" cy="1325563"/>
          </a:xfrm>
        </p:spPr>
        <p:txBody>
          <a:bodyPr/>
          <a:lstStyle/>
          <a:p>
            <a:r>
              <a:rPr lang="en-CA" dirty="0"/>
              <a:t>Google </a:t>
            </a:r>
            <a:r>
              <a:rPr lang="en-CA" dirty="0" err="1"/>
              <a:t>Colab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020" y="1515978"/>
            <a:ext cx="8973959" cy="5069306"/>
          </a:xfrm>
          <a:prstGeom prst="rect">
            <a:avLst/>
          </a:prstGeom>
        </p:spPr>
      </p:pic>
      <p:pic>
        <p:nvPicPr>
          <p:cNvPr id="12" name="Picture 11" descr="C:\Users\jay.cao\AppData\Local\Microsoft\Windows\INetCache\Content.MSO\17A444B0.t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133" y="609600"/>
            <a:ext cx="1110916" cy="641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3061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Motivation: two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simple regression</a:t>
            </a:r>
          </a:p>
          <a:p>
            <a:r>
              <a:rPr lang="en-CA" dirty="0"/>
              <a:t>Twitter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821" y="3150768"/>
            <a:ext cx="8333874" cy="2604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https://github.com/rstudio/RStartHere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81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structures</a:t>
            </a:r>
          </a:p>
          <a:p>
            <a:endParaRPr lang="en-CA" dirty="0"/>
          </a:p>
          <a:p>
            <a:r>
              <a:rPr lang="en-CA" dirty="0"/>
              <a:t>Programming structures</a:t>
            </a:r>
          </a:p>
        </p:txBody>
      </p:sp>
    </p:spTree>
    <p:extLst>
      <p:ext uri="{BB962C8B-B14F-4D97-AF65-F5344CB8AC3E}">
        <p14:creationId xmlns:p14="http://schemas.microsoft.com/office/powerpoint/2010/main" val="144935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2406-F5D3-48A4-A938-2AEE5770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Data Structure - Overview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172240"/>
              </p:ext>
            </p:extLst>
          </p:nvPr>
        </p:nvGraphicFramePr>
        <p:xfrm>
          <a:off x="1689611" y="2270760"/>
          <a:ext cx="8812778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439">
                  <a:extLst>
                    <a:ext uri="{9D8B030D-6E8A-4147-A177-3AD203B41FA5}">
                      <a16:colId xmlns:a16="http://schemas.microsoft.com/office/drawing/2014/main" val="3563855277"/>
                    </a:ext>
                  </a:extLst>
                </a:gridCol>
                <a:gridCol w="3323401">
                  <a:extLst>
                    <a:ext uri="{9D8B030D-6E8A-4147-A177-3AD203B41FA5}">
                      <a16:colId xmlns:a16="http://schemas.microsoft.com/office/drawing/2014/main" val="431841085"/>
                    </a:ext>
                  </a:extLst>
                </a:gridCol>
                <a:gridCol w="4077938">
                  <a:extLst>
                    <a:ext uri="{9D8B030D-6E8A-4147-A177-3AD203B41FA5}">
                      <a16:colId xmlns:a16="http://schemas.microsoft.com/office/drawing/2014/main" val="2139126443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endParaRPr lang="en-CA" sz="3600" dirty="0"/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dirty="0"/>
                        <a:t>Homogeneous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dirty="0"/>
                        <a:t>Heterogeneous</a:t>
                      </a:r>
                    </a:p>
                  </a:txBody>
                  <a:tcPr marL="117287" marR="117287" marT="58643" marB="58643"/>
                </a:tc>
                <a:extLst>
                  <a:ext uri="{0D108BD9-81ED-4DB2-BD59-A6C34878D82A}">
                    <a16:rowId xmlns:a16="http://schemas.microsoft.com/office/drawing/2014/main" val="1933947258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CA" sz="3600" dirty="0"/>
                        <a:t>1-d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b="1" dirty="0"/>
                        <a:t>Atomic</a:t>
                      </a:r>
                      <a:r>
                        <a:rPr lang="en-CA" sz="3600" b="1" baseline="0" dirty="0"/>
                        <a:t> vector</a:t>
                      </a:r>
                      <a:endParaRPr lang="en-CA" sz="3600" b="1" dirty="0"/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b="1" dirty="0"/>
                        <a:t>List</a:t>
                      </a:r>
                    </a:p>
                  </a:txBody>
                  <a:tcPr marL="117287" marR="117287" marT="58643" marB="58643"/>
                </a:tc>
                <a:extLst>
                  <a:ext uri="{0D108BD9-81ED-4DB2-BD59-A6C34878D82A}">
                    <a16:rowId xmlns:a16="http://schemas.microsoft.com/office/drawing/2014/main" val="95363959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CA" sz="3600" dirty="0"/>
                        <a:t>2-d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dirty="0"/>
                        <a:t>Matrix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b="1" dirty="0"/>
                        <a:t>Data frame</a:t>
                      </a:r>
                    </a:p>
                  </a:txBody>
                  <a:tcPr marL="117287" marR="117287" marT="58643" marB="58643"/>
                </a:tc>
                <a:extLst>
                  <a:ext uri="{0D108BD9-81ED-4DB2-BD59-A6C34878D82A}">
                    <a16:rowId xmlns:a16="http://schemas.microsoft.com/office/drawing/2014/main" val="2568421043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CA" sz="3600" dirty="0"/>
                        <a:t>n-d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dirty="0"/>
                        <a:t>Array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endParaRPr lang="en-CA" sz="3600" dirty="0"/>
                    </a:p>
                  </a:txBody>
                  <a:tcPr marL="117287" marR="117287" marT="58643" marB="58643"/>
                </a:tc>
                <a:extLst>
                  <a:ext uri="{0D108BD9-81ED-4DB2-BD59-A6C34878D82A}">
                    <a16:rowId xmlns:a16="http://schemas.microsoft.com/office/drawing/2014/main" val="30764264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http://adv-r.had.co.nz/Data-structures.html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46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2406-F5D3-48A4-A938-2AEE5770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Data Structure - Overview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689611" y="2270760"/>
          <a:ext cx="8812778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439">
                  <a:extLst>
                    <a:ext uri="{9D8B030D-6E8A-4147-A177-3AD203B41FA5}">
                      <a16:colId xmlns:a16="http://schemas.microsoft.com/office/drawing/2014/main" val="3563855277"/>
                    </a:ext>
                  </a:extLst>
                </a:gridCol>
                <a:gridCol w="3323401">
                  <a:extLst>
                    <a:ext uri="{9D8B030D-6E8A-4147-A177-3AD203B41FA5}">
                      <a16:colId xmlns:a16="http://schemas.microsoft.com/office/drawing/2014/main" val="431841085"/>
                    </a:ext>
                  </a:extLst>
                </a:gridCol>
                <a:gridCol w="4077938">
                  <a:extLst>
                    <a:ext uri="{9D8B030D-6E8A-4147-A177-3AD203B41FA5}">
                      <a16:colId xmlns:a16="http://schemas.microsoft.com/office/drawing/2014/main" val="2139126443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endParaRPr lang="en-CA" sz="3600" dirty="0"/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dirty="0"/>
                        <a:t>Homogeneous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dirty="0"/>
                        <a:t>Heterogeneous</a:t>
                      </a:r>
                    </a:p>
                  </a:txBody>
                  <a:tcPr marL="117287" marR="117287" marT="58643" marB="58643"/>
                </a:tc>
                <a:extLst>
                  <a:ext uri="{0D108BD9-81ED-4DB2-BD59-A6C34878D82A}">
                    <a16:rowId xmlns:a16="http://schemas.microsoft.com/office/drawing/2014/main" val="1933947258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CA" sz="3600" dirty="0"/>
                        <a:t>1-d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b="1" dirty="0"/>
                        <a:t>Atomic</a:t>
                      </a:r>
                      <a:r>
                        <a:rPr lang="en-CA" sz="3600" b="1" baseline="0" dirty="0"/>
                        <a:t> vector</a:t>
                      </a:r>
                      <a:endParaRPr lang="en-CA" sz="3600" b="1" dirty="0"/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b="1" dirty="0"/>
                        <a:t>List</a:t>
                      </a:r>
                    </a:p>
                  </a:txBody>
                  <a:tcPr marL="117287" marR="117287" marT="58643" marB="58643"/>
                </a:tc>
                <a:extLst>
                  <a:ext uri="{0D108BD9-81ED-4DB2-BD59-A6C34878D82A}">
                    <a16:rowId xmlns:a16="http://schemas.microsoft.com/office/drawing/2014/main" val="95363959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CA" sz="3600" dirty="0"/>
                        <a:t>2-d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dirty="0"/>
                        <a:t>Matrix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b="1" dirty="0"/>
                        <a:t>Data frame</a:t>
                      </a:r>
                    </a:p>
                  </a:txBody>
                  <a:tcPr marL="117287" marR="117287" marT="58643" marB="58643"/>
                </a:tc>
                <a:extLst>
                  <a:ext uri="{0D108BD9-81ED-4DB2-BD59-A6C34878D82A}">
                    <a16:rowId xmlns:a16="http://schemas.microsoft.com/office/drawing/2014/main" val="2568421043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CA" sz="3600" dirty="0"/>
                        <a:t>n-d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dirty="0"/>
                        <a:t>Array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endParaRPr lang="en-CA" sz="3600" dirty="0"/>
                    </a:p>
                  </a:txBody>
                  <a:tcPr marL="117287" marR="117287" marT="58643" marB="58643"/>
                </a:tc>
                <a:extLst>
                  <a:ext uri="{0D108BD9-81ED-4DB2-BD59-A6C34878D82A}">
                    <a16:rowId xmlns:a16="http://schemas.microsoft.com/office/drawing/2014/main" val="30764264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http://adv-r.had.co.nz/Data-structures.html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297277-F509-4B86-951E-D1C17215FF77}"/>
              </a:ext>
            </a:extLst>
          </p:cNvPr>
          <p:cNvCxnSpPr>
            <a:cxnSpLocks/>
          </p:cNvCxnSpPr>
          <p:nvPr/>
        </p:nvCxnSpPr>
        <p:spPr>
          <a:xfrm>
            <a:off x="5974080" y="3322320"/>
            <a:ext cx="47752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70A0ED-3005-4CD9-913B-985A6A848DBF}"/>
              </a:ext>
            </a:extLst>
          </p:cNvPr>
          <p:cNvCxnSpPr>
            <a:cxnSpLocks/>
          </p:cNvCxnSpPr>
          <p:nvPr/>
        </p:nvCxnSpPr>
        <p:spPr>
          <a:xfrm>
            <a:off x="6847840" y="3479800"/>
            <a:ext cx="0" cy="3505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649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F617-C18D-4E97-BF5E-2714DDAB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Vectors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2E9635-2A2B-4820-AD04-0AB25DA9B06D}"/>
              </a:ext>
            </a:extLst>
          </p:cNvPr>
          <p:cNvSpPr txBox="1">
            <a:spLocks/>
          </p:cNvSpPr>
          <p:nvPr/>
        </p:nvSpPr>
        <p:spPr>
          <a:xfrm>
            <a:off x="838200" y="1882124"/>
            <a:ext cx="10515600" cy="4351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create R vectors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vec_character</a:t>
            </a:r>
            <a:r>
              <a:rPr lang="en-US" sz="2400" dirty="0">
                <a:latin typeface="Consolas" panose="020B0609020204030204" pitchFamily="49" charset="0"/>
              </a:rPr>
              <a:t> &lt;- c("Hello,", "World!")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vec_integer</a:t>
            </a:r>
            <a:r>
              <a:rPr lang="en-US" sz="2400" dirty="0">
                <a:latin typeface="Consolas" panose="020B0609020204030204" pitchFamily="49" charset="0"/>
              </a:rPr>
              <a:t> &lt;- c(1L, 2L, 3L)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vec_double</a:t>
            </a:r>
            <a:r>
              <a:rPr lang="en-US" sz="2400" dirty="0">
                <a:latin typeface="Consolas" panose="020B0609020204030204" pitchFamily="49" charset="0"/>
              </a:rPr>
              <a:t> &lt;- c(1.1, 2.2, 3.3)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vec_logical</a:t>
            </a:r>
            <a:r>
              <a:rPr lang="en-US" sz="2400" dirty="0">
                <a:latin typeface="Consolas" panose="020B0609020204030204" pitchFamily="49" charset="0"/>
              </a:rPr>
              <a:t> &lt;- c(TRUE, TRUE, FALSE)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B488EB6-B24F-4598-B3CE-D658D7134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020537"/>
              </p:ext>
            </p:extLst>
          </p:nvPr>
        </p:nvGraphicFramePr>
        <p:xfrm>
          <a:off x="8178800" y="2298698"/>
          <a:ext cx="3068322" cy="455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7217">
                  <a:extLst>
                    <a:ext uri="{9D8B030D-6E8A-4147-A177-3AD203B41FA5}">
                      <a16:colId xmlns:a16="http://schemas.microsoft.com/office/drawing/2014/main" val="2906887314"/>
                    </a:ext>
                  </a:extLst>
                </a:gridCol>
                <a:gridCol w="1461105">
                  <a:extLst>
                    <a:ext uri="{9D8B030D-6E8A-4147-A177-3AD203B41FA5}">
                      <a16:colId xmlns:a16="http://schemas.microsoft.com/office/drawing/2014/main" val="4094510606"/>
                    </a:ext>
                  </a:extLst>
                </a:gridCol>
              </a:tblGrid>
              <a:tr h="455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Hello,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World!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40575109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AB57071-BAA2-40AA-84C9-E38C541AA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492563"/>
              </p:ext>
            </p:extLst>
          </p:nvPr>
        </p:nvGraphicFramePr>
        <p:xfrm>
          <a:off x="7538720" y="3232639"/>
          <a:ext cx="3708402" cy="455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6134">
                  <a:extLst>
                    <a:ext uri="{9D8B030D-6E8A-4147-A177-3AD203B41FA5}">
                      <a16:colId xmlns:a16="http://schemas.microsoft.com/office/drawing/2014/main" val="2906887314"/>
                    </a:ext>
                  </a:extLst>
                </a:gridCol>
                <a:gridCol w="1123758">
                  <a:extLst>
                    <a:ext uri="{9D8B030D-6E8A-4147-A177-3AD203B41FA5}">
                      <a16:colId xmlns:a16="http://schemas.microsoft.com/office/drawing/2014/main" val="4094510606"/>
                    </a:ext>
                  </a:extLst>
                </a:gridCol>
                <a:gridCol w="1348510">
                  <a:extLst>
                    <a:ext uri="{9D8B030D-6E8A-4147-A177-3AD203B41FA5}">
                      <a16:colId xmlns:a16="http://schemas.microsoft.com/office/drawing/2014/main" val="1934118528"/>
                    </a:ext>
                  </a:extLst>
                </a:gridCol>
              </a:tblGrid>
              <a:tr h="455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1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2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3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252590483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3CA2BFB-081D-425A-A026-29D671225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980863"/>
              </p:ext>
            </p:extLst>
          </p:nvPr>
        </p:nvGraphicFramePr>
        <p:xfrm>
          <a:off x="7538720" y="4187679"/>
          <a:ext cx="3708402" cy="455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6134">
                  <a:extLst>
                    <a:ext uri="{9D8B030D-6E8A-4147-A177-3AD203B41FA5}">
                      <a16:colId xmlns:a16="http://schemas.microsoft.com/office/drawing/2014/main" val="2906887314"/>
                    </a:ext>
                  </a:extLst>
                </a:gridCol>
                <a:gridCol w="1123758">
                  <a:extLst>
                    <a:ext uri="{9D8B030D-6E8A-4147-A177-3AD203B41FA5}">
                      <a16:colId xmlns:a16="http://schemas.microsoft.com/office/drawing/2014/main" val="4094510606"/>
                    </a:ext>
                  </a:extLst>
                </a:gridCol>
                <a:gridCol w="1348510">
                  <a:extLst>
                    <a:ext uri="{9D8B030D-6E8A-4147-A177-3AD203B41FA5}">
                      <a16:colId xmlns:a16="http://schemas.microsoft.com/office/drawing/2014/main" val="1934118528"/>
                    </a:ext>
                  </a:extLst>
                </a:gridCol>
              </a:tblGrid>
              <a:tr h="455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1.1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2.2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3.3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252590483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FCF2E05-608D-41AA-B330-383A4CD51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766288"/>
              </p:ext>
            </p:extLst>
          </p:nvPr>
        </p:nvGraphicFramePr>
        <p:xfrm>
          <a:off x="7538720" y="5081759"/>
          <a:ext cx="3708402" cy="455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6134">
                  <a:extLst>
                    <a:ext uri="{9D8B030D-6E8A-4147-A177-3AD203B41FA5}">
                      <a16:colId xmlns:a16="http://schemas.microsoft.com/office/drawing/2014/main" val="2906887314"/>
                    </a:ext>
                  </a:extLst>
                </a:gridCol>
                <a:gridCol w="1123758">
                  <a:extLst>
                    <a:ext uri="{9D8B030D-6E8A-4147-A177-3AD203B41FA5}">
                      <a16:colId xmlns:a16="http://schemas.microsoft.com/office/drawing/2014/main" val="4094510606"/>
                    </a:ext>
                  </a:extLst>
                </a:gridCol>
                <a:gridCol w="1348510">
                  <a:extLst>
                    <a:ext uri="{9D8B030D-6E8A-4147-A177-3AD203B41FA5}">
                      <a16:colId xmlns:a16="http://schemas.microsoft.com/office/drawing/2014/main" val="1934118528"/>
                    </a:ext>
                  </a:extLst>
                </a:gridCol>
              </a:tblGrid>
              <a:tr h="455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TRUE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TRUE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FALSE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2525904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684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E1B3-594A-4B3A-8C44-1A5EF4D0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753803-02F2-4494-A8B8-905A7F55751F}"/>
              </a:ext>
            </a:extLst>
          </p:cNvPr>
          <p:cNvSpPr txBox="1">
            <a:spLocks/>
          </p:cNvSpPr>
          <p:nvPr/>
        </p:nvSpPr>
        <p:spPr>
          <a:xfrm>
            <a:off x="838200" y="1882124"/>
            <a:ext cx="10515600" cy="33299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create an R list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l1 &lt;- list(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1:3,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"a",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c(TRUE, FALSE, TRUE),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c(2.3, 5.9)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C4972C-7A9F-477B-8C30-5ED6CFC3BD39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ref. </a:t>
            </a:r>
            <a:r>
              <a:rPr lang="en-US" dirty="0">
                <a:hlinkClick r:id="rId2"/>
              </a:rPr>
              <a:t>https://adv-r.hadley.nz/vectors-chap.html#list-creating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3ECB9-FB90-4651-851E-9635F5401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463" y="4257041"/>
            <a:ext cx="6952897" cy="87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29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8C41-1D0C-440C-BCC9-729D6BC0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119975-4098-4F47-BC47-A7943E8582A4}"/>
              </a:ext>
            </a:extLst>
          </p:cNvPr>
          <p:cNvSpPr txBox="1">
            <a:spLocks/>
          </p:cNvSpPr>
          <p:nvPr/>
        </p:nvSpPr>
        <p:spPr>
          <a:xfrm>
            <a:off x="838200" y="1882124"/>
            <a:ext cx="10515600" cy="33299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create a data frame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df1 &lt;- </a:t>
            </a:r>
            <a:r>
              <a:rPr lang="en-US" sz="2400" dirty="0" err="1">
                <a:latin typeface="Consolas" panose="020B0609020204030204" pitchFamily="49" charset="0"/>
              </a:rPr>
              <a:t>data.frame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x = 1:3,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y = letters[1:3],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z = c(1.1, 2.2, 3.3)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1BFA49-E26A-45BF-B0C3-BF8B8D347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43763"/>
              </p:ext>
            </p:extLst>
          </p:nvPr>
        </p:nvGraphicFramePr>
        <p:xfrm>
          <a:off x="8727440" y="2042160"/>
          <a:ext cx="2458721" cy="2059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9574">
                  <a:extLst>
                    <a:ext uri="{9D8B030D-6E8A-4147-A177-3AD203B41FA5}">
                      <a16:colId xmlns:a16="http://schemas.microsoft.com/office/drawing/2014/main" val="2906887314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4094510606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1934118528"/>
                    </a:ext>
                  </a:extLst>
                </a:gridCol>
              </a:tblGrid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x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y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z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405751095"/>
                  </a:ext>
                </a:extLst>
              </a:tr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"a"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1.1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2525904835"/>
                  </a:ext>
                </a:extLst>
              </a:tr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"b"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2.2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1533024536"/>
                  </a:ext>
                </a:extLst>
              </a:tr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"c"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3.3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3743663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934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8C41-1D0C-440C-BCC9-729D6BC0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119975-4098-4F47-BC47-A7943E8582A4}"/>
              </a:ext>
            </a:extLst>
          </p:cNvPr>
          <p:cNvSpPr txBox="1">
            <a:spLocks/>
          </p:cNvSpPr>
          <p:nvPr/>
        </p:nvSpPr>
        <p:spPr>
          <a:xfrm>
            <a:off x="838200" y="1882124"/>
            <a:ext cx="10515600" cy="33299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create a data frame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df1 &lt;- </a:t>
            </a:r>
            <a:r>
              <a:rPr lang="en-US" sz="2400" dirty="0" err="1">
                <a:latin typeface="Consolas" panose="020B0609020204030204" pitchFamily="49" charset="0"/>
              </a:rPr>
              <a:t>data.frame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x = 1:3,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y = letters[1:3],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z = c(1.1, 2.2, 3.3)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1BFA49-E26A-45BF-B0C3-BF8B8D347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364840"/>
              </p:ext>
            </p:extLst>
          </p:nvPr>
        </p:nvGraphicFramePr>
        <p:xfrm>
          <a:off x="8727440" y="2042160"/>
          <a:ext cx="2458721" cy="2059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9574">
                  <a:extLst>
                    <a:ext uri="{9D8B030D-6E8A-4147-A177-3AD203B41FA5}">
                      <a16:colId xmlns:a16="http://schemas.microsoft.com/office/drawing/2014/main" val="2906887314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4094510606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1934118528"/>
                    </a:ext>
                  </a:extLst>
                </a:gridCol>
              </a:tblGrid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x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y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z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405751095"/>
                  </a:ext>
                </a:extLst>
              </a:tr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"a"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1.1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2525904835"/>
                  </a:ext>
                </a:extLst>
              </a:tr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"b"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2.2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1533024536"/>
                  </a:ext>
                </a:extLst>
              </a:tr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"c"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3.3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374366327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0E4B0E6-B322-4B66-9426-3A0348DE9CE3}"/>
              </a:ext>
            </a:extLst>
          </p:cNvPr>
          <p:cNvSpPr/>
          <p:nvPr/>
        </p:nvSpPr>
        <p:spPr>
          <a:xfrm>
            <a:off x="8835390" y="2091804"/>
            <a:ext cx="604521" cy="1989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A727EA-BC68-4B12-AD16-D7E340DF492C}"/>
              </a:ext>
            </a:extLst>
          </p:cNvPr>
          <p:cNvSpPr/>
          <p:nvPr/>
        </p:nvSpPr>
        <p:spPr>
          <a:xfrm>
            <a:off x="9547862" y="2091804"/>
            <a:ext cx="724530" cy="1989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9F2E0-A12E-4E0D-9373-96DDA36C1348}"/>
              </a:ext>
            </a:extLst>
          </p:cNvPr>
          <p:cNvSpPr/>
          <p:nvPr/>
        </p:nvSpPr>
        <p:spPr>
          <a:xfrm>
            <a:off x="10363832" y="2091804"/>
            <a:ext cx="730888" cy="1989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8C41-1D0C-440C-BCC9-729D6BC0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119975-4098-4F47-BC47-A7943E8582A4}"/>
              </a:ext>
            </a:extLst>
          </p:cNvPr>
          <p:cNvSpPr txBox="1">
            <a:spLocks/>
          </p:cNvSpPr>
          <p:nvPr/>
        </p:nvSpPr>
        <p:spPr>
          <a:xfrm>
            <a:off x="838200" y="1882124"/>
            <a:ext cx="10515600" cy="33299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create a data frame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df1 &lt;- </a:t>
            </a:r>
            <a:r>
              <a:rPr lang="en-US" sz="2400" dirty="0" err="1">
                <a:latin typeface="Consolas" panose="020B0609020204030204" pitchFamily="49" charset="0"/>
              </a:rPr>
              <a:t>data.frame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x = 1:3,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y = letters[1:3],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z = c(1.1, 2.2, 3.3)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1BFA49-E26A-45BF-B0C3-BF8B8D347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718143"/>
              </p:ext>
            </p:extLst>
          </p:nvPr>
        </p:nvGraphicFramePr>
        <p:xfrm>
          <a:off x="8727440" y="2042160"/>
          <a:ext cx="2458721" cy="2059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9574">
                  <a:extLst>
                    <a:ext uri="{9D8B030D-6E8A-4147-A177-3AD203B41FA5}">
                      <a16:colId xmlns:a16="http://schemas.microsoft.com/office/drawing/2014/main" val="2906887314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4094510606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1934118528"/>
                    </a:ext>
                  </a:extLst>
                </a:gridCol>
              </a:tblGrid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x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y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z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405751095"/>
                  </a:ext>
                </a:extLst>
              </a:tr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"a"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1.1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2525904835"/>
                  </a:ext>
                </a:extLst>
              </a:tr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"b"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2.2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1533024536"/>
                  </a:ext>
                </a:extLst>
              </a:tr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"c"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3.3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374366327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0E4B0E6-B322-4B66-9426-3A0348DE9CE3}"/>
              </a:ext>
            </a:extLst>
          </p:cNvPr>
          <p:cNvSpPr/>
          <p:nvPr/>
        </p:nvSpPr>
        <p:spPr>
          <a:xfrm>
            <a:off x="8835390" y="2091804"/>
            <a:ext cx="604521" cy="1989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A727EA-BC68-4B12-AD16-D7E340DF492C}"/>
              </a:ext>
            </a:extLst>
          </p:cNvPr>
          <p:cNvSpPr/>
          <p:nvPr/>
        </p:nvSpPr>
        <p:spPr>
          <a:xfrm>
            <a:off x="9547861" y="2091804"/>
            <a:ext cx="724529" cy="1989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9F2E0-A12E-4E0D-9373-96DDA36C1348}"/>
              </a:ext>
            </a:extLst>
          </p:cNvPr>
          <p:cNvSpPr/>
          <p:nvPr/>
        </p:nvSpPr>
        <p:spPr>
          <a:xfrm>
            <a:off x="10363832" y="2091804"/>
            <a:ext cx="730888" cy="1989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43414-ADCC-4A56-A7AD-772586938AB1}"/>
              </a:ext>
            </a:extLst>
          </p:cNvPr>
          <p:cNvSpPr/>
          <p:nvPr/>
        </p:nvSpPr>
        <p:spPr>
          <a:xfrm>
            <a:off x="8646160" y="1940560"/>
            <a:ext cx="2631440" cy="22860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8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4387-4D68-4B6B-8A38-128610E12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3989C9"/>
                </a:solidFill>
              </a:rPr>
              <a:t>What’s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63AA-1117-4358-896D-E486DF01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programming language</a:t>
            </a:r>
          </a:p>
          <a:p>
            <a:pPr lvl="1"/>
            <a:r>
              <a:rPr lang="en-US" dirty="0"/>
              <a:t>Free and open source</a:t>
            </a:r>
          </a:p>
          <a:p>
            <a:pPr lvl="1"/>
            <a:r>
              <a:rPr lang="en-US" dirty="0"/>
              <a:t>Extensible with many high-quality user-contributed libraries/packages</a:t>
            </a:r>
          </a:p>
          <a:p>
            <a:endParaRPr lang="en-US" dirty="0"/>
          </a:p>
          <a:p>
            <a:r>
              <a:rPr lang="en-US" dirty="0"/>
              <a:t>Great for statistical analysis, graphics and many other things (ex?)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6972C-4BFD-4672-87F6-3ED256A81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105" y="365125"/>
            <a:ext cx="1513508" cy="117296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871537" y="5029200"/>
            <a:ext cx="6136106" cy="802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170069" y="4491633"/>
            <a:ext cx="1987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Statistical Analysis Languages/Toolkits</a:t>
            </a:r>
          </a:p>
          <a:p>
            <a:r>
              <a:rPr lang="en-CA" dirty="0"/>
              <a:t>- SPSS</a:t>
            </a:r>
          </a:p>
          <a:p>
            <a:r>
              <a:rPr lang="en-CA" dirty="0"/>
              <a:t>- Stata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6986" y="4475591"/>
            <a:ext cx="1814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General purpose languages</a:t>
            </a:r>
          </a:p>
          <a:p>
            <a:r>
              <a:rPr lang="en-CA" dirty="0"/>
              <a:t>- C/C++</a:t>
            </a:r>
          </a:p>
          <a:p>
            <a:r>
              <a:rPr lang="en-CA" dirty="0"/>
              <a:t>- Python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C6972C-4BFD-4672-87F6-3ED256A81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844" y="5257228"/>
            <a:ext cx="902873" cy="699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6585286" y="4884627"/>
            <a:ext cx="0" cy="2875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467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4DA-BD2F-4ABC-909A-69EAA1D0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Structure: Control Flows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7445D-AED6-4F24-B337-FD72807F1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90" y="1827916"/>
            <a:ext cx="9964219" cy="386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80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36E6-9F4B-4922-B2E5-402ECFA3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26BED5-C9D9-4CC8-8E51-725A99AC32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65320" cy="4351338"/>
              </a:xfrm>
            </p:spPr>
            <p:txBody>
              <a:bodyPr/>
              <a:lstStyle/>
              <a:p>
                <a:r>
                  <a:rPr lang="en-US" b="0" dirty="0"/>
                  <a:t>Example: Sum of Squares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26BED5-C9D9-4CC8-8E51-725A99AC32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65320" cy="4351338"/>
              </a:xfrm>
              <a:blipFill>
                <a:blip r:embed="rId2"/>
                <a:stretch>
                  <a:fillRect l="-245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66B1DA-F3CF-4060-9B70-6B7B1E54A3E2}"/>
              </a:ext>
            </a:extLst>
          </p:cNvPr>
          <p:cNvSpPr txBox="1">
            <a:spLocks/>
          </p:cNvSpPr>
          <p:nvPr/>
        </p:nvSpPr>
        <p:spPr>
          <a:xfrm>
            <a:off x="5919532" y="1882124"/>
            <a:ext cx="5518485" cy="4351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sum of squares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t &lt;- 1:3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y &lt;- sum(t^2)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print(y)</a:t>
            </a:r>
          </a:p>
        </p:txBody>
      </p:sp>
    </p:spTree>
    <p:extLst>
      <p:ext uri="{BB962C8B-B14F-4D97-AF65-F5344CB8AC3E}">
        <p14:creationId xmlns:p14="http://schemas.microsoft.com/office/powerpoint/2010/main" val="2494407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A05E-031C-4D1B-8FC9-183CEC79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(if…else…)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D1ED-6082-4B49-B258-E7AAD4CA6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1" y="1825625"/>
            <a:ext cx="58674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cond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# run here if </a:t>
            </a:r>
            <a:r>
              <a:rPr lang="en-US" dirty="0" err="1">
                <a:latin typeface="Consolas" panose="020B0609020204030204" pitchFamily="49" charset="0"/>
              </a:rPr>
              <a:t>cond</a:t>
            </a:r>
            <a:r>
              <a:rPr lang="en-US" dirty="0">
                <a:latin typeface="Consolas" panose="020B0609020204030204" pitchFamily="49" charset="0"/>
              </a:rPr>
              <a:t> is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# run here if </a:t>
            </a:r>
            <a:r>
              <a:rPr lang="en-US" dirty="0" err="1">
                <a:latin typeface="Consolas" panose="020B0609020204030204" pitchFamily="49" charset="0"/>
              </a:rPr>
              <a:t>cond</a:t>
            </a:r>
            <a:r>
              <a:rPr lang="en-US" dirty="0">
                <a:latin typeface="Consolas" panose="020B0609020204030204" pitchFamily="49" charset="0"/>
              </a:rPr>
              <a:t> is FALSE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CA0261-F20A-46CE-8126-C1F0D747DE90}"/>
              </a:ext>
            </a:extLst>
          </p:cNvPr>
          <p:cNvSpPr txBox="1">
            <a:spLocks/>
          </p:cNvSpPr>
          <p:nvPr/>
        </p:nvSpPr>
        <p:spPr>
          <a:xfrm>
            <a:off x="6583680" y="1882124"/>
            <a:ext cx="5342017" cy="4351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y greater than 10?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(y &gt; 10)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print("greater than 10")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print("less or equal to 10")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9031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3D67-8153-49D0-9991-EEA7169B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(if…else if…else…)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8DF48F-BC27-4341-9FB1-340311E6578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cond1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 # run here if cond1 is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else 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cond2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 # run here if cond1 is FALSE but cond2 is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 # run here if neither cond1 nor cond2 is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3516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E026-CCCB-47E9-A48A-44B7CCD3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D8D2F-4D43-49B2-92E2-5AF768D3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14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var in seq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do something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cond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do something if </a:t>
            </a:r>
            <a:r>
              <a:rPr lang="en-US" dirty="0" err="1">
                <a:latin typeface="Consolas" panose="020B0609020204030204" pitchFamily="49" charset="0"/>
              </a:rPr>
              <a:t>cond</a:t>
            </a:r>
            <a:r>
              <a:rPr lang="en-US" dirty="0">
                <a:latin typeface="Consolas" panose="020B0609020204030204" pitchFamily="49" charset="0"/>
              </a:rPr>
              <a:t> is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FF37B1-3C95-4044-9995-26C1C0FAC205}"/>
              </a:ext>
            </a:extLst>
          </p:cNvPr>
          <p:cNvSpPr txBox="1">
            <a:spLocks/>
          </p:cNvSpPr>
          <p:nvPr/>
        </p:nvSpPr>
        <p:spPr>
          <a:xfrm>
            <a:off x="7528560" y="1831324"/>
            <a:ext cx="4397137" cy="4351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sum of squares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t &lt;- 1:3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y &lt;- 0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for (x in t)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y &lt;- y + x^2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print(y)</a:t>
            </a:r>
          </a:p>
        </p:txBody>
      </p:sp>
    </p:spTree>
    <p:extLst>
      <p:ext uri="{BB962C8B-B14F-4D97-AF65-F5344CB8AC3E}">
        <p14:creationId xmlns:p14="http://schemas.microsoft.com/office/powerpoint/2010/main" val="3627651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9899-F268-419A-B1B6-ADE5C9C8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Structure: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4E305D-6073-47D8-8748-46E682E084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What’s a function</a:t>
                </a:r>
              </a:p>
              <a:p>
                <a:pPr lvl="1"/>
                <a:r>
                  <a:rPr lang="en-US" dirty="0"/>
                  <a:t>a logical block of code</a:t>
                </a:r>
              </a:p>
              <a:p>
                <a:pPr lvl="1"/>
                <a:r>
                  <a:rPr lang="en-US" dirty="0"/>
                  <a:t>input -&gt; output</a:t>
                </a:r>
              </a:p>
              <a:p>
                <a:endParaRPr lang="en-US" dirty="0"/>
              </a:p>
              <a:p>
                <a:r>
                  <a:rPr lang="en-US" dirty="0"/>
                  <a:t>Why write functions</a:t>
                </a:r>
              </a:p>
              <a:p>
                <a:pPr lvl="1"/>
                <a:r>
                  <a:rPr lang="en-US" dirty="0"/>
                  <a:t>Reusability</a:t>
                </a:r>
              </a:p>
              <a:p>
                <a:pPr lvl="1"/>
                <a:r>
                  <a:rPr lang="en-US" dirty="0"/>
                  <a:t>Abstraction</a:t>
                </a:r>
              </a:p>
              <a:p>
                <a:pPr lvl="1"/>
                <a:r>
                  <a:rPr lang="en-US" dirty="0"/>
                  <a:t>Maintainability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4E305D-6073-47D8-8748-46E682E08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CD8D2F-4D43-49B2-92E2-5AF768D340DD}"/>
              </a:ext>
            </a:extLst>
          </p:cNvPr>
          <p:cNvSpPr txBox="1">
            <a:spLocks/>
          </p:cNvSpPr>
          <p:nvPr/>
        </p:nvSpPr>
        <p:spPr>
          <a:xfrm>
            <a:off x="5919532" y="1780524"/>
            <a:ext cx="5518485" cy="4351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sum of squares from 1 to n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ss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b="1" dirty="0">
                <a:latin typeface="Consolas" panose="020B0609020204030204" pitchFamily="49" charset="0"/>
              </a:rPr>
              <a:t>function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</a:rPr>
              <a:t>n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t &lt;- 1:n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sum(t^2)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calling the </a:t>
            </a:r>
            <a:r>
              <a:rPr lang="en-US" sz="2400" dirty="0" err="1">
                <a:latin typeface="Consolas" panose="020B0609020204030204" pitchFamily="49" charset="0"/>
              </a:rPr>
              <a:t>ss</a:t>
            </a:r>
            <a:r>
              <a:rPr lang="en-US" sz="2400" dirty="0">
                <a:latin typeface="Consolas" panose="020B0609020204030204" pitchFamily="49" charset="0"/>
              </a:rPr>
              <a:t>() function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</a:rPr>
              <a:t>ss</a:t>
            </a:r>
            <a:r>
              <a:rPr lang="en-US" sz="2400" dirty="0">
                <a:latin typeface="Consolas" panose="020B0609020204030204" pitchFamily="49" charset="0"/>
              </a:rPr>
              <a:t>(2))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</a:rPr>
              <a:t>ss</a:t>
            </a:r>
            <a:r>
              <a:rPr lang="en-US" sz="2400" dirty="0">
                <a:latin typeface="Consolas" panose="020B0609020204030204" pitchFamily="49" charset="0"/>
              </a:rPr>
              <a:t>(3))</a:t>
            </a:r>
          </a:p>
        </p:txBody>
      </p:sp>
    </p:spTree>
    <p:extLst>
      <p:ext uri="{BB962C8B-B14F-4D97-AF65-F5344CB8AC3E}">
        <p14:creationId xmlns:p14="http://schemas.microsoft.com/office/powerpoint/2010/main" val="968222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Extending the regression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Manipulate data</a:t>
            </a:r>
          </a:p>
          <a:p>
            <a:pPr lvl="1"/>
            <a:r>
              <a:rPr lang="en-CA" dirty="0"/>
              <a:t>Load data</a:t>
            </a:r>
          </a:p>
          <a:p>
            <a:pPr lvl="1"/>
            <a:r>
              <a:rPr lang="en-CA" dirty="0"/>
              <a:t>Create new columns</a:t>
            </a:r>
          </a:p>
          <a:p>
            <a:pPr lvl="1"/>
            <a:r>
              <a:rPr lang="en-CA" dirty="0"/>
              <a:t>Filter columns and rows</a:t>
            </a:r>
          </a:p>
          <a:p>
            <a:r>
              <a:rPr lang="en-CA" dirty="0"/>
              <a:t>Build models</a:t>
            </a:r>
          </a:p>
          <a:p>
            <a:pPr lvl="1"/>
            <a:r>
              <a:rPr lang="en-CA" dirty="0"/>
              <a:t>Multiple regression</a:t>
            </a:r>
          </a:p>
          <a:p>
            <a:pPr lvl="1"/>
            <a:r>
              <a:rPr lang="en-CA" dirty="0"/>
              <a:t>IV regression</a:t>
            </a:r>
          </a:p>
          <a:p>
            <a:r>
              <a:rPr lang="en-CA" dirty="0"/>
              <a:t>Report and graph</a:t>
            </a:r>
          </a:p>
          <a:p>
            <a:pPr lvl="1"/>
            <a:r>
              <a:rPr lang="en-CA" dirty="0"/>
              <a:t>Build a publication-ready table for regression results</a:t>
            </a:r>
          </a:p>
        </p:txBody>
      </p:sp>
    </p:spTree>
    <p:extLst>
      <p:ext uri="{BB962C8B-B14F-4D97-AF65-F5344CB8AC3E}">
        <p14:creationId xmlns:p14="http://schemas.microsoft.com/office/powerpoint/2010/main" val="4163352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R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Install and load an R library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dirty="0" err="1">
                <a:latin typeface="Consolas" panose="020B0609020204030204" pitchFamily="49" charset="0"/>
              </a:rPr>
              <a:t>install.packages</a:t>
            </a:r>
            <a:r>
              <a:rPr lang="en-CA" dirty="0">
                <a:latin typeface="Consolas" panose="020B0609020204030204" pitchFamily="49" charset="0"/>
              </a:rPr>
              <a:t>("</a:t>
            </a:r>
            <a:r>
              <a:rPr lang="en-CA" i="1" dirty="0" err="1">
                <a:latin typeface="Consolas" panose="020B0609020204030204" pitchFamily="49" charset="0"/>
              </a:rPr>
              <a:t>library_name</a:t>
            </a:r>
            <a:r>
              <a:rPr lang="en-CA" dirty="0">
                <a:latin typeface="Consolas" panose="020B0609020204030204" pitchFamily="49" charset="0"/>
              </a:rPr>
              <a:t>")</a:t>
            </a:r>
          </a:p>
          <a:p>
            <a:pPr marL="0" indent="0" algn="ctr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CA" dirty="0">
                <a:latin typeface="Consolas" panose="020B0609020204030204" pitchFamily="49" charset="0"/>
              </a:rPr>
              <a:t>library(</a:t>
            </a:r>
            <a:r>
              <a:rPr lang="en-CA" i="1" dirty="0" err="1">
                <a:latin typeface="Consolas" panose="020B0609020204030204" pitchFamily="49" charset="0"/>
              </a:rPr>
              <a:t>library_name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endParaRPr lang="en-CA" dirty="0"/>
          </a:p>
          <a:p>
            <a:r>
              <a:rPr lang="en-CA" dirty="0">
                <a:hlinkClick r:id="rId2"/>
              </a:rPr>
              <a:t>CRAN</a:t>
            </a:r>
            <a:r>
              <a:rPr lang="en-CA" dirty="0"/>
              <a:t> (</a:t>
            </a:r>
            <a:r>
              <a:rPr lang="en-US" dirty="0"/>
              <a:t>The Comprehensive R Archive Network</a:t>
            </a:r>
            <a:r>
              <a:rPr lang="en-CA" dirty="0"/>
              <a:t>)</a:t>
            </a:r>
          </a:p>
          <a:p>
            <a:pPr lvl="1"/>
            <a:r>
              <a:rPr lang="en-CA" dirty="0">
                <a:hlinkClick r:id="rId2"/>
              </a:rPr>
              <a:t>CRAN Task Views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9559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Many choices, which one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Often time, many choices of functions/libraries to do one task</a:t>
            </a:r>
          </a:p>
          <a:p>
            <a:pPr lvl="1"/>
            <a:r>
              <a:rPr lang="en-CA" dirty="0"/>
              <a:t>R is open and extensible!</a:t>
            </a:r>
          </a:p>
          <a:p>
            <a:endParaRPr lang="en-CA" dirty="0"/>
          </a:p>
          <a:p>
            <a:r>
              <a:rPr lang="en-CA" dirty="0"/>
              <a:t>Example: load a csv file to a data frame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read.csv()</a:t>
            </a:r>
            <a:r>
              <a:rPr lang="en-US" dirty="0"/>
              <a:t> function from the </a:t>
            </a:r>
            <a:r>
              <a:rPr lang="en-US" dirty="0" err="1">
                <a:latin typeface="Consolas" panose="020B0609020204030204" pitchFamily="49" charset="0"/>
              </a:rPr>
              <a:t>utils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  <a:hlinkClick r:id="rId3"/>
              </a:rPr>
              <a:t>read_csv</a:t>
            </a:r>
            <a:r>
              <a:rPr lang="en-US" dirty="0">
                <a:latin typeface="Consolas" panose="020B0609020204030204" pitchFamily="49" charset="0"/>
                <a:hlinkClick r:id="rId3"/>
              </a:rPr>
              <a:t>()</a:t>
            </a:r>
            <a:r>
              <a:rPr lang="en-US" dirty="0"/>
              <a:t> function from the </a:t>
            </a:r>
            <a:r>
              <a:rPr lang="en-US" dirty="0" err="1">
                <a:latin typeface="Consolas" panose="020B0609020204030204" pitchFamily="49" charset="0"/>
                <a:hlinkClick r:id="rId4"/>
              </a:rPr>
              <a:t>readr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  <a:hlinkClick r:id="rId5"/>
              </a:rPr>
              <a:t>fread</a:t>
            </a:r>
            <a:r>
              <a:rPr lang="en-US" dirty="0">
                <a:latin typeface="Consolas" panose="020B0609020204030204" pitchFamily="49" charset="0"/>
                <a:hlinkClick r:id="rId5"/>
              </a:rPr>
              <a:t>()</a:t>
            </a:r>
            <a:r>
              <a:rPr lang="en-US" dirty="0"/>
              <a:t> function from the </a:t>
            </a:r>
            <a:r>
              <a:rPr lang="en-US" dirty="0" err="1">
                <a:latin typeface="Consolas" panose="020B0609020204030204" pitchFamily="49" charset="0"/>
                <a:hlinkClick r:id="rId6"/>
              </a:rPr>
              <a:t>data.table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  <a:hlinkClick r:id="rId7"/>
              </a:rPr>
              <a:t>vroom()</a:t>
            </a:r>
            <a:r>
              <a:rPr lang="en-US" dirty="0"/>
              <a:t> from the </a:t>
            </a:r>
            <a:r>
              <a:rPr lang="en-US" dirty="0">
                <a:latin typeface="Consolas" panose="020B0609020204030204" pitchFamily="49" charset="0"/>
                <a:hlinkClick r:id="rId8"/>
              </a:rPr>
              <a:t>vroom</a:t>
            </a:r>
            <a:r>
              <a:rPr lang="en-US" dirty="0"/>
              <a:t> library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2621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Many choices, which one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the one most people use</a:t>
            </a:r>
          </a:p>
          <a:p>
            <a:endParaRPr lang="en-US" dirty="0"/>
          </a:p>
          <a:p>
            <a:r>
              <a:rPr lang="en-US" dirty="0"/>
              <a:t>Choose one that is well maintained</a:t>
            </a:r>
          </a:p>
          <a:p>
            <a:pPr lvl="1"/>
            <a:r>
              <a:rPr lang="en-US" dirty="0"/>
              <a:t>check document, </a:t>
            </a:r>
            <a:r>
              <a:rPr lang="en-US" dirty="0" err="1"/>
              <a:t>github</a:t>
            </a:r>
            <a:r>
              <a:rPr lang="en-US" dirty="0"/>
              <a:t>, etc. for last update</a:t>
            </a:r>
          </a:p>
          <a:p>
            <a:endParaRPr lang="en-US" dirty="0"/>
          </a:p>
          <a:p>
            <a:r>
              <a:rPr lang="en-US" dirty="0"/>
              <a:t>Choose one that suits your task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922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F5F8-FBF4-4A44-B8CC-A0F795F2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R do – Statistics &amp; related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A3BB94-2322-4E7B-B91E-BD8E44E9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164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Statistics &amp; Econometrics</a:t>
            </a:r>
          </a:p>
          <a:p>
            <a:pPr lvl="1"/>
            <a:r>
              <a:rPr lang="en-US" dirty="0"/>
              <a:t>Regressions</a:t>
            </a:r>
          </a:p>
          <a:p>
            <a:pPr lvl="1"/>
            <a:r>
              <a:rPr lang="en-US" dirty="0"/>
              <a:t>Time series analysis</a:t>
            </a:r>
          </a:p>
          <a:p>
            <a:pPr lvl="1"/>
            <a:r>
              <a:rPr lang="en-US" dirty="0"/>
              <a:t>Bayesian inference</a:t>
            </a:r>
          </a:p>
          <a:p>
            <a:pPr lvl="1"/>
            <a:r>
              <a:rPr lang="en-US" dirty="0"/>
              <a:t>Survival analysis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Numerical Mathematics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Solver</a:t>
            </a:r>
          </a:p>
          <a:p>
            <a:pPr lvl="1"/>
            <a:r>
              <a:rPr lang="en-US" dirty="0"/>
              <a:t>Differential equations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0C7D6D-5072-4611-BE6B-6B16FF74821D}"/>
              </a:ext>
            </a:extLst>
          </p:cNvPr>
          <p:cNvSpPr txBox="1">
            <a:spLocks/>
          </p:cNvSpPr>
          <p:nvPr/>
        </p:nvSpPr>
        <p:spPr>
          <a:xfrm>
            <a:off x="6466840" y="1825625"/>
            <a:ext cx="4231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Finance</a:t>
            </a:r>
          </a:p>
          <a:p>
            <a:pPr lvl="1"/>
            <a:r>
              <a:rPr lang="en-US" dirty="0"/>
              <a:t>Portfolio management</a:t>
            </a:r>
          </a:p>
          <a:p>
            <a:pPr lvl="1"/>
            <a:r>
              <a:rPr lang="en-US" dirty="0"/>
              <a:t>Risk management</a:t>
            </a:r>
          </a:p>
          <a:p>
            <a:pPr lvl="1"/>
            <a:r>
              <a:rPr lang="en-US" dirty="0"/>
              <a:t>Option pricing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73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Choice: extending the regression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Manipulate data (</a:t>
            </a:r>
            <a:r>
              <a:rPr lang="en-US" dirty="0" err="1">
                <a:latin typeface="Consolas" panose="020B0609020204030204" pitchFamily="49" charset="0"/>
                <a:hlinkClick r:id="rId2"/>
              </a:rPr>
              <a:t>tidyverse</a:t>
            </a:r>
            <a:r>
              <a:rPr lang="en-CA" dirty="0"/>
              <a:t> eco-system)</a:t>
            </a:r>
          </a:p>
          <a:p>
            <a:pPr lvl="1"/>
            <a:r>
              <a:rPr lang="en-CA" dirty="0"/>
              <a:t>Load data (</a:t>
            </a:r>
            <a:r>
              <a:rPr lang="en-US" dirty="0" err="1">
                <a:latin typeface="Consolas" panose="020B0609020204030204" pitchFamily="49" charset="0"/>
                <a:hlinkClick r:id="rId3"/>
              </a:rPr>
              <a:t>read_csv</a:t>
            </a:r>
            <a:r>
              <a:rPr lang="en-US" dirty="0">
                <a:latin typeface="Consolas" panose="020B0609020204030204" pitchFamily="49" charset="0"/>
                <a:hlinkClick r:id="rId3"/>
              </a:rPr>
              <a:t>()</a:t>
            </a:r>
            <a:r>
              <a:rPr lang="en-US" dirty="0"/>
              <a:t> from the </a:t>
            </a:r>
            <a:r>
              <a:rPr lang="en-US" dirty="0" err="1">
                <a:latin typeface="Consolas" panose="020B0609020204030204" pitchFamily="49" charset="0"/>
                <a:hlinkClick r:id="rId4"/>
              </a:rPr>
              <a:t>readr</a:t>
            </a:r>
            <a:r>
              <a:rPr lang="en-US" dirty="0"/>
              <a:t>)</a:t>
            </a:r>
            <a:endParaRPr lang="en-CA" dirty="0"/>
          </a:p>
          <a:p>
            <a:pPr lvl="1"/>
            <a:r>
              <a:rPr lang="en-CA" dirty="0"/>
              <a:t>Create new columns (</a:t>
            </a:r>
            <a:r>
              <a:rPr lang="en-CA" dirty="0">
                <a:latin typeface="Consolas" panose="020B0609020204030204" pitchFamily="49" charset="0"/>
                <a:hlinkClick r:id="rId5"/>
              </a:rPr>
              <a:t>mutate()</a:t>
            </a:r>
            <a:r>
              <a:rPr lang="en-CA" dirty="0"/>
              <a:t> from </a:t>
            </a:r>
            <a:r>
              <a:rPr lang="en-CA" dirty="0" err="1">
                <a:latin typeface="Consolas" panose="020B0609020204030204" pitchFamily="49" charset="0"/>
                <a:hlinkClick r:id="rId6"/>
              </a:rPr>
              <a:t>dplyr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Filter columns and rows (</a:t>
            </a:r>
            <a:r>
              <a:rPr lang="en-CA" dirty="0">
                <a:latin typeface="Consolas" panose="020B0609020204030204" pitchFamily="49" charset="0"/>
                <a:hlinkClick r:id="rId7"/>
              </a:rPr>
              <a:t>select()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  <a:hlinkClick r:id="rId8"/>
              </a:rPr>
              <a:t>filter()</a:t>
            </a:r>
            <a:r>
              <a:rPr lang="en-CA" dirty="0"/>
              <a:t> from </a:t>
            </a:r>
            <a:r>
              <a:rPr lang="en-CA" dirty="0" err="1">
                <a:latin typeface="Consolas" panose="020B0609020204030204" pitchFamily="49" charset="0"/>
                <a:hlinkClick r:id="rId6"/>
              </a:rPr>
              <a:t>dplyr</a:t>
            </a:r>
            <a:r>
              <a:rPr lang="en-CA" dirty="0"/>
              <a:t>)</a:t>
            </a:r>
          </a:p>
          <a:p>
            <a:r>
              <a:rPr lang="en-CA" dirty="0"/>
              <a:t>Build models</a:t>
            </a:r>
          </a:p>
          <a:p>
            <a:pPr lvl="1"/>
            <a:r>
              <a:rPr lang="en-CA" dirty="0"/>
              <a:t>Multiple regression (</a:t>
            </a:r>
            <a:r>
              <a:rPr lang="en-CA" dirty="0">
                <a:latin typeface="Consolas" panose="020B0609020204030204" pitchFamily="49" charset="0"/>
                <a:hlinkClick r:id="rId9"/>
              </a:rPr>
              <a:t>lm()</a:t>
            </a:r>
            <a:r>
              <a:rPr lang="en-CA" dirty="0"/>
              <a:t> from </a:t>
            </a:r>
            <a:r>
              <a:rPr lang="en-CA" dirty="0">
                <a:latin typeface="Consolas" panose="020B0609020204030204" pitchFamily="49" charset="0"/>
              </a:rPr>
              <a:t>stats</a:t>
            </a:r>
            <a:r>
              <a:rPr lang="en-CA" dirty="0"/>
              <a:t> library in R base)</a:t>
            </a:r>
          </a:p>
          <a:p>
            <a:r>
              <a:rPr lang="en-CA" dirty="0"/>
              <a:t>Report and graph</a:t>
            </a:r>
          </a:p>
          <a:p>
            <a:pPr lvl="1"/>
            <a:r>
              <a:rPr lang="en-CA" dirty="0"/>
              <a:t>Build a publication-ready table (</a:t>
            </a:r>
            <a:r>
              <a:rPr lang="en-CA" dirty="0">
                <a:latin typeface="Consolas" panose="020B0609020204030204" pitchFamily="49" charset="0"/>
                <a:hlinkClick r:id="rId10"/>
              </a:rPr>
              <a:t>stargazer()</a:t>
            </a:r>
            <a:r>
              <a:rPr lang="en-CA" dirty="0"/>
              <a:t> from </a:t>
            </a:r>
            <a:r>
              <a:rPr lang="en-CA" dirty="0">
                <a:latin typeface="Consolas" panose="020B0609020204030204" pitchFamily="49" charset="0"/>
                <a:hlinkClick r:id="rId11"/>
              </a:rPr>
              <a:t>stargazer</a:t>
            </a:r>
            <a:r>
              <a:rPr lang="en-CA" dirty="0"/>
              <a:t> library)</a:t>
            </a:r>
          </a:p>
        </p:txBody>
      </p:sp>
    </p:spTree>
    <p:extLst>
      <p:ext uri="{BB962C8B-B14F-4D97-AF65-F5344CB8AC3E}">
        <p14:creationId xmlns:p14="http://schemas.microsoft.com/office/powerpoint/2010/main" val="4176356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Load a CSV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hlinkClick r:id="rId2"/>
              </a:rPr>
              <a:t>read_csv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()</a:t>
            </a:r>
            <a:r>
              <a:rPr lang="en-US" dirty="0"/>
              <a:t> from the </a:t>
            </a:r>
            <a:r>
              <a:rPr lang="en-US" dirty="0" err="1">
                <a:latin typeface="Consolas" panose="020B0609020204030204" pitchFamily="49" charset="0"/>
                <a:hlinkClick r:id="rId3"/>
              </a:rPr>
              <a:t>readr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</a:rPr>
              <a:t>read_csv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More about </a:t>
            </a:r>
            <a:r>
              <a:rPr lang="en-US" dirty="0" err="1">
                <a:latin typeface="Consolas" panose="020B0609020204030204" pitchFamily="49" charset="0"/>
                <a:hlinkClick r:id="rId2"/>
              </a:rPr>
              <a:t>read_csv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More about </a:t>
            </a:r>
            <a:r>
              <a:rPr lang="en-US" dirty="0" err="1">
                <a:latin typeface="Consolas" panose="020B0609020204030204" pitchFamily="49" charset="0"/>
                <a:hlinkClick r:id="rId3"/>
              </a:rPr>
              <a:t>readr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4707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Load Data – Many other libraries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816593"/>
            <a:ext cx="6005875" cy="436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 err="1">
                <a:hlinkClick r:id="rId2"/>
              </a:rPr>
              <a:t>readxl</a:t>
            </a:r>
            <a:r>
              <a:rPr lang="en-US" altLang="en-US" dirty="0"/>
              <a:t> for Excel sheets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hlinkClick r:id="rId3"/>
              </a:rPr>
              <a:t>haven</a:t>
            </a:r>
            <a:r>
              <a:rPr lang="en-US" altLang="en-US" dirty="0"/>
              <a:t> for SPSS, Stata and SAS data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 err="1">
                <a:hlinkClick r:id="rId4"/>
              </a:rPr>
              <a:t>jsonlite</a:t>
            </a:r>
            <a:r>
              <a:rPr lang="en-US" altLang="en-US" dirty="0"/>
              <a:t> for JSON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hlinkClick r:id="rId5"/>
              </a:rPr>
              <a:t>xml2</a:t>
            </a:r>
            <a:r>
              <a:rPr lang="en-US" altLang="en-US" dirty="0"/>
              <a:t> for XML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 err="1">
                <a:hlinkClick r:id="rId6"/>
              </a:rPr>
              <a:t>httr</a:t>
            </a:r>
            <a:r>
              <a:rPr lang="en-US" altLang="en-US" dirty="0"/>
              <a:t> for web APIs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 err="1">
                <a:hlinkClick r:id="rId7"/>
              </a:rPr>
              <a:t>rvest</a:t>
            </a:r>
            <a:r>
              <a:rPr lang="en-US" altLang="en-US" dirty="0"/>
              <a:t> for web scraping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hlinkClick r:id="rId8"/>
              </a:rPr>
              <a:t>DBI</a:t>
            </a:r>
            <a:r>
              <a:rPr lang="en-US" altLang="en-US" dirty="0"/>
              <a:t> for connecting to </a:t>
            </a:r>
            <a:r>
              <a:rPr lang="en-US" altLang="en-US" dirty="0" err="1"/>
              <a:t>DataBase</a:t>
            </a:r>
            <a:r>
              <a:rPr lang="en-US" altLang="en-US" dirty="0"/>
              <a:t> engine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7872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Manipulation: </a:t>
            </a:r>
            <a:r>
              <a:rPr lang="en-CA" sz="36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  <a:hlinkClick r:id="rId2"/>
              </a:rPr>
              <a:t>dplyr</a:t>
            </a:r>
            <a:r>
              <a:rPr lang="en-CA" sz="36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CA" sz="3600" dirty="0"/>
              <a:t>basics</a:t>
            </a:r>
            <a:endParaRPr lang="en-CA" sz="36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Filter observations: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filter()</a:t>
            </a:r>
            <a:endParaRPr lang="en-CA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CA" dirty="0"/>
              <a:t>Select variables: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select()</a:t>
            </a:r>
            <a:endParaRPr lang="en-CA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CA" dirty="0"/>
              <a:t>Reorder rows: </a:t>
            </a:r>
            <a:r>
              <a:rPr lang="en-CA" sz="2400" b="1" dirty="0">
                <a:latin typeface="Consolas" panose="020B0609020204030204" pitchFamily="49" charset="0"/>
              </a:rPr>
              <a:t>arrange()</a:t>
            </a:r>
          </a:p>
          <a:p>
            <a:r>
              <a:rPr lang="en-CA" dirty="0"/>
              <a:t>Create new variables: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mutate()</a:t>
            </a:r>
            <a:endParaRPr lang="en-CA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CA" dirty="0"/>
              <a:t>Collapse column values to a single summary: </a:t>
            </a:r>
            <a:r>
              <a:rPr lang="en-CA" sz="2400" b="1" dirty="0">
                <a:latin typeface="Consolas" panose="020B0609020204030204" pitchFamily="49" charset="0"/>
              </a:rPr>
              <a:t>summarise()</a:t>
            </a:r>
          </a:p>
          <a:p>
            <a:endParaRPr lang="en-CA" sz="2400" dirty="0">
              <a:latin typeface="Consolas" panose="020B0609020204030204" pitchFamily="49" charset="0"/>
            </a:endParaRPr>
          </a:p>
          <a:p>
            <a:r>
              <a:rPr lang="en-CA" dirty="0"/>
              <a:t>Group by: </a:t>
            </a:r>
            <a:r>
              <a:rPr lang="en-CA" sz="2400" b="1" dirty="0" err="1">
                <a:latin typeface="Consolas" panose="020B0609020204030204" pitchFamily="49" charset="0"/>
              </a:rPr>
              <a:t>group_by</a:t>
            </a:r>
            <a:r>
              <a:rPr lang="en-CA" sz="2400" b="1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59506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Manipulation: </a:t>
            </a:r>
            <a:r>
              <a:rPr lang="en-CA" sz="3600" b="1" dirty="0">
                <a:solidFill>
                  <a:srgbClr val="FF000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filter()</a:t>
            </a:r>
            <a:endParaRPr lang="en-CA" sz="36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FB7663-BAAA-4297-9ACE-304CF5193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filter(</a:t>
            </a:r>
            <a:r>
              <a:rPr lang="en-US" dirty="0" err="1">
                <a:latin typeface="Consolas" panose="020B0609020204030204" pitchFamily="49" charset="0"/>
              </a:rPr>
              <a:t>my_dataframe</a:t>
            </a:r>
            <a:r>
              <a:rPr lang="en-US" dirty="0">
                <a:latin typeface="Consolas" panose="020B0609020204030204" pitchFamily="49" charset="0"/>
              </a:rPr>
              <a:t>, condition1, …) </a:t>
            </a:r>
          </a:p>
        </p:txBody>
      </p:sp>
    </p:spTree>
    <p:extLst>
      <p:ext uri="{BB962C8B-B14F-4D97-AF65-F5344CB8AC3E}">
        <p14:creationId xmlns:p14="http://schemas.microsoft.com/office/powerpoint/2010/main" val="3565913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Manipulation: </a:t>
            </a:r>
            <a:r>
              <a:rPr lang="en-CA" sz="3600" b="1" dirty="0">
                <a:solidFill>
                  <a:srgbClr val="FF000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mutate()</a:t>
            </a:r>
            <a:endParaRPr lang="en-CA" sz="36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FB7663-BAAA-4297-9ACE-304CF5193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mutate(</a:t>
            </a:r>
            <a:r>
              <a:rPr lang="en-US" dirty="0" err="1">
                <a:latin typeface="Consolas" panose="020B0609020204030204" pitchFamily="49" charset="0"/>
              </a:rPr>
              <a:t>my_dataframe</a:t>
            </a:r>
            <a:r>
              <a:rPr lang="en-US" dirty="0">
                <a:latin typeface="Consolas" panose="020B0609020204030204" pitchFamily="49" charset="0"/>
              </a:rPr>
              <a:t>, new_var1 = </a:t>
            </a:r>
            <a:r>
              <a:rPr lang="en-US" i="1" dirty="0">
                <a:latin typeface="Consolas" panose="020B0609020204030204" pitchFamily="49" charset="0"/>
              </a:rPr>
              <a:t>expression1, …</a:t>
            </a:r>
            <a:r>
              <a:rPr lang="en-US" dirty="0">
                <a:latin typeface="Consolas" panose="020B060902020403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089388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Manipulation: </a:t>
            </a:r>
            <a:r>
              <a:rPr lang="en-CA" sz="3600" b="1" dirty="0">
                <a:solidFill>
                  <a:srgbClr val="FF000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select()</a:t>
            </a:r>
            <a:endParaRPr lang="en-CA" sz="36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FB7663-BAAA-4297-9ACE-304CF5193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select(</a:t>
            </a:r>
            <a:r>
              <a:rPr lang="en-US" dirty="0" err="1">
                <a:latin typeface="Consolas" panose="020B0609020204030204" pitchFamily="49" charset="0"/>
              </a:rPr>
              <a:t>my_dataframe</a:t>
            </a:r>
            <a:r>
              <a:rPr lang="en-US" dirty="0">
                <a:latin typeface="Consolas" panose="020B0609020204030204" pitchFamily="49" charset="0"/>
              </a:rPr>
              <a:t>, var1, …) </a:t>
            </a:r>
          </a:p>
        </p:txBody>
      </p:sp>
    </p:spTree>
    <p:extLst>
      <p:ext uri="{BB962C8B-B14F-4D97-AF65-F5344CB8AC3E}">
        <p14:creationId xmlns:p14="http://schemas.microsoft.com/office/powerpoint/2010/main" val="138389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Manipulation: Data Pipe (%&gt;%)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filter(iris, Species == "</a:t>
            </a:r>
            <a:r>
              <a:rPr lang="en-CA" dirty="0" err="1">
                <a:latin typeface="Consolas" panose="020B0609020204030204" pitchFamily="49" charset="0"/>
              </a:rPr>
              <a:t>setosa</a:t>
            </a:r>
            <a:r>
              <a:rPr lang="en-CA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select(</a:t>
            </a: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</a:rPr>
              <a:t>Sepal.Length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519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Manipulation: Data Pipe (%&gt;%)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filter(iris, Species == "</a:t>
            </a:r>
            <a:r>
              <a:rPr lang="en-CA" dirty="0" err="1">
                <a:latin typeface="Consolas" panose="020B0609020204030204" pitchFamily="49" charset="0"/>
              </a:rPr>
              <a:t>setosa</a:t>
            </a:r>
            <a:r>
              <a:rPr lang="en-CA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select(</a:t>
            </a: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</a:rPr>
              <a:t>Sepal.Length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iris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filter(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CA" dirty="0">
                <a:latin typeface="Consolas" panose="020B0609020204030204" pitchFamily="49" charset="0"/>
              </a:rPr>
              <a:t>, Species == "</a:t>
            </a:r>
            <a:r>
              <a:rPr lang="en-CA" dirty="0" err="1">
                <a:latin typeface="Consolas" panose="020B0609020204030204" pitchFamily="49" charset="0"/>
              </a:rPr>
              <a:t>setosa</a:t>
            </a:r>
            <a:r>
              <a:rPr lang="en-CA" dirty="0">
                <a:latin typeface="Consolas" panose="020B0609020204030204" pitchFamily="49" charset="0"/>
              </a:rPr>
              <a:t>")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select(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</a:rPr>
              <a:t>Sepal.Length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01671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Manipulation: Data Pipe (%&gt;%)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filter(iris, Species == "</a:t>
            </a:r>
            <a:r>
              <a:rPr lang="en-CA" dirty="0" err="1">
                <a:latin typeface="Consolas" panose="020B0609020204030204" pitchFamily="49" charset="0"/>
              </a:rPr>
              <a:t>setosa</a:t>
            </a:r>
            <a:r>
              <a:rPr lang="en-CA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select(</a:t>
            </a: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</a:rPr>
              <a:t>Sepal.Length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iris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filter(Species == "</a:t>
            </a:r>
            <a:r>
              <a:rPr lang="en-CA" dirty="0" err="1">
                <a:latin typeface="Consolas" panose="020B0609020204030204" pitchFamily="49" charset="0"/>
              </a:rPr>
              <a:t>setosa</a:t>
            </a:r>
            <a:r>
              <a:rPr lang="en-CA" dirty="0">
                <a:latin typeface="Consolas" panose="020B0609020204030204" pitchFamily="49" charset="0"/>
              </a:rPr>
              <a:t>")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select(</a:t>
            </a:r>
            <a:r>
              <a:rPr lang="en-CA" dirty="0" err="1">
                <a:latin typeface="Consolas" panose="020B0609020204030204" pitchFamily="49" charset="0"/>
              </a:rPr>
              <a:t>Sepal.Length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294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F2BF-5F3A-49FE-BB69-1A4B223D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R do – Graphics (static ones)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4C7F46-C0A2-4CF0-8842-80205362B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24" y="3997005"/>
            <a:ext cx="3279075" cy="20238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F3E5AC-CF8C-4654-A16A-5B1E2F4D2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803" y="1397081"/>
            <a:ext cx="3943318" cy="24337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DB14D6-8900-4F85-B5E7-02670B8E0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73" y="1442877"/>
            <a:ext cx="2437774" cy="24377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DE9FB0-1722-455C-AC08-D61251C8C2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268" y="1219363"/>
            <a:ext cx="2637225" cy="26372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098446-F4C7-41EB-AD0B-9026681D0FA9}"/>
              </a:ext>
            </a:extLst>
          </p:cNvPr>
          <p:cNvSpPr txBox="1"/>
          <p:nvPr/>
        </p:nvSpPr>
        <p:spPr>
          <a:xfrm>
            <a:off x="10744338" y="4409377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74E91A-4915-471D-9FB8-7B523EE514B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248" y="3894538"/>
            <a:ext cx="3137826" cy="23533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51D9CC-D86F-4986-B2D9-90A483FFA9BE}"/>
              </a:ext>
            </a:extLst>
          </p:cNvPr>
          <p:cNvSpPr txBox="1"/>
          <p:nvPr/>
        </p:nvSpPr>
        <p:spPr>
          <a:xfrm>
            <a:off x="758024" y="6173238"/>
            <a:ext cx="10950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7"/>
              </a:rPr>
              <a:t>https://www.r-graph-gallery.com/</a:t>
            </a:r>
          </a:p>
          <a:p>
            <a:r>
              <a:rPr lang="en-US" dirty="0">
                <a:hlinkClick r:id="rId7"/>
              </a:rPr>
              <a:t>https://timogrossenbacher.ch/2016/12/beautiful-thematic-maps-with-ggplot2-only/</a:t>
            </a:r>
            <a:r>
              <a:rPr lang="en-US" dirty="0"/>
              <a:t>;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1" y="3793705"/>
            <a:ext cx="2593260" cy="259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777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312DA-17FB-442A-BC7F-67D0720D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Manipulation: Others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8AF7E-2FCF-4498-8E6C-160C2778F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 two data frames</a:t>
            </a:r>
          </a:p>
          <a:p>
            <a:pPr lvl="1"/>
            <a:r>
              <a:rPr lang="en-US"/>
              <a:t> </a:t>
            </a:r>
            <a:r>
              <a:rPr lang="en-US">
                <a:latin typeface="Consolas" panose="020B0609020204030204" pitchFamily="49" charset="0"/>
                <a:hlinkClick r:id="rId2"/>
              </a:rPr>
              <a:t>_join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()</a:t>
            </a:r>
            <a:r>
              <a:rPr lang="en-US" dirty="0"/>
              <a:t> family in </a:t>
            </a:r>
            <a:r>
              <a:rPr lang="en-US" dirty="0" err="1">
                <a:latin typeface="Consolas" panose="020B0609020204030204" pitchFamily="49" charset="0"/>
              </a:rPr>
              <a:t>dplyr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Reshape data frames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hlinkClick r:id="rId3"/>
              </a:rPr>
              <a:t>pivot_longer</a:t>
            </a:r>
            <a:r>
              <a:rPr lang="en-US" dirty="0">
                <a:latin typeface="Consolas" panose="020B0609020204030204" pitchFamily="49" charset="0"/>
                <a:hlinkClick r:id="rId3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hlinkClick r:id="rId4"/>
              </a:rPr>
              <a:t>pivot_wider</a:t>
            </a:r>
            <a:r>
              <a:rPr lang="en-US" dirty="0">
                <a:latin typeface="Consolas" panose="020B0609020204030204" pitchFamily="49" charset="0"/>
                <a:hlinkClick r:id="rId4"/>
              </a:rPr>
              <a:t>()</a:t>
            </a:r>
            <a:r>
              <a:rPr lang="en-US" dirty="0"/>
              <a:t> in </a:t>
            </a:r>
            <a:r>
              <a:rPr lang="en-US" dirty="0" err="1">
                <a:latin typeface="Consolas" panose="020B0609020204030204" pitchFamily="49" charset="0"/>
              </a:rPr>
              <a:t>tidyr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747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Multiple regressions: </a:t>
            </a:r>
            <a:r>
              <a:rPr lang="en-CA" dirty="0">
                <a:latin typeface="Consolas" panose="020B0609020204030204" pitchFamily="49" charset="0"/>
                <a:hlinkClick r:id="rId2"/>
              </a:rPr>
              <a:t>lm()</a:t>
            </a:r>
            <a:r>
              <a:rPr lang="en-CA" dirty="0"/>
              <a:t> from </a:t>
            </a:r>
            <a:r>
              <a:rPr lang="en-CA" dirty="0">
                <a:latin typeface="Consolas" panose="020B0609020204030204" pitchFamily="49" charset="0"/>
              </a:rPr>
              <a:t>stats</a:t>
            </a:r>
            <a:r>
              <a:rPr lang="en-CA" dirty="0"/>
              <a:t> library in base R</a:t>
            </a:r>
          </a:p>
          <a:p>
            <a:pPr marL="0" indent="0" algn="ctr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CA" dirty="0" err="1">
                <a:latin typeface="Consolas" panose="020B0609020204030204" pitchFamily="49" charset="0"/>
              </a:rPr>
              <a:t>my_model</a:t>
            </a:r>
            <a:r>
              <a:rPr lang="en-CA" dirty="0">
                <a:latin typeface="Consolas" panose="020B0609020204030204" pitchFamily="49" charset="0"/>
              </a:rPr>
              <a:t> &lt;- lm(y ~ x1 + x2, data)</a:t>
            </a:r>
          </a:p>
          <a:p>
            <a:endParaRPr lang="en-CA" dirty="0"/>
          </a:p>
          <a:p>
            <a:r>
              <a:rPr lang="en-CA" dirty="0"/>
              <a:t>Multiple regressions with interactive terms</a:t>
            </a:r>
          </a:p>
          <a:p>
            <a:pPr marL="0" indent="0" algn="ctr">
              <a:buNone/>
            </a:pPr>
            <a:r>
              <a:rPr lang="en-CA" dirty="0" err="1">
                <a:latin typeface="Consolas" panose="020B0609020204030204" pitchFamily="49" charset="0"/>
              </a:rPr>
              <a:t>my_model</a:t>
            </a:r>
            <a:r>
              <a:rPr lang="en-CA" dirty="0">
                <a:latin typeface="Consolas" panose="020B0609020204030204" pitchFamily="49" charset="0"/>
              </a:rPr>
              <a:t> &lt;- </a:t>
            </a:r>
            <a:r>
              <a:rPr lang="en-CA" dirty="0" err="1">
                <a:latin typeface="Consolas" panose="020B0609020204030204" pitchFamily="49" charset="0"/>
              </a:rPr>
              <a:t>lm</a:t>
            </a:r>
            <a:r>
              <a:rPr lang="en-CA" dirty="0">
                <a:latin typeface="Consolas" panose="020B0609020204030204" pitchFamily="49" charset="0"/>
              </a:rPr>
              <a:t>(y ~ x1 + x2 + I(x1 * x2), data)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/>
              <a:t>Regression result summary: </a:t>
            </a:r>
            <a:r>
              <a:rPr lang="en-CA" dirty="0">
                <a:latin typeface="Consolas" panose="020B0609020204030204" pitchFamily="49" charset="0"/>
              </a:rPr>
              <a:t>summary()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865390" y="6123543"/>
            <a:ext cx="887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Ref. </a:t>
            </a:r>
            <a:r>
              <a:rPr lang="en-US" dirty="0">
                <a:hlinkClick r:id="rId3"/>
              </a:rPr>
              <a:t>https://faculty.chicagobooth.edu/richard.hahn/teaching/FormulaNotation.pdf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0241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Summary table</a:t>
            </a:r>
          </a:p>
          <a:p>
            <a:pPr lvl="1"/>
            <a:r>
              <a:rPr lang="en-CA" dirty="0">
                <a:hlinkClick r:id="rId2"/>
              </a:rPr>
              <a:t>Summary for lm()</a:t>
            </a:r>
            <a:r>
              <a:rPr lang="en-CA" dirty="0"/>
              <a:t>:</a:t>
            </a:r>
            <a:r>
              <a:rPr lang="en-CA" dirty="0">
                <a:latin typeface="Consolas" panose="020B0609020204030204" pitchFamily="49" charset="0"/>
              </a:rPr>
              <a:t> summary(</a:t>
            </a:r>
            <a:r>
              <a:rPr lang="en-CA" dirty="0" err="1">
                <a:latin typeface="Consolas" panose="020B0609020204030204" pitchFamily="49" charset="0"/>
              </a:rPr>
              <a:t>my_model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pPr lvl="1"/>
            <a:endParaRPr lang="en-CA" dirty="0"/>
          </a:p>
          <a:p>
            <a:r>
              <a:rPr lang="en-CA" dirty="0"/>
              <a:t>publication-ready table: </a:t>
            </a:r>
            <a:r>
              <a:rPr lang="en-CA" dirty="0">
                <a:latin typeface="Consolas" panose="020B0609020204030204" pitchFamily="49" charset="0"/>
                <a:hlinkClick r:id="rId3"/>
              </a:rPr>
              <a:t>stargazer()</a:t>
            </a:r>
            <a:r>
              <a:rPr lang="en-CA" dirty="0"/>
              <a:t> from </a:t>
            </a:r>
            <a:r>
              <a:rPr lang="en-CA" dirty="0">
                <a:latin typeface="Consolas" panose="020B0609020204030204" pitchFamily="49" charset="0"/>
                <a:hlinkClick r:id="rId4"/>
              </a:rPr>
              <a:t>stargazer</a:t>
            </a:r>
            <a:r>
              <a:rPr lang="en-CA" dirty="0"/>
              <a:t> library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dirty="0">
                <a:latin typeface="Consolas" panose="020B0609020204030204" pitchFamily="49" charset="0"/>
              </a:rPr>
              <a:t>stargazer(my_model1, my_model2, 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865391" y="6123543"/>
            <a:ext cx="859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Ref. </a:t>
            </a:r>
            <a:r>
              <a:rPr lang="en-US" dirty="0">
                <a:hlinkClick r:id="rId5"/>
              </a:rPr>
              <a:t>https://cran.r-project.org/web/packages/stargazer/vignettes/stargazer.pdf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76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4387-4D68-4B6B-8A38-128610E1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89C9"/>
                </a:solidFill>
              </a:rPr>
              <a:t>R Graphics – Base plots (examples)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65" y="1467045"/>
            <a:ext cx="4090662" cy="4542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218" y="1603637"/>
            <a:ext cx="4405746" cy="4405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5DBE70-7FDA-404D-9F97-9475B854D916}"/>
              </a:ext>
            </a:extLst>
          </p:cNvPr>
          <p:cNvSpPr txBox="1"/>
          <p:nvPr/>
        </p:nvSpPr>
        <p:spPr>
          <a:xfrm>
            <a:off x="914399" y="6127234"/>
            <a:ext cx="612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https://www.stat.auckland.ac.nz/~paul/RG3e/chapter2.html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383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4387-4D68-4B6B-8A38-128610E1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89C9"/>
                </a:solidFill>
              </a:rPr>
              <a:t>R Graphics – Two Main </a:t>
            </a:r>
            <a:r>
              <a:rPr lang="en-US">
                <a:solidFill>
                  <a:srgbClr val="3989C9"/>
                </a:solidFill>
              </a:rPr>
              <a:t>Plotting Systems</a:t>
            </a:r>
            <a:endParaRPr lang="en-US" dirty="0">
              <a:solidFill>
                <a:srgbClr val="3989C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63AA-1117-4358-896D-E486DF01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System?</a:t>
            </a:r>
          </a:p>
          <a:p>
            <a:endParaRPr lang="en-US" dirty="0"/>
          </a:p>
          <a:p>
            <a:r>
              <a:rPr lang="en-US" dirty="0"/>
              <a:t>R package: lattice</a:t>
            </a:r>
          </a:p>
          <a:p>
            <a:pPr lvl="1"/>
            <a:r>
              <a:rPr lang="en-US" dirty="0"/>
              <a:t>implements Trellis system by William Cleveland:</a:t>
            </a:r>
          </a:p>
          <a:p>
            <a:endParaRPr lang="en-US" dirty="0"/>
          </a:p>
          <a:p>
            <a:r>
              <a:rPr lang="en-US" dirty="0"/>
              <a:t>R package: </a:t>
            </a:r>
            <a:r>
              <a:rPr lang="en-US" dirty="0">
                <a:hlinkClick r:id="rId3"/>
              </a:rPr>
              <a:t>ggplot2</a:t>
            </a:r>
            <a:endParaRPr lang="en-US" dirty="0"/>
          </a:p>
          <a:p>
            <a:pPr lvl="1"/>
            <a:r>
              <a:rPr lang="en-US" dirty="0"/>
              <a:t>implements "A Grammar of Graphics" by Leland Wilkinson</a:t>
            </a:r>
          </a:p>
          <a:p>
            <a:pPr lvl="1"/>
            <a:r>
              <a:rPr lang="en-US" b="1" dirty="0"/>
              <a:t>Recommended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5DBE70-7FDA-404D-9F97-9475B854D916}"/>
              </a:ext>
            </a:extLst>
          </p:cNvPr>
          <p:cNvSpPr txBox="1"/>
          <p:nvPr/>
        </p:nvSpPr>
        <p:spPr>
          <a:xfrm>
            <a:off x="914399" y="5850235"/>
            <a:ext cx="612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https://www.stat.auckland.ac.nz/~paul/RG3e/chapter4.html</a:t>
            </a:r>
            <a:endParaRPr lang="en-US" dirty="0"/>
          </a:p>
          <a:p>
            <a:r>
              <a:rPr lang="en-US" dirty="0">
                <a:hlinkClick r:id="rId5"/>
              </a:rPr>
              <a:t>https://www.stat.auckland.ac.nz/~paul/RG3e/chapter5.html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355" y="1506022"/>
            <a:ext cx="2344626" cy="23446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064" y="3850648"/>
            <a:ext cx="2651068" cy="265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262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C5D4C3-730C-4869-927A-0E5F42CEF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39" y="3771343"/>
            <a:ext cx="3413559" cy="1973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5DBE70-7FDA-404D-9F97-9475B854D916}"/>
              </a:ext>
            </a:extLst>
          </p:cNvPr>
          <p:cNvSpPr txBox="1"/>
          <p:nvPr/>
        </p:nvSpPr>
        <p:spPr>
          <a:xfrm>
            <a:off x="1353586" y="5711378"/>
            <a:ext cx="3108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tri-surface interactive plot using the </a:t>
            </a:r>
            <a:r>
              <a:rPr lang="en-US" dirty="0" err="1"/>
              <a:t>plotly</a:t>
            </a:r>
            <a:r>
              <a:rPr lang="en-US" dirty="0"/>
              <a:t> package</a:t>
            </a:r>
          </a:p>
          <a:p>
            <a:r>
              <a:rPr lang="en-US" dirty="0">
                <a:hlinkClick r:id="rId3"/>
              </a:rPr>
              <a:t>https://plot.ly/r/trisurf/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32406-F5D3-48A4-A938-2AEE5770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Specialized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0CD8E-594A-47CD-AD0A-9D561B6C3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 functions provided by specialized packages</a:t>
            </a:r>
          </a:p>
          <a:p>
            <a:pPr lvl="1"/>
            <a:r>
              <a:rPr lang="en-US" dirty="0"/>
              <a:t>Based on R primitive graphical engines like </a:t>
            </a:r>
            <a:r>
              <a:rPr lang="en-US" dirty="0">
                <a:hlinkClick r:id="rId4"/>
              </a:rPr>
              <a:t>grid</a:t>
            </a:r>
            <a:r>
              <a:rPr lang="en-US" dirty="0"/>
              <a:t> (</a:t>
            </a:r>
            <a:r>
              <a:rPr lang="en-US" dirty="0" err="1"/>
              <a:t>eg</a:t>
            </a:r>
            <a:r>
              <a:rPr lang="en-US" dirty="0"/>
              <a:t>. plot() in </a:t>
            </a:r>
            <a:r>
              <a:rPr lang="en-US" dirty="0">
                <a:hlinkClick r:id="rId5"/>
              </a:rPr>
              <a:t>party</a:t>
            </a:r>
            <a:r>
              <a:rPr lang="en-US" dirty="0"/>
              <a:t>, </a:t>
            </a:r>
            <a:r>
              <a:rPr lang="en-US" dirty="0" err="1">
                <a:hlinkClick r:id="rId6"/>
              </a:rPr>
              <a:t>igraph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Following a plotting system (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>
                <a:hlinkClick r:id="rId7"/>
              </a:rPr>
              <a:t>ggmap</a:t>
            </a:r>
            <a:r>
              <a:rPr lang="en-US" dirty="0"/>
              <a:t>, </a:t>
            </a:r>
            <a:r>
              <a:rPr lang="en-US" dirty="0" err="1">
                <a:hlinkClick r:id="rId8"/>
              </a:rPr>
              <a:t>tmap</a:t>
            </a:r>
            <a:r>
              <a:rPr lang="en-US" dirty="0"/>
              <a:t>, </a:t>
            </a:r>
            <a:r>
              <a:rPr lang="en-US" dirty="0" err="1">
                <a:hlinkClick r:id="rId9"/>
              </a:rPr>
              <a:t>gganimate</a:t>
            </a:r>
            <a:r>
              <a:rPr lang="en-US" dirty="0"/>
              <a:t>, </a:t>
            </a:r>
            <a:r>
              <a:rPr lang="en-US" dirty="0" err="1">
                <a:hlinkClick r:id="rId10"/>
              </a:rPr>
              <a:t>plotly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Wrapper of plotting tools in another languages (ex. </a:t>
            </a:r>
            <a:r>
              <a:rPr lang="en-US" dirty="0">
                <a:hlinkClick r:id="rId11"/>
              </a:rPr>
              <a:t>leaflet</a:t>
            </a:r>
            <a:r>
              <a:rPr lang="en-US" dirty="0"/>
              <a:t>, </a:t>
            </a:r>
            <a:r>
              <a:rPr lang="en-US" dirty="0" err="1">
                <a:hlinkClick r:id="rId12"/>
              </a:rPr>
              <a:t>grViz</a:t>
            </a:r>
            <a:r>
              <a:rPr lang="en-US" dirty="0">
                <a:hlinkClick r:id="rId12"/>
              </a:rPr>
              <a:t>()</a:t>
            </a:r>
            <a:r>
              <a:rPr lang="en-US" dirty="0"/>
              <a:t> in  </a:t>
            </a:r>
            <a:r>
              <a:rPr lang="en-US" dirty="0" err="1">
                <a:hlinkClick r:id="rId13"/>
              </a:rPr>
              <a:t>DiagrammeR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5DBE70-7FDA-404D-9F97-9475B854D916}"/>
              </a:ext>
            </a:extLst>
          </p:cNvPr>
          <p:cNvSpPr txBox="1"/>
          <p:nvPr/>
        </p:nvSpPr>
        <p:spPr>
          <a:xfrm>
            <a:off x="4439098" y="5728003"/>
            <a:ext cx="3890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tree plot using party package</a:t>
            </a:r>
          </a:p>
          <a:p>
            <a:r>
              <a:rPr lang="en-US" dirty="0">
                <a:hlinkClick r:id="rId14"/>
              </a:rPr>
              <a:t>https://www.statmethods.net/advstats/cart.html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81" y="3654757"/>
            <a:ext cx="2089872" cy="20898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653" y="3712946"/>
            <a:ext cx="2743220" cy="20097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5DBE70-7FDA-404D-9F97-9475B854D916}"/>
              </a:ext>
            </a:extLst>
          </p:cNvPr>
          <p:cNvSpPr txBox="1"/>
          <p:nvPr/>
        </p:nvSpPr>
        <p:spPr>
          <a:xfrm>
            <a:off x="8222653" y="5728540"/>
            <a:ext cx="3556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plot using </a:t>
            </a:r>
            <a:r>
              <a:rPr lang="en-US" dirty="0" err="1"/>
              <a:t>igraph</a:t>
            </a:r>
            <a:r>
              <a:rPr lang="en-US" dirty="0"/>
              <a:t> package</a:t>
            </a:r>
          </a:p>
          <a:p>
            <a:r>
              <a:rPr lang="en-US" dirty="0">
                <a:hlinkClick r:id="rId17"/>
              </a:rPr>
              <a:t>http://kateto.net/networks-r-igraph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280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Based on </a:t>
            </a:r>
            <a:r>
              <a:rPr lang="en-US" dirty="0"/>
              <a:t>the Grammar of Graphics</a:t>
            </a:r>
          </a:p>
          <a:p>
            <a:endParaRPr lang="en-US" dirty="0"/>
          </a:p>
          <a:p>
            <a:r>
              <a:rPr lang="en-US" dirty="0"/>
              <a:t>Basic idea: you can build any graph from the same components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Coordinate system</a:t>
            </a:r>
          </a:p>
          <a:p>
            <a:pPr lvl="1"/>
            <a:r>
              <a:rPr lang="en-US" dirty="0" err="1"/>
              <a:t>Geoms</a:t>
            </a:r>
            <a:r>
              <a:rPr lang="en-US" dirty="0"/>
              <a:t> – visual marks that represent data points</a:t>
            </a:r>
          </a:p>
          <a:p>
            <a:pPr lvl="1"/>
            <a:endParaRPr lang="en-CA" dirty="0"/>
          </a:p>
          <a:p>
            <a:r>
              <a:rPr lang="en-CA" dirty="0"/>
              <a:t>A layer-by-layer approach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5" y="5948975"/>
            <a:ext cx="994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ggplot2 book: </a:t>
            </a:r>
            <a:r>
              <a:rPr lang="en-US" dirty="0">
                <a:hlinkClick r:id="rId2"/>
              </a:rPr>
              <a:t>https://ggplot2-book.org/</a:t>
            </a:r>
            <a:endParaRPr lang="en-US" dirty="0">
              <a:hlinkClick r:id="" action="ppaction://noaction"/>
            </a:endParaRPr>
          </a:p>
          <a:p>
            <a:r>
              <a:rPr lang="en-US" dirty="0"/>
              <a:t>Paper: </a:t>
            </a:r>
            <a:r>
              <a:rPr lang="en-US" dirty="0">
                <a:hlinkClick r:id="rId3"/>
              </a:rPr>
              <a:t>A layered grammar of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155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0FA1-7D70-4C4F-B72F-05902973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Free Learning Resources -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883A3-141B-4406-86FB-3092C4A42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R for Data Science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Advanced R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Hands-On Programming with R</a:t>
            </a:r>
            <a:endParaRPr lang="en-US" dirty="0"/>
          </a:p>
          <a:p>
            <a:endParaRPr lang="en-US" dirty="0"/>
          </a:p>
          <a:p>
            <a:r>
              <a:rPr lang="en-US" dirty="0"/>
              <a:t>Check </a:t>
            </a:r>
            <a:r>
              <a:rPr lang="en-US" dirty="0">
                <a:hlinkClick r:id="rId5"/>
              </a:rPr>
              <a:t>bookdown.org</a:t>
            </a:r>
            <a:r>
              <a:rPr lang="en-US" dirty="0"/>
              <a:t> often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F81FC-E336-4D3D-9ED8-6421CFAF7E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833" y="1342823"/>
            <a:ext cx="1955010" cy="29325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A88BFF-9D19-40E1-996D-5D73268C49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659" y="1342823"/>
            <a:ext cx="2003084" cy="29325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936ACE-F29A-4006-AEDE-F889C6B892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09" y="3685351"/>
            <a:ext cx="2236663" cy="293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854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5C2B-CD49-472C-98DC-CB08CF5A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Learning Resources – Video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133EC-DF1A-41C5-8402-9EA9769B6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RStudio</a:t>
            </a:r>
            <a:r>
              <a:rPr lang="en-US" dirty="0">
                <a:hlinkClick r:id="rId3"/>
              </a:rPr>
              <a:t> Resources Site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LinkedIn Learning (used to be lynda.com)</a:t>
            </a:r>
          </a:p>
          <a:p>
            <a:pPr lvl="1"/>
            <a:r>
              <a:rPr lang="en-US" dirty="0"/>
              <a:t>free for </a:t>
            </a:r>
            <a:r>
              <a:rPr lang="en-US" dirty="0" err="1">
                <a:hlinkClick r:id="rId4"/>
              </a:rPr>
              <a:t>UofT</a:t>
            </a:r>
            <a:r>
              <a:rPr lang="en-US" dirty="0">
                <a:hlinkClick r:id="rId4"/>
              </a:rPr>
              <a:t> students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Toronto Public Library users</a:t>
            </a:r>
            <a:endParaRPr lang="en-US" dirty="0"/>
          </a:p>
          <a:p>
            <a:pPr lvl="1"/>
            <a:r>
              <a:rPr lang="en-US" dirty="0"/>
              <a:t>Search R and learn</a:t>
            </a:r>
          </a:p>
        </p:txBody>
      </p:sp>
    </p:spTree>
    <p:extLst>
      <p:ext uri="{BB962C8B-B14F-4D97-AF65-F5344CB8AC3E}">
        <p14:creationId xmlns:p14="http://schemas.microsoft.com/office/powerpoint/2010/main" val="39247067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1E94-196A-4CAB-A76B-C85E37F6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Learning Resources –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165DD-EBC2-4C92-976D-7F50FC16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CRAN Task View</a:t>
            </a:r>
            <a:endParaRPr lang="en-US" dirty="0"/>
          </a:p>
          <a:p>
            <a:endParaRPr lang="en-US" dirty="0"/>
          </a:p>
          <a:p>
            <a:r>
              <a:rPr lang="en-US" dirty="0"/>
              <a:t>Sample notebooks / reports at </a:t>
            </a:r>
            <a:r>
              <a:rPr lang="en-US" dirty="0">
                <a:hlinkClick r:id="rId3"/>
              </a:rPr>
              <a:t>http://rpubs.com/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Twitter (a few seeds: </a:t>
            </a:r>
            <a:r>
              <a:rPr lang="en-US" dirty="0">
                <a:hlinkClick r:id="rId4"/>
              </a:rPr>
              <a:t>#</a:t>
            </a:r>
            <a:r>
              <a:rPr lang="en-US" dirty="0" err="1">
                <a:hlinkClick r:id="rId4"/>
              </a:rPr>
              <a:t>rstat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hadleywickham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@</a:t>
            </a:r>
            <a:r>
              <a:rPr lang="en-US" dirty="0" err="1">
                <a:hlinkClick r:id="rId6"/>
              </a:rPr>
              <a:t>WeAreRLadies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6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E691-7E1C-43DC-AF22-9FAD7AC4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R do – Graphics (dynamic ones)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56D64-6A9E-41F2-9D05-BC501DBFD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1723"/>
            <a:ext cx="4724643" cy="44896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171517-9768-49FF-A085-6C12E0EEEFE9}"/>
              </a:ext>
            </a:extLst>
          </p:cNvPr>
          <p:cNvSpPr txBox="1"/>
          <p:nvPr/>
        </p:nvSpPr>
        <p:spPr>
          <a:xfrm>
            <a:off x="758024" y="6173238"/>
            <a:ext cx="1095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https://plot.ly/r/3d-surface-plots/</a:t>
            </a:r>
            <a:r>
              <a:rPr lang="en-US" dirty="0"/>
              <a:t>; 			</a:t>
            </a:r>
            <a:r>
              <a:rPr lang="en-US" dirty="0">
                <a:hlinkClick r:id="rId4"/>
              </a:rPr>
              <a:t>https://github.com/thomasp85/gganimate</a:t>
            </a:r>
            <a:r>
              <a:rPr lang="en-US" dirty="0"/>
              <a:t>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5A812-3DBF-44D3-A54F-2A5530AD51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812" y="1499404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2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889B-F23D-4660-A78A-A8A67C1A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R do –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9D07E-1E06-4448-9DFE-6B1CDA68D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(ex. R interface to </a:t>
            </a:r>
            <a:r>
              <a:rPr lang="en-US" dirty="0" err="1"/>
              <a:t>Keras</a:t>
            </a:r>
            <a:r>
              <a:rPr lang="en-US" dirty="0"/>
              <a:t>: </a:t>
            </a:r>
            <a:r>
              <a:rPr lang="en-US" dirty="0" err="1">
                <a:hlinkClick r:id="rId2"/>
              </a:rPr>
              <a:t>keras</a:t>
            </a:r>
            <a:r>
              <a:rPr lang="en-US" dirty="0"/>
              <a:t>)</a:t>
            </a:r>
          </a:p>
          <a:p>
            <a:r>
              <a:rPr lang="en-US" dirty="0"/>
              <a:t>Natural language processing (ex. </a:t>
            </a:r>
            <a:r>
              <a:rPr lang="en-US" dirty="0" err="1">
                <a:hlinkClick r:id="rId3"/>
              </a:rPr>
              <a:t>tidytext</a:t>
            </a:r>
            <a:r>
              <a:rPr lang="en-US" dirty="0"/>
              <a:t>, </a:t>
            </a:r>
            <a:r>
              <a:rPr lang="en-US" dirty="0" err="1">
                <a:hlinkClick r:id="rId4"/>
              </a:rPr>
              <a:t>topicmodels</a:t>
            </a:r>
            <a:r>
              <a:rPr lang="en-US" dirty="0"/>
              <a:t>)</a:t>
            </a:r>
          </a:p>
          <a:p>
            <a:r>
              <a:rPr lang="en-US" dirty="0"/>
              <a:t>Web technology</a:t>
            </a:r>
          </a:p>
          <a:p>
            <a:pPr lvl="1"/>
            <a:r>
              <a:rPr lang="en-US" dirty="0"/>
              <a:t>Web scraping (ex. </a:t>
            </a:r>
            <a:r>
              <a:rPr lang="en-US" dirty="0" err="1">
                <a:hlinkClick r:id="rId5"/>
              </a:rPr>
              <a:t>rvest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API wrapper (ex. Twitter: </a:t>
            </a:r>
            <a:r>
              <a:rPr lang="en-US" dirty="0" err="1">
                <a:hlinkClick r:id="rId6"/>
              </a:rPr>
              <a:t>rtweet</a:t>
            </a:r>
            <a:r>
              <a:rPr lang="en-US" dirty="0"/>
              <a:t>; </a:t>
            </a:r>
            <a:r>
              <a:rPr lang="en-US" dirty="0" err="1"/>
              <a:t>bigquery</a:t>
            </a:r>
            <a:r>
              <a:rPr lang="en-US" dirty="0"/>
              <a:t>: </a:t>
            </a:r>
            <a:r>
              <a:rPr lang="en-US" dirty="0" err="1">
                <a:hlinkClick r:id="rId7"/>
              </a:rPr>
              <a:t>bigrquery</a:t>
            </a:r>
            <a:r>
              <a:rPr lang="en-US" dirty="0"/>
              <a:t>; </a:t>
            </a:r>
            <a:r>
              <a:rPr lang="en-US" dirty="0" err="1"/>
              <a:t>Quandl</a:t>
            </a:r>
            <a:r>
              <a:rPr lang="en-US" dirty="0"/>
              <a:t>: </a:t>
            </a:r>
            <a:r>
              <a:rPr lang="en-US" dirty="0" err="1">
                <a:hlinkClick r:id="rId8"/>
              </a:rPr>
              <a:t>Quandl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Shiny web app (</a:t>
            </a:r>
            <a:r>
              <a:rPr lang="en-US" dirty="0">
                <a:hlinkClick r:id="rId9"/>
              </a:rPr>
              <a:t>https://shiny.rstudio.com/</a:t>
            </a:r>
            <a:r>
              <a:rPr lang="en-US" dirty="0"/>
              <a:t>)</a:t>
            </a:r>
          </a:p>
          <a:p>
            <a:r>
              <a:rPr lang="en-US" dirty="0"/>
              <a:t>Reporting</a:t>
            </a:r>
          </a:p>
          <a:p>
            <a:pPr lvl="1"/>
            <a:r>
              <a:rPr lang="en-US" dirty="0">
                <a:hlinkClick r:id="rId10"/>
              </a:rPr>
              <a:t>R Markdown</a:t>
            </a:r>
            <a:r>
              <a:rPr lang="en-US" dirty="0"/>
              <a:t> (write reports, slides, blogs, books, etc. See a gallery </a:t>
            </a:r>
            <a:r>
              <a:rPr lang="en-US" dirty="0">
                <a:hlinkClick r:id="rId11"/>
              </a:rPr>
              <a:t>here</a:t>
            </a:r>
            <a:r>
              <a:rPr lang="en-US" dirty="0"/>
              <a:t>.)</a:t>
            </a:r>
          </a:p>
          <a:p>
            <a:r>
              <a:rPr lang="en-US" dirty="0"/>
              <a:t>… (see </a:t>
            </a:r>
            <a:r>
              <a:rPr lang="en-US" dirty="0">
                <a:hlinkClick r:id="rId12"/>
              </a:rPr>
              <a:t>R Task View</a:t>
            </a:r>
            <a:r>
              <a:rPr lang="en-US" dirty="0"/>
              <a:t> for more)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6522-3013-4262-BEA7-8E8EFEB9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R do, </a:t>
            </a:r>
            <a:r>
              <a:rPr lang="en-US" b="1" dirty="0"/>
              <a:t>for you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C7151-25D6-41BB-BF6D-49ABBE638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Beyond Excel</a:t>
            </a:r>
          </a:p>
          <a:p>
            <a:endParaRPr lang="en-US" dirty="0"/>
          </a:p>
          <a:p>
            <a:r>
              <a:rPr lang="en-US" dirty="0"/>
              <a:t>Automate boring tasks</a:t>
            </a:r>
          </a:p>
          <a:p>
            <a:endParaRPr lang="en-US" dirty="0"/>
          </a:p>
          <a:p>
            <a:r>
              <a:rPr lang="en-US" dirty="0"/>
              <a:t>Prototype ideas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2757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 for Today (~2 hrs)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Motivation: two examples</a:t>
            </a:r>
          </a:p>
          <a:p>
            <a:pPr lvl="1"/>
            <a:r>
              <a:rPr lang="en-CA" dirty="0"/>
              <a:t>A simple regression (housing price and pollution)</a:t>
            </a:r>
          </a:p>
          <a:p>
            <a:pPr lvl="1"/>
            <a:r>
              <a:rPr lang="en-CA" dirty="0"/>
              <a:t>Twitter API</a:t>
            </a:r>
          </a:p>
          <a:p>
            <a:endParaRPr lang="en-CA" dirty="0"/>
          </a:p>
          <a:p>
            <a:r>
              <a:rPr lang="en-CA" dirty="0"/>
              <a:t>Basics of R (quick overview)</a:t>
            </a:r>
          </a:p>
          <a:p>
            <a:pPr lvl="1"/>
            <a:r>
              <a:rPr lang="en-CA" dirty="0"/>
              <a:t>Data structure</a:t>
            </a:r>
          </a:p>
          <a:p>
            <a:pPr lvl="1"/>
            <a:r>
              <a:rPr lang="en-CA" dirty="0"/>
              <a:t>Programming structure</a:t>
            </a:r>
          </a:p>
          <a:p>
            <a:pPr lvl="1"/>
            <a:endParaRPr lang="en-CA" dirty="0"/>
          </a:p>
          <a:p>
            <a:r>
              <a:rPr lang="en-CA" dirty="0"/>
              <a:t>A typical analysis workflow: extending the regression example</a:t>
            </a:r>
          </a:p>
          <a:p>
            <a:pPr lvl="1"/>
            <a:r>
              <a:rPr lang="en-CA" dirty="0"/>
              <a:t>Import and manipulate data</a:t>
            </a:r>
          </a:p>
          <a:p>
            <a:pPr lvl="1"/>
            <a:r>
              <a:rPr lang="en-CA" dirty="0"/>
              <a:t>Build models</a:t>
            </a:r>
          </a:p>
          <a:p>
            <a:pPr lvl="1"/>
            <a:r>
              <a:rPr lang="en-CA" dirty="0"/>
              <a:t>Report and graph results</a:t>
            </a:r>
          </a:p>
        </p:txBody>
      </p:sp>
    </p:spTree>
    <p:extLst>
      <p:ext uri="{BB962C8B-B14F-4D97-AF65-F5344CB8AC3E}">
        <p14:creationId xmlns:p14="http://schemas.microsoft.com/office/powerpoint/2010/main" val="16025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60FD-F44F-4286-8F3C-CAFF688F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</a:t>
            </a:r>
            <a:r>
              <a:rPr lang="en-US" dirty="0" err="1"/>
              <a:t>RStudio</a:t>
            </a:r>
            <a:r>
              <a:rPr lang="en-US" dirty="0"/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560FCD-8E2A-470C-B4D7-1C6C34E82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56" y="1348411"/>
            <a:ext cx="9392938" cy="5283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33A889-8F55-4960-83E5-8CAA5D59D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439" y="617949"/>
            <a:ext cx="2329296" cy="81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04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4304</TotalTime>
  <Words>2022</Words>
  <Application>Microsoft Office PowerPoint</Application>
  <PresentationFormat>Widescreen</PresentationFormat>
  <Paragraphs>443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Consolas</vt:lpstr>
      <vt:lpstr>Office Theme</vt:lpstr>
      <vt:lpstr>Intro to R</vt:lpstr>
      <vt:lpstr>What’s R?</vt:lpstr>
      <vt:lpstr>What can R do – Statistics &amp; related</vt:lpstr>
      <vt:lpstr>What can R do – Graphics (static ones)</vt:lpstr>
      <vt:lpstr>What can R do – Graphics (dynamic ones)</vt:lpstr>
      <vt:lpstr>What can R do – Others</vt:lpstr>
      <vt:lpstr>What can R do, for you?</vt:lpstr>
      <vt:lpstr>Plan for Today (~2 hrs)</vt:lpstr>
      <vt:lpstr>What’s RStudio?</vt:lpstr>
      <vt:lpstr>Google Colab</vt:lpstr>
      <vt:lpstr>Motivation: two examples</vt:lpstr>
      <vt:lpstr>R Basics</vt:lpstr>
      <vt:lpstr>R Data Structure - Overview</vt:lpstr>
      <vt:lpstr>R Data Structure - Overview</vt:lpstr>
      <vt:lpstr>Atomic Vectors</vt:lpstr>
      <vt:lpstr>List</vt:lpstr>
      <vt:lpstr>Data Frame</vt:lpstr>
      <vt:lpstr>Data Frame</vt:lpstr>
      <vt:lpstr>Data Frame</vt:lpstr>
      <vt:lpstr>Programming Structure: Control Flows</vt:lpstr>
      <vt:lpstr>Sequential</vt:lpstr>
      <vt:lpstr>Conditional (if…else…)</vt:lpstr>
      <vt:lpstr>Conditional (if…else if…else…)</vt:lpstr>
      <vt:lpstr>Iteration</vt:lpstr>
      <vt:lpstr>Programming Structure: Functions</vt:lpstr>
      <vt:lpstr>Extending the regression example</vt:lpstr>
      <vt:lpstr>Using R libraries</vt:lpstr>
      <vt:lpstr>Many choices, which one to use</vt:lpstr>
      <vt:lpstr>Many choices, which one to use</vt:lpstr>
      <vt:lpstr>Our Choice: extending the regression example</vt:lpstr>
      <vt:lpstr>Load a CSV file</vt:lpstr>
      <vt:lpstr>Load Data – Many other libraries</vt:lpstr>
      <vt:lpstr>Data Manipulation: dplyr basics</vt:lpstr>
      <vt:lpstr>Data Manipulation: filter()</vt:lpstr>
      <vt:lpstr>Data Manipulation: mutate()</vt:lpstr>
      <vt:lpstr>Data Manipulation: select()</vt:lpstr>
      <vt:lpstr>Data Manipulation: Data Pipe (%&gt;%)</vt:lpstr>
      <vt:lpstr>Data Manipulation: Data Pipe (%&gt;%)</vt:lpstr>
      <vt:lpstr>Data Manipulation: Data Pipe (%&gt;%)</vt:lpstr>
      <vt:lpstr>Data Manipulation: Others</vt:lpstr>
      <vt:lpstr>Regression</vt:lpstr>
      <vt:lpstr>Report</vt:lpstr>
      <vt:lpstr>R Graphics – Base plots (examples)</vt:lpstr>
      <vt:lpstr>R Graphics – Two Main Plotting Systems</vt:lpstr>
      <vt:lpstr>Other Specialized Plots</vt:lpstr>
      <vt:lpstr>ggplot2</vt:lpstr>
      <vt:lpstr>Free Learning Resources - Books</vt:lpstr>
      <vt:lpstr>Free Learning Resources – Video Courses</vt:lpstr>
      <vt:lpstr>Free Learning Resources – 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Cao</dc:creator>
  <cp:lastModifiedBy>Jay Cao</cp:lastModifiedBy>
  <cp:revision>172</cp:revision>
  <dcterms:created xsi:type="dcterms:W3CDTF">2018-04-05T21:49:57Z</dcterms:created>
  <dcterms:modified xsi:type="dcterms:W3CDTF">2019-11-04T17:32:58Z</dcterms:modified>
</cp:coreProperties>
</file>