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4" r:id="rId11"/>
    <p:sldId id="275" r:id="rId12"/>
    <p:sldId id="272" r:id="rId13"/>
    <p:sldId id="286" r:id="rId14"/>
    <p:sldId id="273" r:id="rId15"/>
    <p:sldId id="274" r:id="rId16"/>
    <p:sldId id="266" r:id="rId17"/>
    <p:sldId id="267" r:id="rId18"/>
    <p:sldId id="268" r:id="rId19"/>
    <p:sldId id="269" r:id="rId20"/>
    <p:sldId id="277" r:id="rId21"/>
    <p:sldId id="270" r:id="rId22"/>
    <p:sldId id="278" r:id="rId23"/>
    <p:sldId id="271" r:id="rId24"/>
    <p:sldId id="279" r:id="rId25"/>
    <p:sldId id="265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DAE56-4E0C-469A-BE31-6CD4E93F4DBC}" v="3243" dt="2019-05-27T16:37:30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77FDAE56-4E0C-469A-BE31-6CD4E93F4DBC}"/>
    <pc:docChg chg="custSel addSld modSld sldOrd">
      <pc:chgData name="Jay Cao" userId="24e21172780c2dbf" providerId="LiveId" clId="{77FDAE56-4E0C-469A-BE31-6CD4E93F4DBC}" dt="2019-05-27T16:37:30.481" v="3238" actId="113"/>
      <pc:docMkLst>
        <pc:docMk/>
      </pc:docMkLst>
      <pc:sldChg chg="modSp">
        <pc:chgData name="Jay Cao" userId="24e21172780c2dbf" providerId="LiveId" clId="{77FDAE56-4E0C-469A-BE31-6CD4E93F4DBC}" dt="2019-05-24T15:10:01.121" v="1424" actId="1038"/>
        <pc:sldMkLst>
          <pc:docMk/>
          <pc:sldMk cId="2010662916" sldId="258"/>
        </pc:sldMkLst>
        <pc:spChg chg="mod">
          <ac:chgData name="Jay Cao" userId="24e21172780c2dbf" providerId="LiveId" clId="{77FDAE56-4E0C-469A-BE31-6CD4E93F4DBC}" dt="2019-05-24T15:09:31.482" v="1387" actId="20577"/>
          <ac:spMkLst>
            <pc:docMk/>
            <pc:sldMk cId="2010662916" sldId="258"/>
            <ac:spMk id="3" creationId="{26E4CF19-F05A-49C4-B57B-F462F260CE19}"/>
          </ac:spMkLst>
        </pc:spChg>
        <pc:spChg chg="mod">
          <ac:chgData name="Jay Cao" userId="24e21172780c2dbf" providerId="LiveId" clId="{77FDAE56-4E0C-469A-BE31-6CD4E93F4DBC}" dt="2019-05-24T15:10:01.121" v="1424" actId="1038"/>
          <ac:spMkLst>
            <pc:docMk/>
            <pc:sldMk cId="2010662916" sldId="258"/>
            <ac:spMk id="5" creationId="{7D22C786-C0DC-44E1-9C7C-E7113A5B1EB2}"/>
          </ac:spMkLst>
        </pc:spChg>
        <pc:spChg chg="mod">
          <ac:chgData name="Jay Cao" userId="24e21172780c2dbf" providerId="LiveId" clId="{77FDAE56-4E0C-469A-BE31-6CD4E93F4DBC}" dt="2019-05-24T15:10:01.121" v="1424" actId="1038"/>
          <ac:spMkLst>
            <pc:docMk/>
            <pc:sldMk cId="2010662916" sldId="258"/>
            <ac:spMk id="6" creationId="{56356634-57E9-4FF5-A420-6E3011DFC279}"/>
          </ac:spMkLst>
        </pc:spChg>
        <pc:spChg chg="mod">
          <ac:chgData name="Jay Cao" userId="24e21172780c2dbf" providerId="LiveId" clId="{77FDAE56-4E0C-469A-BE31-6CD4E93F4DBC}" dt="2019-05-24T15:10:01.121" v="1424" actId="1038"/>
          <ac:spMkLst>
            <pc:docMk/>
            <pc:sldMk cId="2010662916" sldId="258"/>
            <ac:spMk id="10" creationId="{9670F4F4-E8D6-472E-839A-06AB893FD70F}"/>
          </ac:spMkLst>
        </pc:spChg>
        <pc:picChg chg="mod">
          <ac:chgData name="Jay Cao" userId="24e21172780c2dbf" providerId="LiveId" clId="{77FDAE56-4E0C-469A-BE31-6CD4E93F4DBC}" dt="2019-05-24T15:10:01.121" v="1424" actId="1038"/>
          <ac:picMkLst>
            <pc:docMk/>
            <pc:sldMk cId="2010662916" sldId="258"/>
            <ac:picMk id="4" creationId="{F123666F-7803-46E2-B31C-DAE6326BDC91}"/>
          </ac:picMkLst>
        </pc:picChg>
        <pc:picChg chg="mod">
          <ac:chgData name="Jay Cao" userId="24e21172780c2dbf" providerId="LiveId" clId="{77FDAE56-4E0C-469A-BE31-6CD4E93F4DBC}" dt="2019-05-24T15:10:01.121" v="1424" actId="1038"/>
          <ac:picMkLst>
            <pc:docMk/>
            <pc:sldMk cId="2010662916" sldId="258"/>
            <ac:picMk id="7" creationId="{91CE1733-45C7-4665-B596-F5B55D0CF4B9}"/>
          </ac:picMkLst>
        </pc:picChg>
        <pc:picChg chg="mod">
          <ac:chgData name="Jay Cao" userId="24e21172780c2dbf" providerId="LiveId" clId="{77FDAE56-4E0C-469A-BE31-6CD4E93F4DBC}" dt="2019-05-24T15:10:01.121" v="1424" actId="1038"/>
          <ac:picMkLst>
            <pc:docMk/>
            <pc:sldMk cId="2010662916" sldId="258"/>
            <ac:picMk id="9" creationId="{9282C687-B680-4C1F-98BC-2E0778303089}"/>
          </ac:picMkLst>
        </pc:picChg>
        <pc:cxnChg chg="mod">
          <ac:chgData name="Jay Cao" userId="24e21172780c2dbf" providerId="LiveId" clId="{77FDAE56-4E0C-469A-BE31-6CD4E93F4DBC}" dt="2019-05-24T15:10:01.121" v="1424" actId="1038"/>
          <ac:cxnSpMkLst>
            <pc:docMk/>
            <pc:sldMk cId="2010662916" sldId="258"/>
            <ac:cxnSpMk id="8" creationId="{6607963A-F598-4827-B3F8-42176ACD7D07}"/>
          </ac:cxnSpMkLst>
        </pc:cxnChg>
        <pc:cxnChg chg="mod">
          <ac:chgData name="Jay Cao" userId="24e21172780c2dbf" providerId="LiveId" clId="{77FDAE56-4E0C-469A-BE31-6CD4E93F4DBC}" dt="2019-05-24T15:10:01.121" v="1424" actId="1038"/>
          <ac:cxnSpMkLst>
            <pc:docMk/>
            <pc:sldMk cId="2010662916" sldId="258"/>
            <ac:cxnSpMk id="11" creationId="{7C875BB1-F21F-482D-955B-7EB80C860F8E}"/>
          </ac:cxnSpMkLst>
        </pc:cxnChg>
      </pc:sldChg>
      <pc:sldChg chg="modSp">
        <pc:chgData name="Jay Cao" userId="24e21172780c2dbf" providerId="LiveId" clId="{77FDAE56-4E0C-469A-BE31-6CD4E93F4DBC}" dt="2019-05-23T16:05:17.092" v="127" actId="20577"/>
        <pc:sldMkLst>
          <pc:docMk/>
          <pc:sldMk cId="217856129" sldId="263"/>
        </pc:sldMkLst>
        <pc:spChg chg="mod">
          <ac:chgData name="Jay Cao" userId="24e21172780c2dbf" providerId="LiveId" clId="{77FDAE56-4E0C-469A-BE31-6CD4E93F4DBC}" dt="2019-05-23T16:05:17.092" v="127" actId="20577"/>
          <ac:spMkLst>
            <pc:docMk/>
            <pc:sldMk cId="217856129" sldId="263"/>
            <ac:spMk id="3" creationId="{955F7531-9765-4542-969B-FEC31306C2C5}"/>
          </ac:spMkLst>
        </pc:spChg>
      </pc:sldChg>
      <pc:sldChg chg="modSp">
        <pc:chgData name="Jay Cao" userId="24e21172780c2dbf" providerId="LiveId" clId="{77FDAE56-4E0C-469A-BE31-6CD4E93F4DBC}" dt="2019-05-23T16:03:44.877" v="98" actId="27636"/>
        <pc:sldMkLst>
          <pc:docMk/>
          <pc:sldMk cId="2024322096" sldId="264"/>
        </pc:sldMkLst>
        <pc:spChg chg="mod">
          <ac:chgData name="Jay Cao" userId="24e21172780c2dbf" providerId="LiveId" clId="{77FDAE56-4E0C-469A-BE31-6CD4E93F4DBC}" dt="2019-05-23T16:03:44.877" v="98" actId="27636"/>
          <ac:spMkLst>
            <pc:docMk/>
            <pc:sldMk cId="2024322096" sldId="264"/>
            <ac:spMk id="3" creationId="{234E5B68-020B-49A7-93DB-080EBC45FB9E}"/>
          </ac:spMkLst>
        </pc:spChg>
      </pc:sldChg>
      <pc:sldChg chg="modSp">
        <pc:chgData name="Jay Cao" userId="24e21172780c2dbf" providerId="LiveId" clId="{77FDAE56-4E0C-469A-BE31-6CD4E93F4DBC}" dt="2019-05-27T16:07:33.676" v="3198" actId="20577"/>
        <pc:sldMkLst>
          <pc:docMk/>
          <pc:sldMk cId="330935507" sldId="265"/>
        </pc:sldMkLst>
        <pc:graphicFrameChg chg="modGraphic">
          <ac:chgData name="Jay Cao" userId="24e21172780c2dbf" providerId="LiveId" clId="{77FDAE56-4E0C-469A-BE31-6CD4E93F4DBC}" dt="2019-05-27T16:07:33.676" v="3198" actId="20577"/>
          <ac:graphicFrameMkLst>
            <pc:docMk/>
            <pc:sldMk cId="330935507" sldId="265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7T16:07:18.696" v="3189" actId="20577"/>
        <pc:sldMkLst>
          <pc:docMk/>
          <pc:sldMk cId="4176588267" sldId="269"/>
        </pc:sldMkLst>
        <pc:graphicFrameChg chg="modGraphic">
          <ac:chgData name="Jay Cao" userId="24e21172780c2dbf" providerId="LiveId" clId="{77FDAE56-4E0C-469A-BE31-6CD4E93F4DBC}" dt="2019-05-27T16:07:18.696" v="3189" actId="20577"/>
          <ac:graphicFrameMkLst>
            <pc:docMk/>
            <pc:sldMk cId="4176588267" sldId="269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7T16:07:23.527" v="3192" actId="20577"/>
        <pc:sldMkLst>
          <pc:docMk/>
          <pc:sldMk cId="1791088244" sldId="270"/>
        </pc:sldMkLst>
        <pc:graphicFrameChg chg="modGraphic">
          <ac:chgData name="Jay Cao" userId="24e21172780c2dbf" providerId="LiveId" clId="{77FDAE56-4E0C-469A-BE31-6CD4E93F4DBC}" dt="2019-05-27T16:07:23.527" v="3192" actId="20577"/>
          <ac:graphicFrameMkLst>
            <pc:docMk/>
            <pc:sldMk cId="1791088244" sldId="270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7T16:07:29.048" v="3195" actId="20577"/>
        <pc:sldMkLst>
          <pc:docMk/>
          <pc:sldMk cId="4125568038" sldId="271"/>
        </pc:sldMkLst>
        <pc:graphicFrameChg chg="modGraphic">
          <ac:chgData name="Jay Cao" userId="24e21172780c2dbf" providerId="LiveId" clId="{77FDAE56-4E0C-469A-BE31-6CD4E93F4DBC}" dt="2019-05-27T16:07:29.048" v="3195" actId="20577"/>
          <ac:graphicFrameMkLst>
            <pc:docMk/>
            <pc:sldMk cId="4125568038" sldId="271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4T16:15:08.538" v="1439" actId="20577"/>
        <pc:sldMkLst>
          <pc:docMk/>
          <pc:sldMk cId="1208205094" sldId="272"/>
        </pc:sldMkLst>
        <pc:spChg chg="mod">
          <ac:chgData name="Jay Cao" userId="24e21172780c2dbf" providerId="LiveId" clId="{77FDAE56-4E0C-469A-BE31-6CD4E93F4DBC}" dt="2019-05-24T16:15:08.538" v="1439" actId="20577"/>
          <ac:spMkLst>
            <pc:docMk/>
            <pc:sldMk cId="1208205094" sldId="272"/>
            <ac:spMk id="3" creationId="{8CED3144-FF98-4FC1-96DB-89917B23FDA1}"/>
          </ac:spMkLst>
        </pc:spChg>
      </pc:sldChg>
      <pc:sldChg chg="ord">
        <pc:chgData name="Jay Cao" userId="24e21172780c2dbf" providerId="LiveId" clId="{77FDAE56-4E0C-469A-BE31-6CD4E93F4DBC}" dt="2019-05-27T15:29:58.536" v="3183"/>
        <pc:sldMkLst>
          <pc:docMk/>
          <pc:sldMk cId="4034858110" sldId="274"/>
        </pc:sldMkLst>
      </pc:sldChg>
      <pc:sldChg chg="ord">
        <pc:chgData name="Jay Cao" userId="24e21172780c2dbf" providerId="LiveId" clId="{77FDAE56-4E0C-469A-BE31-6CD4E93F4DBC}" dt="2019-05-27T15:34:14.844" v="3184"/>
        <pc:sldMkLst>
          <pc:docMk/>
          <pc:sldMk cId="2647100879" sldId="277"/>
        </pc:sldMkLst>
      </pc:sldChg>
      <pc:sldChg chg="modSp ord">
        <pc:chgData name="Jay Cao" userId="24e21172780c2dbf" providerId="LiveId" clId="{77FDAE56-4E0C-469A-BE31-6CD4E93F4DBC}" dt="2019-05-27T16:18:24.023" v="3237" actId="6549"/>
        <pc:sldMkLst>
          <pc:docMk/>
          <pc:sldMk cId="4212833241" sldId="278"/>
        </pc:sldMkLst>
        <pc:spChg chg="mod">
          <ac:chgData name="Jay Cao" userId="24e21172780c2dbf" providerId="LiveId" clId="{77FDAE56-4E0C-469A-BE31-6CD4E93F4DBC}" dt="2019-05-27T16:10:17.164" v="3199" actId="20577"/>
          <ac:spMkLst>
            <pc:docMk/>
            <pc:sldMk cId="4212833241" sldId="278"/>
            <ac:spMk id="2" creationId="{8E77643F-7E4A-4C62-8C76-C75C53E0EA9A}"/>
          </ac:spMkLst>
        </pc:spChg>
        <pc:spChg chg="mod">
          <ac:chgData name="Jay Cao" userId="24e21172780c2dbf" providerId="LiveId" clId="{77FDAE56-4E0C-469A-BE31-6CD4E93F4DBC}" dt="2019-05-27T16:18:24.023" v="3237" actId="6549"/>
          <ac:spMkLst>
            <pc:docMk/>
            <pc:sldMk cId="4212833241" sldId="278"/>
            <ac:spMk id="3" creationId="{25EE8030-6D98-4B88-BF44-DCFCBA683B52}"/>
          </ac:spMkLst>
        </pc:spChg>
      </pc:sldChg>
      <pc:sldChg chg="modSp ord">
        <pc:chgData name="Jay Cao" userId="24e21172780c2dbf" providerId="LiveId" clId="{77FDAE56-4E0C-469A-BE31-6CD4E93F4DBC}" dt="2019-05-27T16:10:33.061" v="3200" actId="20577"/>
        <pc:sldMkLst>
          <pc:docMk/>
          <pc:sldMk cId="2871092563" sldId="279"/>
        </pc:sldMkLst>
        <pc:spChg chg="mod">
          <ac:chgData name="Jay Cao" userId="24e21172780c2dbf" providerId="LiveId" clId="{77FDAE56-4E0C-469A-BE31-6CD4E93F4DBC}" dt="2019-05-27T16:10:33.061" v="3200" actId="20577"/>
          <ac:spMkLst>
            <pc:docMk/>
            <pc:sldMk cId="2871092563" sldId="279"/>
            <ac:spMk id="2" creationId="{EBF0AC6C-6D30-4813-A47E-4BE531DE7EE9}"/>
          </ac:spMkLst>
        </pc:spChg>
      </pc:sldChg>
      <pc:sldChg chg="modSp">
        <pc:chgData name="Jay Cao" userId="24e21172780c2dbf" providerId="LiveId" clId="{77FDAE56-4E0C-469A-BE31-6CD4E93F4DBC}" dt="2019-05-27T16:37:30.481" v="3238" actId="113"/>
        <pc:sldMkLst>
          <pc:docMk/>
          <pc:sldMk cId="1483295490" sldId="280"/>
        </pc:sldMkLst>
        <pc:spChg chg="mod">
          <ac:chgData name="Jay Cao" userId="24e21172780c2dbf" providerId="LiveId" clId="{77FDAE56-4E0C-469A-BE31-6CD4E93F4DBC}" dt="2019-05-27T16:10:36.783" v="3201" actId="20577"/>
          <ac:spMkLst>
            <pc:docMk/>
            <pc:sldMk cId="1483295490" sldId="280"/>
            <ac:spMk id="2" creationId="{7EFF90E5-3FD3-46B6-A354-094E6BF80CAB}"/>
          </ac:spMkLst>
        </pc:spChg>
        <pc:spChg chg="mod">
          <ac:chgData name="Jay Cao" userId="24e21172780c2dbf" providerId="LiveId" clId="{77FDAE56-4E0C-469A-BE31-6CD4E93F4DBC}" dt="2019-05-27T16:37:30.481" v="3238" actId="113"/>
          <ac:spMkLst>
            <pc:docMk/>
            <pc:sldMk cId="1483295490" sldId="280"/>
            <ac:spMk id="3" creationId="{06050607-66C6-4C57-83DD-77894D5CBA4E}"/>
          </ac:spMkLst>
        </pc:spChg>
        <pc:spChg chg="mod">
          <ac:chgData name="Jay Cao" userId="24e21172780c2dbf" providerId="LiveId" clId="{77FDAE56-4E0C-469A-BE31-6CD4E93F4DBC}" dt="2019-05-23T16:08:51.400" v="176" actId="1035"/>
          <ac:spMkLst>
            <pc:docMk/>
            <pc:sldMk cId="1483295490" sldId="280"/>
            <ac:spMk id="7" creationId="{79729DE7-4908-4A7E-B32B-3F8681201E8F}"/>
          </ac:spMkLst>
        </pc:spChg>
      </pc:sldChg>
      <pc:sldChg chg="modSp">
        <pc:chgData name="Jay Cao" userId="24e21172780c2dbf" providerId="LiveId" clId="{77FDAE56-4E0C-469A-BE31-6CD4E93F4DBC}" dt="2019-05-27T16:10:39.627" v="3202" actId="20577"/>
        <pc:sldMkLst>
          <pc:docMk/>
          <pc:sldMk cId="3332480798" sldId="281"/>
        </pc:sldMkLst>
        <pc:spChg chg="mod">
          <ac:chgData name="Jay Cao" userId="24e21172780c2dbf" providerId="LiveId" clId="{77FDAE56-4E0C-469A-BE31-6CD4E93F4DBC}" dt="2019-05-27T16:10:39.627" v="3202" actId="20577"/>
          <ac:spMkLst>
            <pc:docMk/>
            <pc:sldMk cId="3332480798" sldId="281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0:42.180" v="3203" actId="20577"/>
        <pc:sldMkLst>
          <pc:docMk/>
          <pc:sldMk cId="3125692063" sldId="282"/>
        </pc:sldMkLst>
        <pc:spChg chg="mod">
          <ac:chgData name="Jay Cao" userId="24e21172780c2dbf" providerId="LiveId" clId="{77FDAE56-4E0C-469A-BE31-6CD4E93F4DBC}" dt="2019-05-27T16:10:42.180" v="3203" actId="20577"/>
          <ac:spMkLst>
            <pc:docMk/>
            <pc:sldMk cId="3125692063" sldId="282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0:45.188" v="3204" actId="20577"/>
        <pc:sldMkLst>
          <pc:docMk/>
          <pc:sldMk cId="345284017" sldId="283"/>
        </pc:sldMkLst>
        <pc:spChg chg="mod">
          <ac:chgData name="Jay Cao" userId="24e21172780c2dbf" providerId="LiveId" clId="{77FDAE56-4E0C-469A-BE31-6CD4E93F4DBC}" dt="2019-05-27T16:10:45.188" v="3204" actId="20577"/>
          <ac:spMkLst>
            <pc:docMk/>
            <pc:sldMk cId="345284017" sldId="283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0:48.998" v="3205" actId="20577"/>
        <pc:sldMkLst>
          <pc:docMk/>
          <pc:sldMk cId="3210137513" sldId="284"/>
        </pc:sldMkLst>
        <pc:spChg chg="mod">
          <ac:chgData name="Jay Cao" userId="24e21172780c2dbf" providerId="LiveId" clId="{77FDAE56-4E0C-469A-BE31-6CD4E93F4DBC}" dt="2019-05-27T16:10:48.998" v="3205" actId="20577"/>
          <ac:spMkLst>
            <pc:docMk/>
            <pc:sldMk cId="3210137513" sldId="284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1:07.649" v="3206" actId="20577"/>
        <pc:sldMkLst>
          <pc:docMk/>
          <pc:sldMk cId="2116497251" sldId="285"/>
        </pc:sldMkLst>
        <pc:spChg chg="mod">
          <ac:chgData name="Jay Cao" userId="24e21172780c2dbf" providerId="LiveId" clId="{77FDAE56-4E0C-469A-BE31-6CD4E93F4DBC}" dt="2019-05-27T16:11:07.649" v="3206" actId="20577"/>
          <ac:spMkLst>
            <pc:docMk/>
            <pc:sldMk cId="2116497251" sldId="285"/>
            <ac:spMk id="2" creationId="{ECF8CC82-4A7D-4AA7-AFB8-0B928F6C48B1}"/>
          </ac:spMkLst>
        </pc:spChg>
      </pc:sldChg>
      <pc:sldChg chg="addSp delSp modSp add">
        <pc:chgData name="Jay Cao" userId="24e21172780c2dbf" providerId="LiveId" clId="{77FDAE56-4E0C-469A-BE31-6CD4E93F4DBC}" dt="2019-05-23T16:29:01.978" v="826" actId="20577"/>
        <pc:sldMkLst>
          <pc:docMk/>
          <pc:sldMk cId="1714344241" sldId="286"/>
        </pc:sldMkLst>
        <pc:spChg chg="mod">
          <ac:chgData name="Jay Cao" userId="24e21172780c2dbf" providerId="LiveId" clId="{77FDAE56-4E0C-469A-BE31-6CD4E93F4DBC}" dt="2019-05-23T16:11:40.464" v="210" actId="20577"/>
          <ac:spMkLst>
            <pc:docMk/>
            <pc:sldMk cId="1714344241" sldId="286"/>
            <ac:spMk id="2" creationId="{1C0D4F23-7D70-40BA-87F7-6E213174B0AA}"/>
          </ac:spMkLst>
        </pc:spChg>
        <pc:spChg chg="del">
          <ac:chgData name="Jay Cao" userId="24e21172780c2dbf" providerId="LiveId" clId="{77FDAE56-4E0C-469A-BE31-6CD4E93F4DBC}" dt="2019-05-23T16:12:07.587" v="211" actId="478"/>
          <ac:spMkLst>
            <pc:docMk/>
            <pc:sldMk cId="1714344241" sldId="286"/>
            <ac:spMk id="3" creationId="{6C403BF3-ED97-473B-9FE4-0E6D10739820}"/>
          </ac:spMkLst>
        </pc:spChg>
        <pc:spChg chg="add del mod">
          <ac:chgData name="Jay Cao" userId="24e21172780c2dbf" providerId="LiveId" clId="{77FDAE56-4E0C-469A-BE31-6CD4E93F4DBC}" dt="2019-05-23T16:17:50.619" v="364" actId="478"/>
          <ac:spMkLst>
            <pc:docMk/>
            <pc:sldMk cId="1714344241" sldId="286"/>
            <ac:spMk id="5" creationId="{C52CDD3B-739C-46A1-BB66-372FAE834BA2}"/>
          </ac:spMkLst>
        </pc:spChg>
        <pc:spChg chg="add del mod">
          <ac:chgData name="Jay Cao" userId="24e21172780c2dbf" providerId="LiveId" clId="{77FDAE56-4E0C-469A-BE31-6CD4E93F4DBC}" dt="2019-05-23T16:17:52.916" v="365" actId="478"/>
          <ac:spMkLst>
            <pc:docMk/>
            <pc:sldMk cId="1714344241" sldId="286"/>
            <ac:spMk id="7" creationId="{B451B6DF-584A-4661-9914-05723AD66695}"/>
          </ac:spMkLst>
        </pc:spChg>
        <pc:spChg chg="add mod">
          <ac:chgData name="Jay Cao" userId="24e21172780c2dbf" providerId="LiveId" clId="{77FDAE56-4E0C-469A-BE31-6CD4E93F4DBC}" dt="2019-05-23T16:29:01.978" v="826" actId="20577"/>
          <ac:spMkLst>
            <pc:docMk/>
            <pc:sldMk cId="1714344241" sldId="286"/>
            <ac:spMk id="8" creationId="{4A4C9F88-27A3-403C-87DF-5BBC106F6A61}"/>
          </ac:spMkLst>
        </pc:spChg>
        <pc:graphicFrameChg chg="add mod modGraphic">
          <ac:chgData name="Jay Cao" userId="24e21172780c2dbf" providerId="LiveId" clId="{77FDAE56-4E0C-469A-BE31-6CD4E93F4DBC}" dt="2019-05-23T16:25:02.344" v="676" actId="14100"/>
          <ac:graphicFrameMkLst>
            <pc:docMk/>
            <pc:sldMk cId="1714344241" sldId="286"/>
            <ac:graphicFrameMk id="4" creationId="{B3CFDF91-B9E5-4943-8FCF-FC6199D54FB0}"/>
          </ac:graphicFrameMkLst>
        </pc:graphicFrameChg>
      </pc:sldChg>
      <pc:sldChg chg="modSp add">
        <pc:chgData name="Jay Cao" userId="24e21172780c2dbf" providerId="LiveId" clId="{77FDAE56-4E0C-469A-BE31-6CD4E93F4DBC}" dt="2019-05-24T15:07:15.762" v="1327" actId="20577"/>
        <pc:sldMkLst>
          <pc:docMk/>
          <pc:sldMk cId="1836805581" sldId="287"/>
        </pc:sldMkLst>
        <pc:spChg chg="mod">
          <ac:chgData name="Jay Cao" userId="24e21172780c2dbf" providerId="LiveId" clId="{77FDAE56-4E0C-469A-BE31-6CD4E93F4DBC}" dt="2019-05-24T15:00:48.723" v="1011" actId="20577"/>
          <ac:spMkLst>
            <pc:docMk/>
            <pc:sldMk cId="1836805581" sldId="287"/>
            <ac:spMk id="2" creationId="{A443D764-9C83-4FCB-9715-EFEAEF817CAD}"/>
          </ac:spMkLst>
        </pc:spChg>
        <pc:spChg chg="mod">
          <ac:chgData name="Jay Cao" userId="24e21172780c2dbf" providerId="LiveId" clId="{77FDAE56-4E0C-469A-BE31-6CD4E93F4DBC}" dt="2019-05-24T15:07:15.762" v="1327" actId="20577"/>
          <ac:spMkLst>
            <pc:docMk/>
            <pc:sldMk cId="1836805581" sldId="287"/>
            <ac:spMk id="3" creationId="{BB7B556C-5FEF-4232-856E-157EC6E87817}"/>
          </ac:spMkLst>
        </pc:spChg>
      </pc:sldChg>
      <pc:sldChg chg="addSp delSp modSp add">
        <pc:chgData name="Jay Cao" userId="24e21172780c2dbf" providerId="LiveId" clId="{77FDAE56-4E0C-469A-BE31-6CD4E93F4DBC}" dt="2019-05-24T19:27:25.369" v="3164"/>
        <pc:sldMkLst>
          <pc:docMk/>
          <pc:sldMk cId="32051775" sldId="288"/>
        </pc:sldMkLst>
        <pc:spChg chg="mod">
          <ac:chgData name="Jay Cao" userId="24e21172780c2dbf" providerId="LiveId" clId="{77FDAE56-4E0C-469A-BE31-6CD4E93F4DBC}" dt="2019-05-24T18:39:35.260" v="2532" actId="20577"/>
          <ac:spMkLst>
            <pc:docMk/>
            <pc:sldMk cId="32051775" sldId="288"/>
            <ac:spMk id="2" creationId="{C8429A66-5C59-42F5-B0A9-FFF480E32839}"/>
          </ac:spMkLst>
        </pc:spChg>
        <pc:spChg chg="mod">
          <ac:chgData name="Jay Cao" userId="24e21172780c2dbf" providerId="LiveId" clId="{77FDAE56-4E0C-469A-BE31-6CD4E93F4DBC}" dt="2019-05-24T19:05:27.005" v="3098" actId="20577"/>
          <ac:spMkLst>
            <pc:docMk/>
            <pc:sldMk cId="32051775" sldId="288"/>
            <ac:spMk id="3" creationId="{DB085D25-9B44-44A8-9839-ECEBDF935AE5}"/>
          </ac:spMkLst>
        </pc:spChg>
        <pc:spChg chg="add del mod">
          <ac:chgData name="Jay Cao" userId="24e21172780c2dbf" providerId="LiveId" clId="{77FDAE56-4E0C-469A-BE31-6CD4E93F4DBC}" dt="2019-05-24T19:27:25.369" v="3164"/>
          <ac:spMkLst>
            <pc:docMk/>
            <pc:sldMk cId="32051775" sldId="288"/>
            <ac:spMk id="4" creationId="{4A0AC1CA-9F45-46DB-BCFF-ECE5AEC92D54}"/>
          </ac:spMkLst>
        </pc:spChg>
        <pc:spChg chg="add del">
          <ac:chgData name="Jay Cao" userId="24e21172780c2dbf" providerId="LiveId" clId="{77FDAE56-4E0C-469A-BE31-6CD4E93F4DBC}" dt="2019-05-24T16:34:34.008" v="1475"/>
          <ac:spMkLst>
            <pc:docMk/>
            <pc:sldMk cId="32051775" sldId="288"/>
            <ac:spMk id="5" creationId="{678D236F-DC30-4577-9E50-48D988E0361C}"/>
          </ac:spMkLst>
        </pc:spChg>
      </pc:sldChg>
      <pc:sldChg chg="addSp modSp add">
        <pc:chgData name="Jay Cao" userId="24e21172780c2dbf" providerId="LiveId" clId="{77FDAE56-4E0C-469A-BE31-6CD4E93F4DBC}" dt="2019-05-24T18:19:49.871" v="2454" actId="20577"/>
        <pc:sldMkLst>
          <pc:docMk/>
          <pc:sldMk cId="3168750479" sldId="289"/>
        </pc:sldMkLst>
        <pc:spChg chg="mod">
          <ac:chgData name="Jay Cao" userId="24e21172780c2dbf" providerId="LiveId" clId="{77FDAE56-4E0C-469A-BE31-6CD4E93F4DBC}" dt="2019-05-24T17:51:38.123" v="2054" actId="20577"/>
          <ac:spMkLst>
            <pc:docMk/>
            <pc:sldMk cId="3168750479" sldId="289"/>
            <ac:spMk id="2" creationId="{62CFA3D2-2992-48BC-B0FB-AC4C0A75CFC8}"/>
          </ac:spMkLst>
        </pc:spChg>
        <pc:spChg chg="mod">
          <ac:chgData name="Jay Cao" userId="24e21172780c2dbf" providerId="LiveId" clId="{77FDAE56-4E0C-469A-BE31-6CD4E93F4DBC}" dt="2019-05-24T18:16:44.154" v="2419" actId="20577"/>
          <ac:spMkLst>
            <pc:docMk/>
            <pc:sldMk cId="3168750479" sldId="289"/>
            <ac:spMk id="3" creationId="{832ACBA5-95B4-41D5-9027-A39F8253F3F5}"/>
          </ac:spMkLst>
        </pc:spChg>
        <pc:spChg chg="add mod">
          <ac:chgData name="Jay Cao" userId="24e21172780c2dbf" providerId="LiveId" clId="{77FDAE56-4E0C-469A-BE31-6CD4E93F4DBC}" dt="2019-05-24T18:19:49.871" v="2454" actId="20577"/>
          <ac:spMkLst>
            <pc:docMk/>
            <pc:sldMk cId="3168750479" sldId="289"/>
            <ac:spMk id="4" creationId="{027CB9FB-42CD-4586-8604-571DDF8840B6}"/>
          </ac:spMkLst>
        </pc:spChg>
      </pc:sldChg>
      <pc:sldChg chg="addSp modSp add">
        <pc:chgData name="Jay Cao" userId="24e21172780c2dbf" providerId="LiveId" clId="{77FDAE56-4E0C-469A-BE31-6CD4E93F4DBC}" dt="2019-05-24T19:27:51.515" v="3182" actId="6549"/>
        <pc:sldMkLst>
          <pc:docMk/>
          <pc:sldMk cId="1451617765" sldId="290"/>
        </pc:sldMkLst>
        <pc:spChg chg="mod">
          <ac:chgData name="Jay Cao" userId="24e21172780c2dbf" providerId="LiveId" clId="{77FDAE56-4E0C-469A-BE31-6CD4E93F4DBC}" dt="2019-05-24T18:57:26.464" v="2784" actId="20577"/>
          <ac:spMkLst>
            <pc:docMk/>
            <pc:sldMk cId="1451617765" sldId="290"/>
            <ac:spMk id="2" creationId="{09DBD119-6F28-40D6-A17F-439DC1F85890}"/>
          </ac:spMkLst>
        </pc:spChg>
        <pc:spChg chg="mod">
          <ac:chgData name="Jay Cao" userId="24e21172780c2dbf" providerId="LiveId" clId="{77FDAE56-4E0C-469A-BE31-6CD4E93F4DBC}" dt="2019-05-24T19:02:46.385" v="3070" actId="2711"/>
          <ac:spMkLst>
            <pc:docMk/>
            <pc:sldMk cId="1451617765" sldId="290"/>
            <ac:spMk id="3" creationId="{37066BF7-8855-4849-A60D-C4DF9BF760EF}"/>
          </ac:spMkLst>
        </pc:spChg>
        <pc:spChg chg="add mod">
          <ac:chgData name="Jay Cao" userId="24e21172780c2dbf" providerId="LiveId" clId="{77FDAE56-4E0C-469A-BE31-6CD4E93F4DBC}" dt="2019-05-24T19:27:51.515" v="3182" actId="6549"/>
          <ac:spMkLst>
            <pc:docMk/>
            <pc:sldMk cId="1451617765" sldId="290"/>
            <ac:spMk id="4" creationId="{A6BB18FF-EAC0-4A92-978B-0E5F5EEED9B0}"/>
          </ac:spMkLst>
        </pc:spChg>
      </pc:sldChg>
      <pc:sldChg chg="delSp modSp add ord">
        <pc:chgData name="Jay Cao" userId="24e21172780c2dbf" providerId="LiveId" clId="{77FDAE56-4E0C-469A-BE31-6CD4E93F4DBC}" dt="2019-05-24T19:04:01.051" v="3084"/>
        <pc:sldMkLst>
          <pc:docMk/>
          <pc:sldMk cId="1524225641" sldId="291"/>
        </pc:sldMkLst>
        <pc:spChg chg="mod">
          <ac:chgData name="Jay Cao" userId="24e21172780c2dbf" providerId="LiveId" clId="{77FDAE56-4E0C-469A-BE31-6CD4E93F4DBC}" dt="2019-05-24T19:03:16.112" v="3082" actId="20577"/>
          <ac:spMkLst>
            <pc:docMk/>
            <pc:sldMk cId="1524225641" sldId="291"/>
            <ac:spMk id="2" creationId="{62F24BF1-4C5F-4EA8-807C-036DA9372A2A}"/>
          </ac:spMkLst>
        </pc:spChg>
        <pc:spChg chg="del">
          <ac:chgData name="Jay Cao" userId="24e21172780c2dbf" providerId="LiveId" clId="{77FDAE56-4E0C-469A-BE31-6CD4E93F4DBC}" dt="2019-05-24T19:03:21.381" v="3083" actId="478"/>
          <ac:spMkLst>
            <pc:docMk/>
            <pc:sldMk cId="1524225641" sldId="291"/>
            <ac:spMk id="3" creationId="{E6A419CD-EE1F-4C6B-9DE8-78D1CE1A7C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070F-2D23-4B32-A3AE-D802598D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8301A-336A-4519-A647-B93BD882A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8228-F242-49AE-B7B1-A017B8E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E4F9-2541-403E-85CC-7996E758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503D-474A-41FC-A26E-64133A62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51A5-299C-48ED-92A5-EDDCA83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67312-8967-43BE-A46D-28467449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9084-784C-4152-AB24-379A771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8CF0-48BF-4D1D-8497-E4D3FD0F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28D1-3B24-4362-BA8B-53FC5D1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FF395-198A-4B5A-AEB7-8BB66604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6EF29-7995-4129-9C17-A2D3FECFE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31AA-76B5-44C2-BE5C-AE8260A7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10B6-BEFF-4F3E-8F85-7A36BAE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522A-0D57-4174-A151-B35747BA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E7A-768F-4B5F-9A79-5D65CE83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AC80-6890-4E6E-84CC-92919B02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F7A1-A01B-4A18-B437-B09008D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C8C5-0C9C-448B-9AC5-DBF4F1B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7AF5-1683-41C1-A0B3-912CE1B8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6500-9B40-4060-92F8-1B1CCD82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ADE3-C8D8-47AC-A13D-5CF30F08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632C-1E3E-41EF-BBEF-BF444EB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A93A-A926-46A9-8E73-FF8EDCB0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D458-8508-4BEA-BBCE-E287D69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8F6-BDBE-4F51-8D29-8B96C21B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E1F2-4C65-40B6-8441-65CBD7C3D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0FE5-B388-4106-824B-460F89F8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FCBB-5F3E-4032-BB12-C44BE064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9B05-D150-43EA-9A5C-A732130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47212-1945-46F1-B658-81A0F895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1756-7680-45CE-B1CF-9717B7D7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D945-81BF-47D5-BB01-DB861AA0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DA5C3-FC4C-46F8-BF22-4535F051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7B2BA-DD99-4AE8-A40C-80A00A999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3253F-4F5D-4C48-A30C-E0E4E371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B3CA-E4DB-4459-BC85-5FB162F6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4A531-E295-48CC-AFC5-EE179F50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A6BA4-8AF6-496A-9D5D-60A264FC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8E6-B5B9-4494-98A2-E12DA5E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9F8D9-F613-417A-A1E4-FCD3B175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DDBC-C5AC-4CD8-90A3-AB4830C5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60A1C-78D5-4E0B-9E50-1300D3A8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8FF52-7AE2-4A72-9CF2-AF743599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B64D9-A708-4608-AE66-49A957A0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962F-0BE8-4DD2-8EE1-AB8D7705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F45F-42F6-4D7C-8834-BB09BF6D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4C39-5F47-47CD-B841-B91F0391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1104-506F-48D2-AB29-C12CD1C4C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550A-882E-4037-846A-791CC7C4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DCD45-666B-4FA7-9D32-1697A1EC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289D-0535-4E95-AAFC-D992F18D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0E37-4CF4-44E4-BE54-311AA845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8E56F-9277-4F58-9E49-7B3A6CEA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AD0DA-316F-40EA-AC9F-FF09ADE1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27B56-A1F8-4745-A405-630E1F6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EE1D9-B56E-4C1F-8682-601AE35C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C37F-B354-436C-8D92-9E1EE5DC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9B395-388C-443E-B34D-6D38D7FF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96F0-83BD-4E7D-B334-00D6E3CF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232D-4905-430A-9587-F99E97F35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938C-9D30-4591-B78B-02250B6189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47D1-6837-4CF0-B740-E3609D51F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C389-E5A6-4C27-A714-9E6B260E4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c.queensu.ca/wiki/index.php/Main_Page" TargetMode="External"/><Relationship Id="rId2" Type="http://schemas.openxmlformats.org/officeDocument/2006/relationships/hyperlink" Target="https://tdmdal.github.io/computing-research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" TargetMode="External"/><Relationship Id="rId2" Type="http://schemas.openxmlformats.org/officeDocument/2006/relationships/hyperlink" Target="mailto:tdmdal@rotman.utoronto.c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dmdal.github.io/computing-research/getting-started.html#logging-on-to-rrn" TargetMode="External"/><Relationship Id="rId4" Type="http://schemas.openxmlformats.org/officeDocument/2006/relationships/hyperlink" Target="https://www.xquartz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duck.io/" TargetMode="External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c.queensu.ca/wiki/index.php/UploadingFiles:Frontenac" TargetMode="External"/><Relationship Id="rId5" Type="http://schemas.openxmlformats.org/officeDocument/2006/relationships/hyperlink" Target="https://tdmdal.github.io/computing-research/getting-started.html#transferring-files" TargetMode="External"/><Relationship Id="rId4" Type="http://schemas.openxmlformats.org/officeDocument/2006/relationships/hyperlink" Target="https://filezilla-project.org/download.php?show_all=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computing-research/getting-started.html#loading-softwa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mvocke.com/blog/a-quick-and-easy-guide-to-tmux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ahoy.com/2017/01/20/hhtop-explained-visual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B9FD-E94D-40B8-9CEB-4FD371A3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1122363"/>
            <a:ext cx="9562012" cy="2387600"/>
          </a:xfrm>
        </p:spPr>
        <p:txBody>
          <a:bodyPr/>
          <a:lstStyle/>
          <a:p>
            <a:r>
              <a:rPr lang="en-US" dirty="0" err="1"/>
              <a:t>Rotman</a:t>
            </a:r>
            <a:r>
              <a:rPr lang="en-US" dirty="0"/>
              <a:t> Research Node (RRN)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8C412-A244-4C14-851A-C090E86A0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/ TDMDAL</a:t>
            </a:r>
          </a:p>
        </p:txBody>
      </p:sp>
    </p:spTree>
    <p:extLst>
      <p:ext uri="{BB962C8B-B14F-4D97-AF65-F5344CB8AC3E}">
        <p14:creationId xmlns:p14="http://schemas.microsoft.com/office/powerpoint/2010/main" val="14894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B864-31B6-497F-9B21-405A8A9D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 before considering RRN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5B68-020B-49A7-93DB-080EBC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big misunderstanding</a:t>
            </a:r>
          </a:p>
          <a:p>
            <a:pPr lvl="1"/>
            <a:r>
              <a:rPr lang="en-US" dirty="0"/>
              <a:t>my (unmodified) code will run faster on the server (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in most cases)</a:t>
            </a:r>
          </a:p>
          <a:p>
            <a:endParaRPr lang="en-US" dirty="0"/>
          </a:p>
          <a:p>
            <a:r>
              <a:rPr lang="en-US" dirty="0"/>
              <a:t>I need more CPUs</a:t>
            </a:r>
          </a:p>
          <a:p>
            <a:pPr lvl="1"/>
            <a:r>
              <a:rPr lang="en-US" dirty="0"/>
              <a:t>have I optimized my code (vectorization; better algorithm)?</a:t>
            </a:r>
          </a:p>
          <a:p>
            <a:pPr lvl="1"/>
            <a:r>
              <a:rPr lang="en-US" dirty="0"/>
              <a:t>have I tried parallel computing on my desktop?</a:t>
            </a:r>
          </a:p>
          <a:p>
            <a:pPr lvl="2"/>
            <a:r>
              <a:rPr lang="en-US" dirty="0"/>
              <a:t>modern desktop has 2-4 CPUs (4-8 with hyperthreading)</a:t>
            </a:r>
          </a:p>
          <a:p>
            <a:pPr lvl="2"/>
            <a:r>
              <a:rPr lang="en-US" dirty="0"/>
              <a:t>no license cost if you use open source language (R, Python, Julia, etc.)</a:t>
            </a:r>
          </a:p>
          <a:p>
            <a:pPr lvl="2"/>
            <a:endParaRPr lang="en-US" dirty="0"/>
          </a:p>
          <a:p>
            <a:r>
              <a:rPr lang="en-US" dirty="0"/>
              <a:t>I need more memory</a:t>
            </a:r>
          </a:p>
          <a:p>
            <a:pPr lvl="1"/>
            <a:r>
              <a:rPr lang="en-US" dirty="0"/>
              <a:t>do I really need to load all those data</a:t>
            </a:r>
          </a:p>
          <a:p>
            <a:pPr lvl="1"/>
            <a:r>
              <a:rPr lang="en-US" dirty="0"/>
              <a:t>have I optimized my code (delete big variables/objects after use; better algorithm)</a:t>
            </a:r>
          </a:p>
        </p:txBody>
      </p:sp>
    </p:spTree>
    <p:extLst>
      <p:ext uri="{BB962C8B-B14F-4D97-AF65-F5344CB8AC3E}">
        <p14:creationId xmlns:p14="http://schemas.microsoft.com/office/powerpoint/2010/main" val="202432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3AC8-2AD1-4627-B70A-1E50E966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User 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299D-7929-4CE4-8533-A944824B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RRN </a:t>
            </a:r>
            <a:r>
              <a:rPr lang="en-US" dirty="0">
                <a:hlinkClick r:id="rId2"/>
              </a:rPr>
              <a:t>User Manual</a:t>
            </a:r>
            <a:endParaRPr lang="en-US" dirty="0"/>
          </a:p>
          <a:p>
            <a:pPr lvl="1"/>
            <a:r>
              <a:rPr lang="en-US" dirty="0"/>
              <a:t>Focus on RRN</a:t>
            </a:r>
          </a:p>
          <a:p>
            <a:pPr lvl="1"/>
            <a:r>
              <a:rPr lang="en-US" dirty="0"/>
              <a:t>Good for getting started</a:t>
            </a:r>
          </a:p>
          <a:p>
            <a:endParaRPr lang="en-US" dirty="0"/>
          </a:p>
          <a:p>
            <a:r>
              <a:rPr lang="en-US" dirty="0"/>
              <a:t>CAC </a:t>
            </a:r>
            <a:r>
              <a:rPr lang="en-US" dirty="0">
                <a:hlinkClick r:id="rId3"/>
              </a:rPr>
              <a:t>User manual</a:t>
            </a:r>
            <a:endParaRPr lang="en-US" dirty="0"/>
          </a:p>
          <a:p>
            <a:pPr lvl="1"/>
            <a:r>
              <a:rPr lang="en-US" dirty="0"/>
              <a:t>Including HPC usage (Compute Nodes)</a:t>
            </a:r>
          </a:p>
          <a:p>
            <a:pPr lvl="1"/>
            <a:r>
              <a:rPr lang="en-US" dirty="0"/>
              <a:t>For users with highly compute-intensive jobs</a:t>
            </a:r>
          </a:p>
        </p:txBody>
      </p:sp>
    </p:spTree>
    <p:extLst>
      <p:ext uri="{BB962C8B-B14F-4D97-AF65-F5344CB8AC3E}">
        <p14:creationId xmlns:p14="http://schemas.microsoft.com/office/powerpoint/2010/main" val="184542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1AF9-93A5-46DD-BE38-06EB4CA2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Account &amp; Logon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3144-FF98-4FC1-96DB-89917B23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tdmdal@rotman.utoronto.ca</a:t>
            </a:r>
            <a:r>
              <a:rPr lang="en-US" dirty="0"/>
              <a:t> for an account</a:t>
            </a:r>
          </a:p>
          <a:p>
            <a:endParaRPr lang="en-US" dirty="0"/>
          </a:p>
          <a:p>
            <a:r>
              <a:rPr lang="en-US" dirty="0"/>
              <a:t>SSH (Secure Shell) client</a:t>
            </a:r>
          </a:p>
          <a:p>
            <a:pPr lvl="1"/>
            <a:r>
              <a:rPr lang="en-US" dirty="0"/>
              <a:t>Windows (ex. </a:t>
            </a:r>
            <a:r>
              <a:rPr lang="en-US" dirty="0" err="1">
                <a:hlinkClick r:id="rId3"/>
              </a:rPr>
              <a:t>Mobaxterm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 (terminal + </a:t>
            </a:r>
            <a:r>
              <a:rPr lang="en-US" dirty="0" err="1">
                <a:hlinkClick r:id="rId4"/>
              </a:rPr>
              <a:t>Xquartz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 -X yourUserName@rrlogin.cac.queensu.ca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5B066-9A65-45E4-A18D-B97E8627201A}"/>
              </a:ext>
            </a:extLst>
          </p:cNvPr>
          <p:cNvSpPr txBox="1"/>
          <p:nvPr/>
        </p:nvSpPr>
        <p:spPr>
          <a:xfrm>
            <a:off x="884189" y="6308209"/>
            <a:ext cx="813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https://tdmdal.github.io/computing-research/getting-started.html#logging-on-to-rrn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4F23-7D70-40BA-87F7-6E213174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&amp; Disk Quota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CFDF91-B9E5-4943-8FCF-FC6199D5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60642"/>
              </p:ext>
            </p:extLst>
          </p:nvPr>
        </p:nvGraphicFramePr>
        <p:xfrm>
          <a:off x="838200" y="1594888"/>
          <a:ext cx="10430692" cy="341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73">
                  <a:extLst>
                    <a:ext uri="{9D8B030D-6E8A-4147-A177-3AD203B41FA5}">
                      <a16:colId xmlns:a16="http://schemas.microsoft.com/office/drawing/2014/main" val="3972403749"/>
                    </a:ext>
                  </a:extLst>
                </a:gridCol>
                <a:gridCol w="6072693">
                  <a:extLst>
                    <a:ext uri="{9D8B030D-6E8A-4147-A177-3AD203B41FA5}">
                      <a16:colId xmlns:a16="http://schemas.microsoft.com/office/drawing/2014/main" val="121675354"/>
                    </a:ext>
                  </a:extLst>
                </a:gridCol>
                <a:gridCol w="1235270">
                  <a:extLst>
                    <a:ext uri="{9D8B030D-6E8A-4147-A177-3AD203B41FA5}">
                      <a16:colId xmlns:a16="http://schemas.microsoft.com/office/drawing/2014/main" val="1824989096"/>
                    </a:ext>
                  </a:extLst>
                </a:gridCol>
                <a:gridCol w="1898256">
                  <a:extLst>
                    <a:ext uri="{9D8B030D-6E8A-4147-A177-3AD203B41FA5}">
                      <a16:colId xmlns:a16="http://schemas.microsoft.com/office/drawing/2014/main" val="2098805728"/>
                    </a:ext>
                  </a:extLst>
                </a:gridCol>
              </a:tblGrid>
              <a:tr h="695927">
                <a:tc>
                  <a:txBody>
                    <a:bodyPr/>
                    <a:lstStyle/>
                    <a:p>
                      <a:r>
                        <a:rPr lang="en-US" sz="2400" dirty="0"/>
                        <a:t>Folder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746332"/>
                  </a:ext>
                </a:extLst>
              </a:tr>
              <a:tr h="695927">
                <a:tc>
                  <a:txBody>
                    <a:bodyPr/>
                    <a:lstStyle/>
                    <a:p>
                      <a:r>
                        <a:rPr lang="en-US" sz="2400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/global/home/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yourUserName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Main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692562"/>
                  </a:ext>
                </a:extLst>
              </a:tr>
              <a:tr h="1201189">
                <a:tc>
                  <a:txBody>
                    <a:bodyPr/>
                    <a:lstStyle/>
                    <a:p>
                      <a:r>
                        <a:rPr lang="en-US" sz="2400" dirty="0"/>
                        <a:t>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/global/project/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rotman_research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yourUserName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50T shared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Additional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096361"/>
                  </a:ext>
                </a:extLst>
              </a:tr>
              <a:tr h="802080">
                <a:tc>
                  <a:txBody>
                    <a:bodyPr/>
                    <a:lstStyle/>
                    <a:p>
                      <a:r>
                        <a:rPr lang="en-US" sz="2400" dirty="0"/>
                        <a:t>Scratch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/global/scratch/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yourUserName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Temporary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718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4C9F88-27A3-403C-87DF-5BBC106F6A61}"/>
              </a:ext>
            </a:extLst>
          </p:cNvPr>
          <p:cNvSpPr txBox="1"/>
          <p:nvPr/>
        </p:nvSpPr>
        <p:spPr>
          <a:xfrm>
            <a:off x="838200" y="5166420"/>
            <a:ext cx="1090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1) Only you have access to those 3 folders</a:t>
            </a:r>
          </a:p>
          <a:p>
            <a:r>
              <a:rPr lang="en-US" sz="2000" dirty="0"/>
              <a:t>2) Your project folder shares the 50T quota with other </a:t>
            </a:r>
            <a:r>
              <a:rPr lang="en-US" sz="2000" dirty="0" err="1"/>
              <a:t>Rotman</a:t>
            </a:r>
            <a:r>
              <a:rPr lang="en-US" sz="2000" dirty="0"/>
              <a:t> project folders</a:t>
            </a:r>
          </a:p>
          <a:p>
            <a:r>
              <a:rPr lang="en-US" sz="2000"/>
              <a:t>3) project </a:t>
            </a:r>
            <a:r>
              <a:rPr lang="en-US" sz="2000" dirty="0"/>
              <a:t>and scratch folders can also be accessed via two shortcuts in the home folder: </a:t>
            </a:r>
            <a:r>
              <a:rPr lang="en-US" sz="2000" b="1" dirty="0" err="1">
                <a:latin typeface="Consolas" panose="020B0609020204030204" pitchFamily="49" charset="0"/>
              </a:rPr>
              <a:t>rotman_research</a:t>
            </a:r>
            <a:r>
              <a:rPr lang="en-US" sz="2000" dirty="0"/>
              <a:t> and </a:t>
            </a:r>
            <a:r>
              <a:rPr lang="en-US" sz="2000" b="1" dirty="0">
                <a:latin typeface="Consolas" panose="020B0609020204030204" pitchFamily="49" charset="0"/>
              </a:rPr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171434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8472-7456-4B26-9EDB-DBF7A7B1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F9C1-059B-4D08-94BB-BE4CA43B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SFTP client (transfer files between local PC and RRN)</a:t>
            </a:r>
          </a:p>
          <a:p>
            <a:pPr lvl="1"/>
            <a:r>
              <a:rPr lang="en-US" dirty="0"/>
              <a:t>Windows (ex. </a:t>
            </a:r>
            <a:r>
              <a:rPr lang="en-US" dirty="0">
                <a:hlinkClick r:id="rId2"/>
              </a:rPr>
              <a:t>WinSCP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Cyberduck</a:t>
            </a:r>
            <a:r>
              <a:rPr lang="en-US" dirty="0"/>
              <a:t>, </a:t>
            </a:r>
            <a:r>
              <a:rPr lang="en-US" sz="2000" dirty="0">
                <a:hlinkClick r:id="rId4"/>
              </a:rPr>
              <a:t>FileZilla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 (</a:t>
            </a:r>
            <a:r>
              <a:rPr lang="en-US" dirty="0" err="1">
                <a:hlinkClick r:id="rId3"/>
              </a:rPr>
              <a:t>Cyberduck</a:t>
            </a:r>
            <a:r>
              <a:rPr lang="en-US" dirty="0"/>
              <a:t>, </a:t>
            </a:r>
            <a:r>
              <a:rPr lang="en-US" sz="2000" dirty="0">
                <a:hlinkClick r:id="rId4"/>
              </a:rPr>
              <a:t>FileZilla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Other methods available too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, </a:t>
            </a:r>
            <a:r>
              <a:rPr lang="en-US" dirty="0" err="1"/>
              <a:t>rsync</a:t>
            </a:r>
            <a:r>
              <a:rPr lang="en-US" dirty="0"/>
              <a:t>, etc.</a:t>
            </a:r>
          </a:p>
          <a:p>
            <a:pPr lvl="1"/>
            <a:r>
              <a:rPr lang="en-US" dirty="0" err="1"/>
              <a:t>globus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1E177-B23A-4CE5-9566-0873ECAC4154}"/>
              </a:ext>
            </a:extLst>
          </p:cNvPr>
          <p:cNvSpPr txBox="1"/>
          <p:nvPr/>
        </p:nvSpPr>
        <p:spPr>
          <a:xfrm>
            <a:off x="884189" y="6064369"/>
            <a:ext cx="806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https://tdmdal.github.io/computing-research/getting-started.html#transferring-files</a:t>
            </a:r>
            <a:endParaRPr lang="en-US" dirty="0"/>
          </a:p>
          <a:p>
            <a:r>
              <a:rPr lang="en-US" dirty="0">
                <a:hlinkClick r:id="rId6"/>
              </a:rPr>
              <a:t>https://cac.queensu.ca/wiki/index.php/UploadingFiles:Frontenac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A9F1-4E51-4859-BD6E-6A30989F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– Module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6EEF-7A0C-4D76-8C06-43E6306C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Environment Module system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avail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load &lt;</a:t>
            </a:r>
            <a:r>
              <a:rPr lang="en-US" dirty="0" err="1">
                <a:latin typeface="Consolas" panose="020B0609020204030204" pitchFamily="49" charset="0"/>
              </a:rPr>
              <a:t>module_name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20CDB-A8D1-44DE-99C4-62ACB9D31EFE}"/>
              </a:ext>
            </a:extLst>
          </p:cNvPr>
          <p:cNvSpPr txBox="1"/>
          <p:nvPr/>
        </p:nvSpPr>
        <p:spPr>
          <a:xfrm>
            <a:off x="884189" y="6308209"/>
            <a:ext cx="813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https://tdmdal.github.io/computing-research/getting-started.html#loading-software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62432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6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90391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42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270025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3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264471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58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D764-9C83-4FCB-9715-EFEAEF81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556C-5FEF-4232-856E-157EC6E8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What is RRN?</a:t>
            </a:r>
          </a:p>
          <a:p>
            <a:pPr lvl="1"/>
            <a:r>
              <a:rPr lang="en-US" dirty="0"/>
              <a:t>When will you choose to use it?</a:t>
            </a:r>
          </a:p>
          <a:p>
            <a:pPr lvl="1"/>
            <a:r>
              <a:rPr lang="en-US" dirty="0"/>
              <a:t>How to use it depending on your use cases (demo)?</a:t>
            </a:r>
          </a:p>
          <a:p>
            <a:endParaRPr lang="en-US" dirty="0"/>
          </a:p>
          <a:p>
            <a:r>
              <a:rPr lang="en-US" dirty="0"/>
              <a:t>We will focus on big pictures so</a:t>
            </a:r>
          </a:p>
          <a:p>
            <a:pPr lvl="1"/>
            <a:r>
              <a:rPr lang="en-US" dirty="0"/>
              <a:t>You get a good general understanding of the system</a:t>
            </a:r>
          </a:p>
          <a:p>
            <a:pPr lvl="1"/>
            <a:r>
              <a:rPr lang="en-US" dirty="0"/>
              <a:t>You know where to look for the details and what details</a:t>
            </a:r>
          </a:p>
          <a:p>
            <a:pPr lvl="2"/>
            <a:r>
              <a:rPr lang="en-US" dirty="0"/>
              <a:t>user manuals, Internet, TDMDAL support,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- RNN 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with GUI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without GUI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31904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~12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1-2 hrs. or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8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 </a:t>
            </a:r>
            <a:r>
              <a:rPr lang="en-US" dirty="0" err="1"/>
              <a:t>Matlab</a:t>
            </a:r>
            <a:r>
              <a:rPr lang="en-US" dirty="0"/>
              <a:t> - RNN 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endParaRPr lang="en-US" dirty="0"/>
          </a:p>
          <a:p>
            <a:r>
              <a:rPr lang="en-US" dirty="0"/>
              <a:t>Run in foreground </a:t>
            </a:r>
          </a:p>
          <a:p>
            <a:pPr lvl="1"/>
            <a:r>
              <a:rPr lang="en-US" dirty="0"/>
              <a:t>prompt taken; need to wait for result; </a:t>
            </a:r>
            <a:r>
              <a:rPr lang="en-US" b="1" dirty="0">
                <a:solidFill>
                  <a:srgbClr val="FF3399"/>
                </a:solidFill>
              </a:rPr>
              <a:t>not recommend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</a:rPr>
              <a:t>matlab_test.m</a:t>
            </a: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&amp;&gt;</a:t>
            </a:r>
            <a:r>
              <a:rPr lang="en-US" b="1" dirty="0">
                <a:latin typeface="Consolas" panose="020B0609020204030204" pitchFamily="49" charset="0"/>
              </a:rPr>
              <a:t>matlab_test.log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in background and no hang up after logout (</a:t>
            </a:r>
            <a:r>
              <a:rPr lang="en-US" b="1" dirty="0">
                <a:solidFill>
                  <a:srgbClr val="FF3399"/>
                </a:solidFill>
              </a:rPr>
              <a:t>recommend</a:t>
            </a:r>
            <a:r>
              <a:rPr lang="en-US" dirty="0"/>
              <a:t>)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nohup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r>
              <a:rPr lang="en-US" b="1" dirty="0">
                <a:latin typeface="Consolas" panose="020B0609020204030204" pitchFamily="49" charset="0"/>
              </a:rPr>
              <a:t> &lt;</a:t>
            </a:r>
            <a:r>
              <a:rPr lang="en-US" b="1" dirty="0" err="1">
                <a:latin typeface="Consolas" panose="020B0609020204030204" pitchFamily="49" charset="0"/>
              </a:rPr>
              <a:t>matlab_test.m</a:t>
            </a:r>
            <a:r>
              <a:rPr lang="en-US" b="1" dirty="0">
                <a:latin typeface="Consolas" panose="020B0609020204030204" pitchFamily="49" charset="0"/>
              </a:rPr>
              <a:t> &amp;&gt;matlab_test.log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33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81012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~12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1-2 hrs. or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b="1" dirty="0"/>
                        <a:t>a interactive node</a:t>
                      </a:r>
                      <a:r>
                        <a:rPr lang="en-US" dirty="0"/>
                        <a:t> to: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CPUs: as many as you request on a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 hrs.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56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AC6C-6D30-4813-A47E-4BE531DE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Ex.3 </a:t>
            </a:r>
            <a:r>
              <a:rPr lang="en-US" dirty="0" err="1"/>
              <a:t>Matlab</a:t>
            </a:r>
            <a:r>
              <a:rPr lang="en-US" dirty="0"/>
              <a:t> – Interactive Compute Node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A078-6C10-40BB-B76E-C9F43937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Allocate an interactive node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salloc</a:t>
            </a:r>
            <a:r>
              <a:rPr lang="en-US" b="1" dirty="0">
                <a:latin typeface="Consolas" panose="020B0609020204030204" pitchFamily="49" charset="0"/>
              </a:rPr>
              <a:t> -c 4 --mem=8g</a:t>
            </a:r>
          </a:p>
          <a:p>
            <a:endParaRPr lang="en-US" dirty="0"/>
          </a:p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in interactive mode with or without GUI</a:t>
            </a:r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in batch mode. </a:t>
            </a:r>
            <a:r>
              <a:rPr lang="en-US" b="1" dirty="0"/>
              <a:t>However, don’t exit the interactive node!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83771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~12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1-2 hrs. or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b="1" dirty="0"/>
                        <a:t>a interactive node</a:t>
                      </a:r>
                      <a:r>
                        <a:rPr lang="en-US" dirty="0"/>
                        <a:t> to: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CPUs: as many as you request on a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 hrs.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highly compute &amp; memory intensive jobs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0607-66C6-4C57-83DD-77894D5C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job submission script (an example, </a:t>
            </a:r>
            <a:r>
              <a:rPr lang="en-US" b="1" dirty="0">
                <a:latin typeface="Consolas" panose="020B0609020204030204" pitchFamily="49" charset="0"/>
              </a:rPr>
              <a:t>job.sh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3175365" y="2373896"/>
            <a:ext cx="781594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B0D5847-6139-478F-821C-57B36A99EA1D}"/>
              </a:ext>
            </a:extLst>
          </p:cNvPr>
          <p:cNvSpPr/>
          <p:nvPr/>
        </p:nvSpPr>
        <p:spPr>
          <a:xfrm>
            <a:off x="2821586" y="3135089"/>
            <a:ext cx="252549" cy="24993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29DE7-4908-4A7E-B32B-3F8681201E8F}"/>
              </a:ext>
            </a:extLst>
          </p:cNvPr>
          <p:cNvSpPr txBox="1"/>
          <p:nvPr/>
        </p:nvSpPr>
        <p:spPr>
          <a:xfrm>
            <a:off x="862149" y="4044839"/>
            <a:ext cx="195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resources (</a:t>
            </a:r>
            <a:r>
              <a:rPr lang="en-US" b="1" dirty="0" err="1"/>
              <a:t>Slurm</a:t>
            </a:r>
            <a:r>
              <a:rPr lang="en-US" b="1" dirty="0"/>
              <a:t> command) 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82C866-9666-404D-9866-7972AAB777E8}"/>
              </a:ext>
            </a:extLst>
          </p:cNvPr>
          <p:cNvSpPr/>
          <p:nvPr/>
        </p:nvSpPr>
        <p:spPr>
          <a:xfrm>
            <a:off x="2837921" y="61401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55867-9D1B-4F29-ADED-CE234A94C1B6}"/>
              </a:ext>
            </a:extLst>
          </p:cNvPr>
          <p:cNvSpPr txBox="1"/>
          <p:nvPr/>
        </p:nvSpPr>
        <p:spPr>
          <a:xfrm>
            <a:off x="1236620" y="6033098"/>
            <a:ext cx="158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 </a:t>
            </a:r>
            <a:r>
              <a:rPr lang="en-US" b="1" dirty="0" err="1"/>
              <a:t>matlab</a:t>
            </a:r>
            <a:r>
              <a:rPr lang="en-US" b="1" dirty="0"/>
              <a:t> &amp; run my code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249A8EB-BDF6-45FE-84E8-9D39C6C4E65A}"/>
              </a:ext>
            </a:extLst>
          </p:cNvPr>
          <p:cNvSpPr/>
          <p:nvPr/>
        </p:nvSpPr>
        <p:spPr>
          <a:xfrm>
            <a:off x="2837921" y="23707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709D5-C0E7-430C-B962-A7FEC0E5B0F5}"/>
              </a:ext>
            </a:extLst>
          </p:cNvPr>
          <p:cNvSpPr txBox="1"/>
          <p:nvPr/>
        </p:nvSpPr>
        <p:spPr>
          <a:xfrm>
            <a:off x="862149" y="2263698"/>
            <a:ext cx="195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bash shell to execute this script</a:t>
            </a:r>
          </a:p>
        </p:txBody>
      </p:sp>
    </p:spTree>
    <p:extLst>
      <p:ext uri="{BB962C8B-B14F-4D97-AF65-F5344CB8AC3E}">
        <p14:creationId xmlns:p14="http://schemas.microsoft.com/office/powerpoint/2010/main" val="148329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346E-4D77-4950-BE8F-1E71E6B0B9AF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8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F4836-7785-4D29-A98F-81FF751B4575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693F2-F5E1-45F7-A17B-E7811478AF6D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40B8-23B8-4F1D-867E-AA1A4FE5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RNN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CF19-F05A-49C4-B57B-F462F260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 research server</a:t>
            </a:r>
          </a:p>
          <a:p>
            <a:pPr lvl="1"/>
            <a:r>
              <a:rPr lang="en-US" dirty="0"/>
              <a:t>Hardware: 32 Xeon CPUs; 800G Memory</a:t>
            </a:r>
          </a:p>
          <a:p>
            <a:pPr lvl="1"/>
            <a:r>
              <a:rPr lang="en-US" dirty="0"/>
              <a:t>Storage: Home directories; 50T shared project directory</a:t>
            </a:r>
          </a:p>
          <a:p>
            <a:pPr lvl="1"/>
            <a:r>
              <a:rPr lang="en-US" dirty="0"/>
              <a:t>Software: Linux OS; Python, R, </a:t>
            </a:r>
            <a:r>
              <a:rPr lang="en-US" dirty="0" err="1"/>
              <a:t>Matlab</a:t>
            </a:r>
            <a:r>
              <a:rPr lang="en-US" dirty="0"/>
              <a:t>, Stata, Julia, C, C++, Fortran, etc.</a:t>
            </a:r>
          </a:p>
          <a:p>
            <a:pPr lvl="1"/>
            <a:r>
              <a:rPr lang="en-US" dirty="0"/>
              <a:t>Dedicated to </a:t>
            </a:r>
            <a:r>
              <a:rPr lang="en-US" dirty="0" err="1"/>
              <a:t>Rotman</a:t>
            </a:r>
            <a:r>
              <a:rPr lang="en-US" dirty="0"/>
              <a:t> researchers</a:t>
            </a:r>
          </a:p>
          <a:p>
            <a:pPr lvl="1"/>
            <a:r>
              <a:rPr lang="en-US" dirty="0"/>
              <a:t>Hosted at Centre for Advanced Computing (CAC) at Queens U</a:t>
            </a:r>
          </a:p>
          <a:p>
            <a:pPr lvl="1"/>
            <a:endParaRPr lang="en-US" dirty="0"/>
          </a:p>
          <a:p>
            <a:r>
              <a:rPr lang="en-US" dirty="0"/>
              <a:t>A gateway to a pool of computing resources</a:t>
            </a:r>
          </a:p>
          <a:p>
            <a:pPr lvl="1"/>
            <a:r>
              <a:rPr lang="en-US" dirty="0"/>
              <a:t>Zoom out (next slides)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3666F-7803-46E2-B31C-DAE6326BD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944" y="451426"/>
            <a:ext cx="780290" cy="780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2C786-C0DC-44E1-9C7C-E7113A5B1EB2}"/>
              </a:ext>
            </a:extLst>
          </p:cNvPr>
          <p:cNvSpPr txBox="1"/>
          <p:nvPr/>
        </p:nvSpPr>
        <p:spPr>
          <a:xfrm>
            <a:off x="10408636" y="1231716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56634-57E9-4FF5-A420-6E3011DFC279}"/>
              </a:ext>
            </a:extLst>
          </p:cNvPr>
          <p:cNvSpPr txBox="1"/>
          <p:nvPr/>
        </p:nvSpPr>
        <p:spPr>
          <a:xfrm>
            <a:off x="8392031" y="2318828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E1733-45C7-4665-B596-F5B55D0CF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96" y="1786519"/>
            <a:ext cx="691426" cy="691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7963A-F598-4827-B3F8-42176ACD7D07}"/>
              </a:ext>
            </a:extLst>
          </p:cNvPr>
          <p:cNvCxnSpPr>
            <a:cxnSpLocks/>
          </p:cNvCxnSpPr>
          <p:nvPr/>
        </p:nvCxnSpPr>
        <p:spPr>
          <a:xfrm>
            <a:off x="9499427" y="837773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82C687-B680-4C1F-98BC-2E07783030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64" y="376508"/>
            <a:ext cx="780290" cy="780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0F4F4-E8D6-472E-839A-06AB893FD70F}"/>
              </a:ext>
            </a:extLst>
          </p:cNvPr>
          <p:cNvSpPr txBox="1"/>
          <p:nvPr/>
        </p:nvSpPr>
        <p:spPr>
          <a:xfrm>
            <a:off x="8520435" y="197071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875BB1-F21F-482D-955B-7EB80C860F8E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8950809" y="1156798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6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5885-BF5A-4DD8-940F-A2C111E20300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37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CC82-4A7D-4AA7-AFB8-0B928F6C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74A-38F4-46B5-BCC6-4D326839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job script to submit your code to a compute node</a:t>
            </a:r>
          </a:p>
          <a:p>
            <a:pPr lvl="1"/>
            <a:r>
              <a:rPr lang="en-US" dirty="0"/>
              <a:t>currently CAC doesn’t enable inter-node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sbatch</a:t>
            </a:r>
            <a:r>
              <a:rPr lang="en-US" dirty="0">
                <a:latin typeface="Consolas" panose="020B0609020204030204" pitchFamily="49" charset="0"/>
              </a:rPr>
              <a:t> job.sh</a:t>
            </a:r>
          </a:p>
          <a:p>
            <a:endParaRPr lang="en-US" dirty="0"/>
          </a:p>
          <a:p>
            <a:r>
              <a:rPr lang="en-US" dirty="0"/>
              <a:t>Show status of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squeue</a:t>
            </a:r>
            <a:r>
              <a:rPr lang="en-US" dirty="0">
                <a:latin typeface="Consolas" panose="020B0609020204030204" pitchFamily="49" charset="0"/>
              </a:rPr>
              <a:t> --job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Cancel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scancel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A5EAE-86AA-4D3F-820A-B6DE283A44CC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9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4BF1-4C5F-4EA8-807C-036DA9372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Stuff</a:t>
            </a:r>
          </a:p>
        </p:txBody>
      </p:sp>
    </p:spTree>
    <p:extLst>
      <p:ext uri="{BB962C8B-B14F-4D97-AF65-F5344CB8AC3E}">
        <p14:creationId xmlns:p14="http://schemas.microsoft.com/office/powerpoint/2010/main" val="1524225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9A66-5C59-42F5-B0A9-FFF480E3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Your Sessions: </a:t>
            </a:r>
            <a:r>
              <a:rPr lang="en-US" dirty="0" err="1"/>
              <a:t>tmux</a:t>
            </a:r>
            <a:r>
              <a:rPr lang="en-US" dirty="0"/>
              <a:t> &amp; x2go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5D25-9B44-44A8-9839-ECEBDF93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</a:t>
            </a:r>
          </a:p>
          <a:p>
            <a:pPr lvl="1"/>
            <a:r>
              <a:rPr lang="en-US" dirty="0"/>
              <a:t>after you log out the system, you can still log in back to where you left off</a:t>
            </a:r>
          </a:p>
          <a:p>
            <a:pPr lvl="1"/>
            <a:endParaRPr lang="en-US" dirty="0"/>
          </a:p>
          <a:p>
            <a:r>
              <a:rPr lang="en-US" dirty="0"/>
              <a:t>Why is it useful</a:t>
            </a:r>
          </a:p>
          <a:p>
            <a:pPr lvl="1"/>
            <a:r>
              <a:rPr lang="en-US" dirty="0"/>
              <a:t>long running code on RRN in foreground</a:t>
            </a:r>
          </a:p>
          <a:p>
            <a:pPr lvl="1"/>
            <a:endParaRPr lang="en-US" dirty="0"/>
          </a:p>
          <a:p>
            <a:r>
              <a:rPr lang="en-US" dirty="0"/>
              <a:t>Tools to achieve it</a:t>
            </a:r>
          </a:p>
          <a:p>
            <a:pPr lvl="1"/>
            <a:r>
              <a:rPr lang="en-US" dirty="0"/>
              <a:t>persist a </a:t>
            </a:r>
            <a:r>
              <a:rPr lang="en-US" b="1" dirty="0"/>
              <a:t>non-GUI</a:t>
            </a:r>
            <a:r>
              <a:rPr lang="en-US" dirty="0"/>
              <a:t> session: </a:t>
            </a:r>
            <a:r>
              <a:rPr lang="en-US" b="1" dirty="0" err="1"/>
              <a:t>tmux</a:t>
            </a:r>
            <a:r>
              <a:rPr lang="en-US" dirty="0"/>
              <a:t> (recommended; demo) or screen</a:t>
            </a:r>
          </a:p>
          <a:p>
            <a:pPr lvl="1"/>
            <a:r>
              <a:rPr lang="en-US" dirty="0"/>
              <a:t>persist a </a:t>
            </a:r>
            <a:r>
              <a:rPr lang="en-US" b="1" dirty="0"/>
              <a:t>GUI</a:t>
            </a:r>
            <a:r>
              <a:rPr lang="en-US" dirty="0"/>
              <a:t> session: </a:t>
            </a:r>
            <a:r>
              <a:rPr lang="en-US" b="1" dirty="0"/>
              <a:t>x2go</a:t>
            </a:r>
            <a:r>
              <a:rPr lang="en-US" dirty="0"/>
              <a:t> (recommended; demo), VNC or </a:t>
            </a:r>
            <a:r>
              <a:rPr lang="en-US" dirty="0" err="1"/>
              <a:t>xpra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A3D2-2992-48BC-B0FB-AC4C0A75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tmux</a:t>
            </a:r>
            <a:r>
              <a:rPr lang="en-US" dirty="0"/>
              <a:t>: minimum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CBA5-95B4-41D5-9027-A39F8253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35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launch: </a:t>
            </a:r>
            <a:r>
              <a:rPr lang="en-US" b="1" dirty="0" err="1">
                <a:latin typeface="Consolas" panose="020B0609020204030204" pitchFamily="49" charset="0"/>
              </a:rPr>
              <a:t>tmux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split current pane vertically: </a:t>
            </a:r>
            <a:r>
              <a:rPr lang="en-US" b="1" dirty="0">
                <a:latin typeface="Consolas" panose="020B0609020204030204" pitchFamily="49" charset="0"/>
              </a:rPr>
              <a:t>ctrl-b %</a:t>
            </a:r>
          </a:p>
          <a:p>
            <a:pPr marL="0" indent="0">
              <a:buNone/>
            </a:pPr>
            <a:r>
              <a:rPr lang="en-US" dirty="0"/>
              <a:t>split current pane horizontally: </a:t>
            </a:r>
            <a:r>
              <a:rPr lang="en-US" b="1" dirty="0">
                <a:latin typeface="Consolas" panose="020B0609020204030204" pitchFamily="49" charset="0"/>
              </a:rPr>
              <a:t>ctrl-b “</a:t>
            </a:r>
          </a:p>
          <a:p>
            <a:pPr marL="0" indent="0">
              <a:buNone/>
            </a:pPr>
            <a:r>
              <a:rPr lang="en-US" dirty="0"/>
              <a:t>moving between panes: </a:t>
            </a:r>
            <a:r>
              <a:rPr lang="en-US" b="1" dirty="0">
                <a:latin typeface="Consolas" panose="020B0609020204030204" pitchFamily="49" charset="0"/>
              </a:rPr>
              <a:t>ctrl-b ↑, ↓, →, ←</a:t>
            </a:r>
          </a:p>
          <a:p>
            <a:pPr marL="0" indent="0">
              <a:buNone/>
            </a:pPr>
            <a:r>
              <a:rPr lang="en-US" dirty="0"/>
              <a:t>close a pane (close the last pane to exit </a:t>
            </a:r>
            <a:r>
              <a:rPr lang="en-US" dirty="0" err="1"/>
              <a:t>tmux</a:t>
            </a:r>
            <a:r>
              <a:rPr lang="en-US" dirty="0"/>
              <a:t>): </a:t>
            </a:r>
            <a:r>
              <a:rPr lang="en-US" b="1" dirty="0">
                <a:latin typeface="Consolas" panose="020B0609020204030204" pitchFamily="49" charset="0"/>
              </a:rPr>
              <a:t>exit</a:t>
            </a:r>
          </a:p>
          <a:p>
            <a:pPr marL="0" indent="0">
              <a:buNone/>
            </a:pPr>
            <a:r>
              <a:rPr lang="en-US" dirty="0"/>
              <a:t>detach from a session: </a:t>
            </a:r>
            <a:r>
              <a:rPr lang="en-US" b="1" dirty="0">
                <a:latin typeface="Consolas" panose="020B0609020204030204" pitchFamily="49" charset="0"/>
              </a:rPr>
              <a:t>ctrl-b d</a:t>
            </a:r>
          </a:p>
          <a:p>
            <a:pPr marL="0" indent="0">
              <a:buNone/>
            </a:pPr>
            <a:r>
              <a:rPr lang="en-US" dirty="0"/>
              <a:t>re-attach to a session (assuming you only have 1 session): </a:t>
            </a:r>
            <a:r>
              <a:rPr lang="en-US" b="1" dirty="0" err="1">
                <a:latin typeface="Consolas" panose="020B0609020204030204" pitchFamily="49" charset="0"/>
              </a:rPr>
              <a:t>tmux</a:t>
            </a:r>
            <a:r>
              <a:rPr lang="en-US" b="1" dirty="0">
                <a:latin typeface="Consolas" panose="020B0609020204030204" pitchFamily="49" charset="0"/>
              </a:rPr>
              <a:t> attach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CB9FB-42CD-4586-8604-571DDF8840B6}"/>
              </a:ext>
            </a:extLst>
          </p:cNvPr>
          <p:cNvSpPr txBox="1"/>
          <p:nvPr/>
        </p:nvSpPr>
        <p:spPr>
          <a:xfrm>
            <a:off x="884189" y="6308209"/>
            <a:ext cx="982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getting started with </a:t>
            </a:r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https://www.hamvocke.com/blog/a-quick-and-easy-guide-to-tmux/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50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D119-6F28-40D6-A17F-439DC1F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Processes: </a:t>
            </a:r>
            <a:r>
              <a:rPr lang="en-US" dirty="0" err="1"/>
              <a:t>ps</a:t>
            </a:r>
            <a:r>
              <a:rPr lang="en-US" dirty="0"/>
              <a:t>, top, </a:t>
            </a:r>
            <a:r>
              <a:rPr lang="en-US" dirty="0" err="1"/>
              <a:t>htop</a:t>
            </a:r>
            <a:r>
              <a:rPr lang="en-US" dirty="0"/>
              <a:t>, kill, </a:t>
            </a:r>
            <a:r>
              <a:rPr lang="en-US" dirty="0" err="1"/>
              <a:t>pkill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6BF7-8855-4849-A60D-C4DF9BF7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all the process you are running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ps</a:t>
            </a:r>
            <a:r>
              <a:rPr lang="en-US" b="1" dirty="0">
                <a:latin typeface="Consolas" panose="020B0609020204030204" pitchFamily="49" charset="0"/>
              </a:rPr>
              <a:t> -u </a:t>
            </a:r>
            <a:r>
              <a:rPr lang="en-US" b="1" dirty="0" err="1">
                <a:latin typeface="Consolas" panose="020B0609020204030204" pitchFamily="49" charset="0"/>
              </a:rPr>
              <a:t>yourUserName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display system info (CPU &amp; memory usage, process,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top or </a:t>
            </a:r>
            <a:r>
              <a:rPr lang="en-US" b="1" dirty="0" err="1">
                <a:latin typeface="Consolas" panose="020B0609020204030204" pitchFamily="49" charset="0"/>
              </a:rPr>
              <a:t>htop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(type q to exit)</a:t>
            </a:r>
          </a:p>
          <a:p>
            <a:r>
              <a:rPr lang="en-US" dirty="0"/>
              <a:t>terminate a process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kill </a:t>
            </a:r>
            <a:r>
              <a:rPr lang="en-US" b="1" dirty="0" err="1">
                <a:latin typeface="Consolas" panose="020B0609020204030204" pitchFamily="49" charset="0"/>
              </a:rPr>
              <a:t>processID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terminate all processes you have (this will log you out too)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pkill</a:t>
            </a:r>
            <a:r>
              <a:rPr lang="en-US" b="1" dirty="0">
                <a:latin typeface="Consolas" panose="020B0609020204030204" pitchFamily="49" charset="0"/>
              </a:rPr>
              <a:t> –u </a:t>
            </a:r>
            <a:r>
              <a:rPr lang="en-US" b="1" dirty="0" err="1">
                <a:latin typeface="Consolas" panose="020B0609020204030204" pitchFamily="49" charset="0"/>
              </a:rPr>
              <a:t>yourUserName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B18FF-EAC0-4A92-978B-0E5F5EEED9B0}"/>
              </a:ext>
            </a:extLst>
          </p:cNvPr>
          <p:cNvSpPr txBox="1"/>
          <p:nvPr/>
        </p:nvSpPr>
        <p:spPr>
          <a:xfrm>
            <a:off x="884189" y="6308209"/>
            <a:ext cx="734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 dirty="0" err="1"/>
              <a:t>htop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https://codeahoy.com/2017/01/20/hhtop-explained-visually/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18776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583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83882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6E8BC-B084-42CF-ACC5-1AA720C631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1" y="3133319"/>
            <a:ext cx="649569" cy="6495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41E85-E62C-41AC-AB21-38423EA34280}"/>
              </a:ext>
            </a:extLst>
          </p:cNvPr>
          <p:cNvCxnSpPr>
            <a:cxnSpLocks/>
          </p:cNvCxnSpPr>
          <p:nvPr/>
        </p:nvCxnSpPr>
        <p:spPr>
          <a:xfrm flipH="1">
            <a:off x="5968976" y="3453137"/>
            <a:ext cx="490354" cy="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EDAE76-094C-4850-BFAA-93DA868D4AF4}"/>
              </a:ext>
            </a:extLst>
          </p:cNvPr>
          <p:cNvSpPr txBox="1"/>
          <p:nvPr/>
        </p:nvSpPr>
        <p:spPr>
          <a:xfrm>
            <a:off x="4863549" y="3801394"/>
            <a:ext cx="159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Scheduler</a:t>
            </a:r>
          </a:p>
          <a:p>
            <a:r>
              <a:rPr lang="en-US" b="1" dirty="0"/>
              <a:t>&amp; Resource Management</a:t>
            </a:r>
            <a:r>
              <a:rPr lang="en-US" dirty="0"/>
              <a:t> (a logical unit)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43927-E75E-49A6-9401-73AC0D28132B}"/>
              </a:ext>
            </a:extLst>
          </p:cNvPr>
          <p:cNvCxnSpPr>
            <a:cxnSpLocks/>
          </p:cNvCxnSpPr>
          <p:nvPr/>
        </p:nvCxnSpPr>
        <p:spPr>
          <a:xfrm flipH="1" flipV="1">
            <a:off x="4559268" y="3443766"/>
            <a:ext cx="543954" cy="937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44DFB-A748-4C91-9F9E-7C6EE6A8E983}"/>
              </a:ext>
            </a:extLst>
          </p:cNvPr>
          <p:cNvCxnSpPr>
            <a:cxnSpLocks/>
          </p:cNvCxnSpPr>
          <p:nvPr/>
        </p:nvCxnSpPr>
        <p:spPr>
          <a:xfrm flipH="1">
            <a:off x="4727628" y="2356441"/>
            <a:ext cx="1632532" cy="55186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218123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6E8BC-B084-42CF-ACC5-1AA720C631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1" y="3133319"/>
            <a:ext cx="649569" cy="6495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41E85-E62C-41AC-AB21-38423EA34280}"/>
              </a:ext>
            </a:extLst>
          </p:cNvPr>
          <p:cNvCxnSpPr>
            <a:cxnSpLocks/>
          </p:cNvCxnSpPr>
          <p:nvPr/>
        </p:nvCxnSpPr>
        <p:spPr>
          <a:xfrm flipH="1">
            <a:off x="5968976" y="3453137"/>
            <a:ext cx="490354" cy="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EDAE76-094C-4850-BFAA-93DA868D4AF4}"/>
              </a:ext>
            </a:extLst>
          </p:cNvPr>
          <p:cNvSpPr txBox="1"/>
          <p:nvPr/>
        </p:nvSpPr>
        <p:spPr>
          <a:xfrm>
            <a:off x="4863549" y="3801394"/>
            <a:ext cx="159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Scheduler</a:t>
            </a:r>
          </a:p>
          <a:p>
            <a:r>
              <a:rPr lang="en-US" b="1" dirty="0"/>
              <a:t>&amp; Resource Management</a:t>
            </a:r>
            <a:r>
              <a:rPr lang="en-US" dirty="0"/>
              <a:t> (a logical unit)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43927-E75E-49A6-9401-73AC0D28132B}"/>
              </a:ext>
            </a:extLst>
          </p:cNvPr>
          <p:cNvCxnSpPr>
            <a:cxnSpLocks/>
          </p:cNvCxnSpPr>
          <p:nvPr/>
        </p:nvCxnSpPr>
        <p:spPr>
          <a:xfrm flipH="1" flipV="1">
            <a:off x="4559268" y="3443766"/>
            <a:ext cx="543954" cy="937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44DFB-A748-4C91-9F9E-7C6EE6A8E983}"/>
              </a:ext>
            </a:extLst>
          </p:cNvPr>
          <p:cNvCxnSpPr>
            <a:cxnSpLocks/>
          </p:cNvCxnSpPr>
          <p:nvPr/>
        </p:nvCxnSpPr>
        <p:spPr>
          <a:xfrm flipH="1">
            <a:off x="4727628" y="2356441"/>
            <a:ext cx="1632532" cy="55186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CCEC1483-28BE-4DF8-BD71-A6F2452ACAF4}"/>
              </a:ext>
            </a:extLst>
          </p:cNvPr>
          <p:cNvSpPr/>
          <p:nvPr/>
        </p:nvSpPr>
        <p:spPr>
          <a:xfrm rot="5400000">
            <a:off x="7155973" y="1668430"/>
            <a:ext cx="358549" cy="7356383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99CEC39-AEE4-43CD-8237-D673E4F0E873}"/>
              </a:ext>
            </a:extLst>
          </p:cNvPr>
          <p:cNvSpPr txBox="1"/>
          <p:nvPr/>
        </p:nvSpPr>
        <p:spPr>
          <a:xfrm>
            <a:off x="4962842" y="5681939"/>
            <a:ext cx="476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 Performance Computing System (HPC)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25515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F4EC-579F-477F-A684-CCE42136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RRN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7531-9765-4542-969B-FEC31306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code takes too long to run</a:t>
            </a:r>
          </a:p>
          <a:p>
            <a:pPr lvl="1"/>
            <a:r>
              <a:rPr lang="en-US" dirty="0"/>
              <a:t>it need more CPUs (i.e. computing intensive work)</a:t>
            </a:r>
          </a:p>
          <a:p>
            <a:pPr lvl="1"/>
            <a:r>
              <a:rPr lang="en-US" dirty="0"/>
              <a:t>it need more memory (i.e. memory intensive work)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want to use XYZ (ex. </a:t>
            </a:r>
            <a:r>
              <a:rPr lang="en-US" dirty="0" err="1"/>
              <a:t>Matlab</a:t>
            </a:r>
            <a:r>
              <a:rPr lang="en-US" dirty="0"/>
              <a:t>), but the license cost is too high</a:t>
            </a:r>
          </a:p>
          <a:p>
            <a:endParaRPr lang="en-US" dirty="0"/>
          </a:p>
          <a:p>
            <a:r>
              <a:rPr lang="en-US" dirty="0"/>
              <a:t>I want a stable environment for a long running code</a:t>
            </a:r>
          </a:p>
          <a:p>
            <a:pPr lvl="1"/>
            <a:r>
              <a:rPr lang="en-US" dirty="0"/>
              <a:t>ex. collecting data through web scraping</a:t>
            </a:r>
          </a:p>
        </p:txBody>
      </p:sp>
    </p:spTree>
    <p:extLst>
      <p:ext uri="{BB962C8B-B14F-4D97-AF65-F5344CB8AC3E}">
        <p14:creationId xmlns:p14="http://schemas.microsoft.com/office/powerpoint/2010/main" val="21785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2330</Words>
  <Application>Microsoft Office PowerPoint</Application>
  <PresentationFormat>Widescreen</PresentationFormat>
  <Paragraphs>483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Rotman Research Node (RRN)</vt:lpstr>
      <vt:lpstr>Plan for Today</vt:lpstr>
      <vt:lpstr>What is RNN (1)</vt:lpstr>
      <vt:lpstr>What’s RRN (Zoom Out)</vt:lpstr>
      <vt:lpstr>What’s RRN (Zoom Out)</vt:lpstr>
      <vt:lpstr>What’s RRN (Zoom Out)</vt:lpstr>
      <vt:lpstr>What’s RRN (Zoom Out)</vt:lpstr>
      <vt:lpstr>What’s RRN (Zoom Out)</vt:lpstr>
      <vt:lpstr>Why using RRN</vt:lpstr>
      <vt:lpstr>Questions to ask before considering RRN</vt:lpstr>
      <vt:lpstr>How to Use RRN – User Manuals</vt:lpstr>
      <vt:lpstr>How to Use RRN – Account &amp; Logon</vt:lpstr>
      <vt:lpstr>Folder Structure &amp; Disk Quota</vt:lpstr>
      <vt:lpstr>How to Use RRN – Transfer Files</vt:lpstr>
      <vt:lpstr>Using Software – Module System</vt:lpstr>
      <vt:lpstr>When to Use What</vt:lpstr>
      <vt:lpstr>When to Use What</vt:lpstr>
      <vt:lpstr>When to Use What</vt:lpstr>
      <vt:lpstr>When to Use What</vt:lpstr>
      <vt:lpstr>Ex.1 Matlab - RNN Interactive Mode</vt:lpstr>
      <vt:lpstr>When to Use What</vt:lpstr>
      <vt:lpstr>Ex.2 Matlab - RNN Batch Mode</vt:lpstr>
      <vt:lpstr>When to Use What</vt:lpstr>
      <vt:lpstr>Ex.3 Matlab – Interactive Compute Node </vt:lpstr>
      <vt:lpstr>When to Use What</vt:lpstr>
      <vt:lpstr>Ex.4 Matlab – Batch Compute Node (1) </vt:lpstr>
      <vt:lpstr>Ex.4 Matlab – Batch Compute Node (2) </vt:lpstr>
      <vt:lpstr>Ex.4 Matlab – Batch Compute Node (2) </vt:lpstr>
      <vt:lpstr>Ex.4 Matlab – Batch Compute Node (2) </vt:lpstr>
      <vt:lpstr>Ex.4 Matlab – Batch Compute Node (2)</vt:lpstr>
      <vt:lpstr>Ex.4 Matlab – Batch Compute Node (3)</vt:lpstr>
      <vt:lpstr>Extra Stuff</vt:lpstr>
      <vt:lpstr>Persist Your Sessions: tmux &amp; x2go</vt:lpstr>
      <vt:lpstr>tmux: minimum to get started</vt:lpstr>
      <vt:lpstr>Processes: ps, top, htop, kill, pkill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Rotman Research Node (RNN)</dc:title>
  <dc:creator>Jay Cao</dc:creator>
  <cp:lastModifiedBy>Jay Cao</cp:lastModifiedBy>
  <cp:revision>74</cp:revision>
  <dcterms:created xsi:type="dcterms:W3CDTF">2019-05-03T18:06:44Z</dcterms:created>
  <dcterms:modified xsi:type="dcterms:W3CDTF">2019-05-27T16:37:32Z</dcterms:modified>
</cp:coreProperties>
</file>