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0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33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94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0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6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6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7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9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3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8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5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138B-5143-4409-B070-8735EA4C5C36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F42B-5C88-4F2D-A37F-06F1CA3FC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65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ikit-learn/scikit-lea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mzn.to/3kQ4Myz" TargetMode="External"/><Relationship Id="rId3" Type="http://schemas.openxmlformats.org/officeDocument/2006/relationships/hyperlink" Target="http://scikit-learn.org/stable/user_guide.html" TargetMode="External"/><Relationship Id="rId7" Type="http://schemas.openxmlformats.org/officeDocument/2006/relationships/hyperlink" Target="https://github.com/ogrisel/parallel_ml_tutorial" TargetMode="External"/><Relationship Id="rId2" Type="http://schemas.openxmlformats.org/officeDocument/2006/relationships/hyperlink" Target="http://scikit-learn.org/stable/tutorial/basic/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grisel/sklearn_pycon2014" TargetMode="External"/><Relationship Id="rId5" Type="http://schemas.openxmlformats.org/officeDocument/2006/relationships/hyperlink" Target="http://scikit-learn.org/stable/auto_examples/index.html" TargetMode="External"/><Relationship Id="rId10" Type="http://schemas.openxmlformats.org/officeDocument/2006/relationships/hyperlink" Target="https://amzn.to/2FnHhg5" TargetMode="External"/><Relationship Id="rId4" Type="http://schemas.openxmlformats.org/officeDocument/2006/relationships/hyperlink" Target="http://scikit-learn.org/stable/modules/classes.html" TargetMode="External"/><Relationship Id="rId9" Type="http://schemas.openxmlformats.org/officeDocument/2006/relationships/hyperlink" Target="https://amzn.to/3h0xgD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Scikit</a:t>
            </a:r>
            <a:r>
              <a:rPr lang="fr-FR" dirty="0" smtClean="0"/>
              <a:t>-Learn Python Package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Scikit</a:t>
            </a:r>
            <a:r>
              <a:rPr lang="fr-FR" dirty="0" smtClean="0"/>
              <a:t>-Learn?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(</a:t>
            </a:r>
            <a:r>
              <a:rPr lang="en-US" dirty="0" err="1" smtClean="0"/>
              <a:t>Sklearn</a:t>
            </a:r>
            <a:r>
              <a:rPr lang="en-US" dirty="0" smtClean="0"/>
              <a:t>) is a powerful and robust open-source machine learning library for Python.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Sklearn</a:t>
            </a:r>
            <a:r>
              <a:rPr lang="en-US" dirty="0" smtClean="0"/>
              <a:t> provides </a:t>
            </a:r>
            <a:r>
              <a:rPr lang="en-US" dirty="0" smtClean="0"/>
              <a:t>tools for efficient implementation of </a:t>
            </a:r>
            <a:r>
              <a:rPr lang="en-US" dirty="0" smtClean="0"/>
              <a:t>classification, regression, clustering and dimensionality reduction techniques.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Sklearn</a:t>
            </a:r>
            <a:r>
              <a:rPr lang="en-US" dirty="0" smtClean="0"/>
              <a:t> is written on top of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packages.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Basic knowledge of these packages plus Pandas is required to successfully implement machine learning models using </a:t>
            </a:r>
            <a:r>
              <a:rPr lang="en-US" dirty="0" err="1" smtClean="0"/>
              <a:t>Sklearn</a:t>
            </a:r>
            <a:r>
              <a:rPr lang="en-US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61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Scikit</a:t>
            </a:r>
            <a:r>
              <a:rPr lang="en-CA" dirty="0" smtClean="0"/>
              <a:t>-Learn?	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Sklearn</a:t>
            </a:r>
            <a:r>
              <a:rPr lang="en-US" dirty="0"/>
              <a:t> is a community project and anyone can contribute to it.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Currently there are more than 2058 contributors on its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repository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Various organizations including Booking.com, JP Morgan, Evernote, Spotify use </a:t>
            </a:r>
            <a:r>
              <a:rPr lang="en-US" dirty="0" err="1" smtClean="0"/>
              <a:t>Sklearn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Sklearn</a:t>
            </a:r>
            <a:r>
              <a:rPr lang="en-US" dirty="0" smtClean="0"/>
              <a:t> library is easy to use, offers tons of flexibility and has a very good documentation for both beginners and experts alike.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Origins of </a:t>
            </a:r>
            <a:r>
              <a:rPr lang="en-CA" dirty="0" err="1" smtClean="0"/>
              <a:t>Sklearn</a:t>
            </a:r>
            <a:r>
              <a:rPr lang="en-CA" dirty="0" smtClean="0"/>
              <a:t>	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2007: Initially developed by David </a:t>
            </a:r>
            <a:r>
              <a:rPr lang="en-US" dirty="0" err="1" smtClean="0"/>
              <a:t>Cournapeau</a:t>
            </a:r>
            <a:r>
              <a:rPr lang="en-US" dirty="0" smtClean="0"/>
              <a:t> as Google summer of code project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2010: French Institute for Research in Computer Science and Automation took this to another level as they made the first public release of v0.1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2021: the latest </a:t>
            </a:r>
            <a:r>
              <a:rPr lang="en-US" dirty="0" err="1" smtClean="0"/>
              <a:t>sklearn</a:t>
            </a:r>
            <a:r>
              <a:rPr lang="en-US" dirty="0" smtClean="0"/>
              <a:t> version is 0.21.0 after 12 versions of iterations and improvement </a:t>
            </a:r>
          </a:p>
        </p:txBody>
      </p:sp>
    </p:spTree>
    <p:extLst>
      <p:ext uri="{BB962C8B-B14F-4D97-AF65-F5344CB8AC3E}">
        <p14:creationId xmlns:p14="http://schemas.microsoft.com/office/powerpoint/2010/main" val="9120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Modelling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/>
              <a:t>Sklearn</a:t>
            </a:r>
            <a:r>
              <a:rPr lang="en-CA" dirty="0" smtClean="0"/>
              <a:t> is focused on modelling data and offers plethora of tools for that:</a:t>
            </a:r>
          </a:p>
          <a:p>
            <a:pPr lvl="1"/>
            <a:r>
              <a:rPr lang="en-CA" dirty="0" smtClean="0"/>
              <a:t>Supervised machine learning algorithms</a:t>
            </a:r>
          </a:p>
          <a:p>
            <a:pPr lvl="1"/>
            <a:r>
              <a:rPr lang="en-CA" dirty="0" smtClean="0"/>
              <a:t>Unsupervised machine learning algorithms</a:t>
            </a:r>
          </a:p>
          <a:p>
            <a:pPr lvl="1"/>
            <a:r>
              <a:rPr lang="en-CA" dirty="0" smtClean="0"/>
              <a:t>Clustering </a:t>
            </a:r>
          </a:p>
          <a:p>
            <a:pPr lvl="1"/>
            <a:r>
              <a:rPr lang="en-CA" dirty="0" smtClean="0"/>
              <a:t>Cross validation</a:t>
            </a:r>
          </a:p>
          <a:p>
            <a:pPr lvl="1"/>
            <a:r>
              <a:rPr lang="en-CA" dirty="0" smtClean="0"/>
              <a:t>Dimensionality reduction</a:t>
            </a:r>
          </a:p>
          <a:p>
            <a:pPr lvl="1"/>
            <a:r>
              <a:rPr lang="en-CA" dirty="0" smtClean="0"/>
              <a:t>Ensemble methods </a:t>
            </a:r>
          </a:p>
          <a:p>
            <a:r>
              <a:rPr lang="en-CA" dirty="0" err="1" smtClean="0"/>
              <a:t>Sklearn</a:t>
            </a:r>
            <a:r>
              <a:rPr lang="en-CA" dirty="0" smtClean="0"/>
              <a:t> also offered preprocessing support:</a:t>
            </a:r>
          </a:p>
          <a:p>
            <a:pPr lvl="1"/>
            <a:r>
              <a:rPr lang="en-CA" dirty="0" smtClean="0"/>
              <a:t>Data encoding</a:t>
            </a:r>
          </a:p>
          <a:p>
            <a:pPr lvl="1"/>
            <a:r>
              <a:rPr lang="en-CA" dirty="0" smtClean="0"/>
              <a:t>Feature selection / extraction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5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Machine Learning (ML) is a study of algorithms that can learn to solve a specified task using data.</a:t>
            </a:r>
          </a:p>
          <a:p>
            <a:r>
              <a:rPr lang="en-CA" dirty="0" smtClean="0"/>
              <a:t>ML models are trained using a sample of historical data called the training data and the model itself is evaluated based on its performance on an unseen data called the test data.  </a:t>
            </a:r>
          </a:p>
          <a:p>
            <a:r>
              <a:rPr lang="en-CA" dirty="0" smtClean="0"/>
              <a:t>ML has wide variety of application from research to health to finance to speech recognition and language translation.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4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There are two main types of ML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Supervised: </a:t>
            </a:r>
            <a:endParaRPr lang="en-CA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CA" dirty="0" smtClean="0"/>
              <a:t>Model </a:t>
            </a:r>
            <a:r>
              <a:rPr lang="en-CA" dirty="0"/>
              <a:t>learns to identify pattern in data using inputs and desired </a:t>
            </a:r>
            <a:r>
              <a:rPr lang="en-CA" dirty="0" smtClean="0"/>
              <a:t>outputs called </a:t>
            </a:r>
            <a:r>
              <a:rPr lang="en-CA" smtClean="0"/>
              <a:t>labels.</a:t>
            </a:r>
            <a:br>
              <a:rPr lang="en-CA" smtClean="0"/>
            </a:br>
            <a:endParaRPr lang="en-CA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Unsupervised: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dirty="0" smtClean="0"/>
              <a:t> </a:t>
            </a:r>
            <a:r>
              <a:rPr lang="en-CA" dirty="0"/>
              <a:t>Model learns to identify pattern and structure in the data without any labels</a:t>
            </a:r>
          </a:p>
        </p:txBody>
      </p:sp>
    </p:spTree>
    <p:extLst>
      <p:ext uri="{BB962C8B-B14F-4D97-AF65-F5344CB8AC3E}">
        <p14:creationId xmlns:p14="http://schemas.microsoft.com/office/powerpoint/2010/main" val="4433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 </a:t>
            </a:r>
            <a:r>
              <a:rPr lang="en-CA" dirty="0" err="1" smtClean="0"/>
              <a:t>Sklearn</a:t>
            </a:r>
            <a:r>
              <a:rPr lang="en-CA" dirty="0"/>
              <a:t> </a:t>
            </a:r>
            <a:r>
              <a:rPr lang="en-CA" dirty="0" smtClean="0"/>
              <a:t>using Anaconda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install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Prerequisite packages are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Tutorials:</a:t>
            </a:r>
          </a:p>
          <a:p>
            <a:pPr lvl="1"/>
            <a:r>
              <a:rPr lang="en-US" dirty="0" smtClean="0"/>
              <a:t>Quick </a:t>
            </a:r>
            <a:r>
              <a:rPr lang="en-US" dirty="0"/>
              <a:t>Start Tutorial </a:t>
            </a:r>
            <a:r>
              <a:rPr lang="en-US" dirty="0">
                <a:hlinkClick r:id="rId2"/>
              </a:rPr>
              <a:t>http://scikit-learn.org/stable/tutorial/basic/tutorial.html</a:t>
            </a:r>
            <a:endParaRPr lang="en-US" dirty="0"/>
          </a:p>
          <a:p>
            <a:pPr lvl="1"/>
            <a:r>
              <a:rPr lang="en-US" dirty="0"/>
              <a:t>User Guide </a:t>
            </a:r>
            <a:r>
              <a:rPr lang="en-US" dirty="0">
                <a:hlinkClick r:id="rId3"/>
              </a:rPr>
              <a:t>http://scikit-learn.org/stable/user_guide.html</a:t>
            </a:r>
            <a:endParaRPr lang="en-US" dirty="0"/>
          </a:p>
          <a:p>
            <a:pPr lvl="1"/>
            <a:r>
              <a:rPr lang="en-US" dirty="0"/>
              <a:t>API Reference </a:t>
            </a:r>
            <a:r>
              <a:rPr lang="en-US" dirty="0">
                <a:hlinkClick r:id="rId4"/>
              </a:rPr>
              <a:t>http://scikit-learn.org/stable/modules/classes.html</a:t>
            </a:r>
            <a:endParaRPr lang="en-US" dirty="0"/>
          </a:p>
          <a:p>
            <a:pPr lvl="1"/>
            <a:r>
              <a:rPr lang="en-US" dirty="0"/>
              <a:t>Example Gallery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scikit-learn.org/stable/auto_examples/index.html</a:t>
            </a:r>
          </a:p>
          <a:p>
            <a:pPr lvl="1"/>
            <a:r>
              <a:rPr lang="fr-FR" dirty="0" err="1">
                <a:hlinkClick r:id="rId6"/>
              </a:rPr>
              <a:t>PyCon</a:t>
            </a:r>
            <a:r>
              <a:rPr lang="fr-FR" dirty="0">
                <a:hlinkClick r:id="rId6"/>
              </a:rPr>
              <a:t> 2014 </a:t>
            </a:r>
            <a:r>
              <a:rPr lang="fr-FR" dirty="0" err="1">
                <a:hlinkClick r:id="rId6"/>
              </a:rPr>
              <a:t>Scikit-learn</a:t>
            </a:r>
            <a:r>
              <a:rPr lang="fr-FR" dirty="0">
                <a:hlinkClick r:id="rId6"/>
              </a:rPr>
              <a:t> Tutorial</a:t>
            </a:r>
            <a:r>
              <a:rPr lang="fr-FR" dirty="0"/>
              <a:t> by </a:t>
            </a:r>
            <a:r>
              <a:rPr lang="fr-FR" dirty="0" err="1"/>
              <a:t>Jake</a:t>
            </a:r>
            <a:r>
              <a:rPr lang="fr-FR" dirty="0"/>
              <a:t> </a:t>
            </a:r>
            <a:r>
              <a:rPr lang="fr-FR" dirty="0" err="1"/>
              <a:t>VanderPlas</a:t>
            </a:r>
            <a:endParaRPr lang="fr-FR" dirty="0"/>
          </a:p>
          <a:p>
            <a:pPr lvl="1"/>
            <a:r>
              <a:rPr lang="fr-FR" dirty="0" err="1">
                <a:hlinkClick r:id="rId7"/>
              </a:rPr>
              <a:t>Parallel</a:t>
            </a:r>
            <a:r>
              <a:rPr lang="fr-FR" dirty="0">
                <a:hlinkClick r:id="rId7"/>
              </a:rPr>
              <a:t> Machine Learning </a:t>
            </a:r>
            <a:r>
              <a:rPr lang="fr-FR" dirty="0" err="1">
                <a:hlinkClick r:id="rId7"/>
              </a:rPr>
              <a:t>with</a:t>
            </a:r>
            <a:r>
              <a:rPr lang="fr-FR" dirty="0">
                <a:hlinkClick r:id="rId7"/>
              </a:rPr>
              <a:t> </a:t>
            </a:r>
            <a:r>
              <a:rPr lang="fr-FR" dirty="0" err="1">
                <a:hlinkClick r:id="rId7"/>
              </a:rPr>
              <a:t>scikit-learn</a:t>
            </a:r>
            <a:r>
              <a:rPr lang="fr-FR" dirty="0">
                <a:hlinkClick r:id="rId7"/>
              </a:rPr>
              <a:t> and </a:t>
            </a:r>
            <a:r>
              <a:rPr lang="fr-FR" dirty="0" err="1">
                <a:hlinkClick r:id="rId7"/>
              </a:rPr>
              <a:t>IPython</a:t>
            </a:r>
            <a:r>
              <a:rPr lang="fr-FR" dirty="0"/>
              <a:t> by Olivier </a:t>
            </a:r>
            <a:r>
              <a:rPr lang="fr-FR" dirty="0" err="1"/>
              <a:t>Grisel</a:t>
            </a:r>
            <a:r>
              <a:rPr lang="fr-FR" dirty="0"/>
              <a:t> (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offered</a:t>
            </a:r>
            <a:r>
              <a:rPr lang="fr-FR" dirty="0"/>
              <a:t> at </a:t>
            </a:r>
            <a:r>
              <a:rPr lang="fr-FR" dirty="0" err="1"/>
              <a:t>Strata</a:t>
            </a:r>
            <a:r>
              <a:rPr lang="fr-FR" dirty="0"/>
              <a:t> 2014</a:t>
            </a:r>
            <a:r>
              <a:rPr lang="fr-FR" dirty="0" smtClean="0"/>
              <a:t>)</a:t>
            </a:r>
            <a:br>
              <a:rPr lang="fr-FR" dirty="0" smtClean="0"/>
            </a:br>
            <a:endParaRPr lang="en-US" dirty="0" smtClean="0">
              <a:hlinkClick r:id="rId5"/>
            </a:endParaRPr>
          </a:p>
          <a:p>
            <a:r>
              <a:rPr lang="en-US" dirty="0" smtClean="0"/>
              <a:t>Books:</a:t>
            </a:r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8"/>
              </a:rPr>
              <a:t>Learning </a:t>
            </a:r>
            <a:r>
              <a:rPr lang="en-US" dirty="0" err="1">
                <a:hlinkClick r:id="rId8"/>
              </a:rPr>
              <a:t>scikit</a:t>
            </a:r>
            <a:r>
              <a:rPr lang="en-US" dirty="0">
                <a:hlinkClick r:id="rId8"/>
              </a:rPr>
              <a:t>-learn: Machine Learning in Python</a:t>
            </a:r>
            <a:r>
              <a:rPr lang="en-US" dirty="0"/>
              <a:t> (2013)</a:t>
            </a:r>
          </a:p>
          <a:p>
            <a:pPr lvl="1"/>
            <a:r>
              <a:rPr lang="en-US" dirty="0">
                <a:hlinkClick r:id="rId9"/>
              </a:rPr>
              <a:t>Building Machine Learning Systems with Python</a:t>
            </a:r>
            <a:r>
              <a:rPr lang="en-US" dirty="0"/>
              <a:t> (2013)</a:t>
            </a:r>
          </a:p>
          <a:p>
            <a:pPr lvl="1"/>
            <a:r>
              <a:rPr lang="en-US" dirty="0">
                <a:hlinkClick r:id="rId10"/>
              </a:rPr>
              <a:t>Statistics, Data Mining, and Machine Learning in Astronomy: A Practical Python Guide for the Analysis of Survey Data</a:t>
            </a:r>
            <a:r>
              <a:rPr lang="en-US" dirty="0"/>
              <a:t> (2014).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475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Scikit-Learn Python Package</vt:lpstr>
      <vt:lpstr>What is Scikit-Learn?</vt:lpstr>
      <vt:lpstr>What is Scikit-Learn?  </vt:lpstr>
      <vt:lpstr>Origins of Sklearn  </vt:lpstr>
      <vt:lpstr>Data Modelling</vt:lpstr>
      <vt:lpstr>Machine Learning</vt:lpstr>
      <vt:lpstr>Machine Learning</vt:lpstr>
      <vt:lpstr>Install Sklearn using Anaconda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 Mishra</dc:creator>
  <cp:lastModifiedBy>Niti Mishra</cp:lastModifiedBy>
  <cp:revision>10</cp:revision>
  <dcterms:created xsi:type="dcterms:W3CDTF">2021-08-16T14:46:08Z</dcterms:created>
  <dcterms:modified xsi:type="dcterms:W3CDTF">2021-08-16T20:31:21Z</dcterms:modified>
</cp:coreProperties>
</file>