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3" r:id="rId16"/>
    <p:sldId id="270" r:id="rId17"/>
    <p:sldId id="271" r:id="rId18"/>
    <p:sldId id="272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无标题节" id="{F8368996-63B5-4DB0-BB5C-95AA9D0138F6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3"/>
            <p14:sldId id="270"/>
            <p14:sldId id="271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8BBC19-BC76-43A4-80F9-621E082EB1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E1DD088-3C94-40FB-BD11-D1B861D2F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AD4A06-036D-44A4-B990-21720E93D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F318E-3341-4C17-BA94-4B2931C71616}" type="datetimeFigureOut">
              <a:rPr lang="zh-CN" altLang="en-US" smtClean="0"/>
              <a:t>2017/9/21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3BDEDA-0E74-4B05-9FC9-B64CEDE9A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CC3F59-BC5B-473A-B5D0-4C217A70D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3F77D-44D5-4C22-81C8-E85253BF02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7173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050440-9515-4778-BC52-6A489054B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5186CF9-A486-4F3C-9F6B-4831728917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9D2DC0-D9F6-47B6-AF2E-B988CE5C1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F318E-3341-4C17-BA94-4B2931C71616}" type="datetimeFigureOut">
              <a:rPr lang="zh-CN" altLang="en-US" smtClean="0"/>
              <a:t>2017/9/21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C6E34D-6DBA-4F5E-956D-1E4F1DEF3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B17205-87C1-4123-A2F3-9E20E7DF8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3F77D-44D5-4C22-81C8-E85253BF02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7822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DF1B349-3350-42F5-BE20-26A667A000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7F5C13A-BC0D-4A27-A81F-3C835BC461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546C6A-33D1-4E3D-9F26-384980044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F318E-3341-4C17-BA94-4B2931C71616}" type="datetimeFigureOut">
              <a:rPr lang="zh-CN" altLang="en-US" smtClean="0"/>
              <a:t>2017/9/21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F69890-987E-4BF0-944E-82EEFFC97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9380E7-CA33-4A2A-8241-7E3753BD5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3F77D-44D5-4C22-81C8-E85253BF02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6320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C65383-228E-4D5D-8AB1-1A1B42015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9B1E5E-7E5A-401A-A1A7-1095354F4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81E2BC-8A62-44B1-8F01-3D11588EE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F318E-3341-4C17-BA94-4B2931C71616}" type="datetimeFigureOut">
              <a:rPr lang="zh-CN" altLang="en-US" smtClean="0"/>
              <a:t>2017/9/21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C46D6B-4422-4860-8190-31C4DCC2C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34B0C3-3C69-4F7B-89B1-C20F036FF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3F77D-44D5-4C22-81C8-E85253BF02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6827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E27201-293B-4289-8C7E-099024D05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709BBC-1FE3-41D1-BE67-37F8574FDE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3D9D06-3822-42CF-A8A3-37974123C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F318E-3341-4C17-BA94-4B2931C71616}" type="datetimeFigureOut">
              <a:rPr lang="zh-CN" altLang="en-US" smtClean="0"/>
              <a:t>2017/9/21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494AA9-CA63-4ED1-881D-C4EC00B0B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B75BAD-5048-476B-B13A-1936BCD7D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3F77D-44D5-4C22-81C8-E85253BF02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2089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F8BC85-9076-4395-9735-3F61D1FA1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30338A-6699-40B7-8F79-92E40CC3E9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0E65B2B-E687-4630-B626-E23BF9B936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11122E-B19F-4DE8-96B9-7B5B73F28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F318E-3341-4C17-BA94-4B2931C71616}" type="datetimeFigureOut">
              <a:rPr lang="zh-CN" altLang="en-US" smtClean="0"/>
              <a:t>2017/9/21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E1360D6-711A-4F8C-BEC8-1ADAD8A59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00A670-6B51-4009-A8A4-46D302DEA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3F77D-44D5-4C22-81C8-E85253BF02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8446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1B261F-E3C7-47EE-AD9C-0F105C160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C0B8B1-EF8A-4BB7-9EAC-A23F9E501B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D3C9DC9-F7B3-4696-B02D-48DB330D14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55B35EF-9159-4B06-95AB-ED7DC2C345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10A2D2B-BFDC-4E06-9C7E-2462DE32FB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275D9F4-6DC2-4856-8384-985DB96E9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F318E-3341-4C17-BA94-4B2931C71616}" type="datetimeFigureOut">
              <a:rPr lang="zh-CN" altLang="en-US" smtClean="0"/>
              <a:t>2017/9/21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7EEB187-665A-40B6-B1BE-B33700897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75F03B3-4002-41E1-8084-7F01E670F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3F77D-44D5-4C22-81C8-E85253BF02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4365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0E9C0C-63B0-49F0-8CE7-7EFD0D125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D39C71E-9CC7-474A-A99D-E347074B9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F318E-3341-4C17-BA94-4B2931C71616}" type="datetimeFigureOut">
              <a:rPr lang="zh-CN" altLang="en-US" smtClean="0"/>
              <a:t>2017/9/21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EA55D47-30A3-4AE1-8AB5-848B9F336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8C114CF-E82D-412E-BE6F-49BCB4423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3F77D-44D5-4C22-81C8-E85253BF02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1758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42ED747-3F4E-4E47-9684-1BFABDA66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F318E-3341-4C17-BA94-4B2931C71616}" type="datetimeFigureOut">
              <a:rPr lang="zh-CN" altLang="en-US" smtClean="0"/>
              <a:t>2017/9/21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6467703-E9CA-4073-96D2-FD6F2606C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1D8204A-D372-427E-B6C9-C81BC7ECE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3F77D-44D5-4C22-81C8-E85253BF02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0099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476546-AE8A-476C-991A-5A0DD3F4B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488E55-82E6-402F-A801-EE4E76155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A6C11DD-3F59-44BD-9CDD-847A1EDDD0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B2B415-F2DF-4038-B5BB-286A74287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F318E-3341-4C17-BA94-4B2931C71616}" type="datetimeFigureOut">
              <a:rPr lang="zh-CN" altLang="en-US" smtClean="0"/>
              <a:t>2017/9/21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E8DBBE-C1EE-42EA-A944-CEFA0A1E5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47DBAE-EA78-47FA-87E2-3AA13FA59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3F77D-44D5-4C22-81C8-E85253BF02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0630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CB18FF-1BE7-4EA4-B286-789A3999E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AB6E101-2CB5-486C-BF20-8CA95281F2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0C3A9D5-80BD-4BCC-BE45-06384B1D47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642D805-4462-4FDC-8925-E5E55E269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F318E-3341-4C17-BA94-4B2931C71616}" type="datetimeFigureOut">
              <a:rPr lang="zh-CN" altLang="en-US" smtClean="0"/>
              <a:t>2017/9/21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69C48E-791D-4367-A3CE-078F59082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1046DB-74AA-48B4-866D-9E5385D37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3F77D-44D5-4C22-81C8-E85253BF02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649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0BDDEC1-004B-4EE1-A932-6728896F1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E29AA5-08AE-4E0D-89D2-815E60F755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BA3EBA-7998-4AF5-80C2-CE5C0EA693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F318E-3341-4C17-BA94-4B2931C71616}" type="datetimeFigureOut">
              <a:rPr lang="zh-CN" altLang="en-US" smtClean="0"/>
              <a:t>2017/9/21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C99B92-8C61-4E63-B5A1-CE052CC8A0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41B57C-B71E-43C6-BA57-A7CAC71F4F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3F77D-44D5-4C22-81C8-E85253BF02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4185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zh.wikipedia.org/wiki/%E5%8E%BB%E4%B8%AD%E5%BF%83%E5%8C%96" TargetMode="External"/><Relationship Id="rId3" Type="http://schemas.openxmlformats.org/officeDocument/2006/relationships/hyperlink" Target="https://zh.wikipedia.org/wiki/%E8%AE%BA%E6%96%87" TargetMode="External"/><Relationship Id="rId7" Type="http://schemas.openxmlformats.org/officeDocument/2006/relationships/hyperlink" Target="https://zh.wikipedia.org/w/index.php?title=%E6%99%BA%E8%83%BD%E5%90%88%E7%BA%A6&amp;action=edit&amp;redlink=1" TargetMode="External"/><Relationship Id="rId2" Type="http://schemas.openxmlformats.org/officeDocument/2006/relationships/hyperlink" Target="https://zh.wikipedia.org/wiki/%E6%AF%94%E7%89%B9%E5%B8%8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zh.wikipedia.org/wiki/%E5%BC%80%E6%BA%90" TargetMode="External"/><Relationship Id="rId5" Type="http://schemas.openxmlformats.org/officeDocument/2006/relationships/hyperlink" Target="https://zh.wikipedia.org/wiki/%E5%8A%A0%E5%AF%86%E8%B2%A8%E5%B9%A3" TargetMode="External"/><Relationship Id="rId10" Type="http://schemas.openxmlformats.org/officeDocument/2006/relationships/hyperlink" Target="https://zh.wikipedia.org/wiki/%E7%82%B9%E5%AF%B9%E7%82%B9" TargetMode="External"/><Relationship Id="rId4" Type="http://schemas.openxmlformats.org/officeDocument/2006/relationships/hyperlink" Target="https://zh.wikipedia.org/wiki/%E5%8C%BA%E5%9D%97%E9%93%BE" TargetMode="External"/><Relationship Id="rId9" Type="http://schemas.openxmlformats.org/officeDocument/2006/relationships/hyperlink" Target="https://zh.wikipedia.org/wiki/%E8%99%9A%E6%8B%9F%E6%9C%BA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A564A7-2B61-448B-AE4F-90BFF9C38D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区块链技术介绍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D479307-A22C-4D50-A5A4-502057FC29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20690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6C36F9-4535-486E-B0A9-5A9793F76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交易区，矿工激励，</a:t>
            </a:r>
            <a:r>
              <a:rPr lang="en-US" altLang="zh-CN" dirty="0" err="1"/>
              <a:t>Merkely</a:t>
            </a:r>
            <a:r>
              <a:rPr lang="zh-CN" altLang="en-US" dirty="0"/>
              <a:t>树根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889C37-D9E9-402C-8972-A060ED855C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2675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6C36F9-4535-486E-B0A9-5A9793F76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Head</a:t>
            </a:r>
            <a:r>
              <a:rPr lang="zh-CN" altLang="en-US" dirty="0"/>
              <a:t>结构，画出图来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889C37-D9E9-402C-8972-A060ED855C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63267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6C36F9-4535-486E-B0A9-5A9793F76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挖矿过程，计算</a:t>
            </a:r>
            <a:r>
              <a:rPr lang="en-US" altLang="zh-CN" dirty="0"/>
              <a:t>hash</a:t>
            </a:r>
            <a:r>
              <a:rPr lang="zh-CN" altLang="en-US" dirty="0"/>
              <a:t>值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889C37-D9E9-402C-8972-A060ED855C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61446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6C36F9-4535-486E-B0A9-5A9793F76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创世区（</a:t>
            </a:r>
            <a:r>
              <a:rPr lang="en-US" altLang="zh-CN" dirty="0" err="1"/>
              <a:t>geneis</a:t>
            </a:r>
            <a:r>
              <a:rPr lang="zh-CN" altLang="en-US" dirty="0"/>
              <a:t>）</a:t>
            </a:r>
            <a:r>
              <a:rPr lang="en-US" altLang="zh-CN" dirty="0"/>
              <a:t>,</a:t>
            </a:r>
            <a:r>
              <a:rPr lang="zh-CN" altLang="en-US" dirty="0"/>
              <a:t>前后节点之间相互的连接 </a:t>
            </a:r>
            <a:r>
              <a:rPr lang="en-US" altLang="zh-CN" dirty="0"/>
              <a:t>,</a:t>
            </a:r>
            <a:r>
              <a:rPr lang="zh-CN" altLang="en-US" dirty="0"/>
              <a:t>难度调整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889C37-D9E9-402C-8972-A060ED855C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00492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6C36F9-4535-486E-B0A9-5A9793F76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从头回顾一下原理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889C37-D9E9-402C-8972-A060ED855C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77416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515EE1-3137-4D91-AE7E-79CF1EA90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为何这样设计。如</a:t>
            </a:r>
            <a:r>
              <a:rPr lang="en-US" altLang="zh-CN" dirty="0"/>
              <a:t>51%</a:t>
            </a:r>
            <a:r>
              <a:rPr lang="zh-CN" altLang="en-US"/>
              <a:t>算力攻击，挖矿与价格的波动等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E4EB7E-2610-487F-92DE-A3C26B456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33910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6C36F9-4535-486E-B0A9-5A9793F76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889C37-D9E9-402C-8972-A060ED855C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35775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6C36F9-4535-486E-B0A9-5A9793F76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三、智能合约介绍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889C37-D9E9-402C-8972-A060ED855C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71004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6C36F9-4535-486E-B0A9-5A9793F76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889C37-D9E9-402C-8972-A060ED855C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6240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181BD5-A380-4D56-9662-973176135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B71FEF-AF75-4398-81BE-8712C097F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一、区块链应用历史及背景</a:t>
            </a:r>
            <a:endParaRPr lang="en-US" altLang="zh-CN" dirty="0"/>
          </a:p>
          <a:p>
            <a:r>
              <a:rPr lang="zh-CN" altLang="en-US" dirty="0"/>
              <a:t>二、</a:t>
            </a:r>
            <a:r>
              <a:rPr lang="en-US" altLang="zh-CN" dirty="0"/>
              <a:t>Bitcoin</a:t>
            </a:r>
            <a:r>
              <a:rPr lang="zh-CN" altLang="en-US" dirty="0"/>
              <a:t>技术原理</a:t>
            </a:r>
            <a:endParaRPr lang="en-US" altLang="zh-CN" dirty="0"/>
          </a:p>
          <a:p>
            <a:r>
              <a:rPr lang="zh-CN" altLang="en-US" dirty="0"/>
              <a:t>三、智能合约介绍</a:t>
            </a:r>
          </a:p>
        </p:txBody>
      </p:sp>
    </p:spTree>
    <p:extLst>
      <p:ext uri="{BB962C8B-B14F-4D97-AF65-F5344CB8AC3E}">
        <p14:creationId xmlns:p14="http://schemas.microsoft.com/office/powerpoint/2010/main" val="604754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9F2BF4-0273-4B5C-B466-26BA5DEDC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一、区块链应用历史及背景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24EB4E-7B5E-4D99-BA06-C8AE25D31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中本聪</a:t>
            </a:r>
            <a:r>
              <a:rPr lang="zh-CN" altLang="en-US" dirty="0"/>
              <a:t>（英语：</a:t>
            </a:r>
            <a:r>
              <a:rPr lang="en-US" altLang="zh-CN" dirty="0"/>
              <a:t>Satoshi Nakamoto</a:t>
            </a:r>
            <a:r>
              <a:rPr lang="zh-CN" altLang="en-US" dirty="0"/>
              <a:t>），此名是</a:t>
            </a:r>
            <a:r>
              <a:rPr lang="zh-CN" altLang="en-US" dirty="0">
                <a:hlinkClick r:id="rId2" tooltip="比特币"/>
              </a:rPr>
              <a:t>比特币</a:t>
            </a:r>
            <a:r>
              <a:rPr lang="zh-CN" altLang="en-US" dirty="0"/>
              <a:t>协议的创造者，但真实身份未知。于</a:t>
            </a:r>
            <a:r>
              <a:rPr lang="en-US" altLang="zh-CN" dirty="0"/>
              <a:t>2008</a:t>
            </a:r>
            <a:r>
              <a:rPr lang="zh-CN" altLang="en-US" dirty="0"/>
              <a:t>年发表了一篇名为</a:t>
            </a:r>
            <a:r>
              <a:rPr lang="en-US" altLang="zh-CN" dirty="0"/>
              <a:t>《</a:t>
            </a:r>
            <a:r>
              <a:rPr lang="zh-CN" altLang="en-US" dirty="0"/>
              <a:t>比特币：一种点对点式的电子现金系统</a:t>
            </a:r>
            <a:r>
              <a:rPr lang="en-US" altLang="zh-CN" dirty="0"/>
              <a:t>》</a:t>
            </a:r>
            <a:r>
              <a:rPr lang="zh-CN" altLang="en-US" dirty="0"/>
              <a:t>（</a:t>
            </a:r>
            <a:r>
              <a:rPr lang="en-US" altLang="zh-CN" i="1" dirty="0"/>
              <a:t>Bitcoin: A Peer-to-Peer Electronic Cash System</a:t>
            </a:r>
            <a:r>
              <a:rPr lang="zh-CN" altLang="en-US" dirty="0"/>
              <a:t>）的</a:t>
            </a:r>
            <a:r>
              <a:rPr lang="zh-CN" altLang="en-US" dirty="0">
                <a:hlinkClick r:id="rId3" tooltip="论文"/>
              </a:rPr>
              <a:t>论文</a:t>
            </a:r>
            <a:endParaRPr lang="en-US" altLang="zh-CN" b="1" dirty="0"/>
          </a:p>
          <a:p>
            <a:r>
              <a:rPr lang="zh-CN" altLang="en-US" b="1" dirty="0"/>
              <a:t>比特币</a:t>
            </a:r>
            <a:r>
              <a:rPr lang="zh-CN" altLang="en-US" dirty="0"/>
              <a:t>（英语：</a:t>
            </a:r>
            <a:r>
              <a:rPr lang="en-US" altLang="zh-CN" dirty="0"/>
              <a:t>Bitcoin</a:t>
            </a:r>
            <a:r>
              <a:rPr lang="zh-CN" altLang="en-US" dirty="0"/>
              <a:t>）是一种用去中心化、全球通用、不需第三方机构或个人，基于</a:t>
            </a:r>
            <a:r>
              <a:rPr lang="zh-CN" altLang="en-US" dirty="0">
                <a:hlinkClick r:id="rId4" tooltip="区块链"/>
              </a:rPr>
              <a:t>区块链</a:t>
            </a:r>
            <a:r>
              <a:rPr lang="zh-CN" altLang="en-US" dirty="0"/>
              <a:t>作为支付技术的电子</a:t>
            </a:r>
            <a:r>
              <a:rPr lang="zh-CN" altLang="en-US" dirty="0">
                <a:hlinkClick r:id="rId5" tooltip="加密货币"/>
              </a:rPr>
              <a:t>加密货币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b="1" dirty="0"/>
              <a:t>以太坊</a:t>
            </a:r>
            <a:r>
              <a:rPr lang="zh-CN" altLang="en-US" dirty="0"/>
              <a:t>（英语：</a:t>
            </a:r>
            <a:r>
              <a:rPr lang="en-US" altLang="zh-CN" dirty="0"/>
              <a:t>Ethereum</a:t>
            </a:r>
            <a:r>
              <a:rPr lang="zh-CN" altLang="en-US" dirty="0"/>
              <a:t>）是一个</a:t>
            </a:r>
            <a:r>
              <a:rPr lang="zh-CN" altLang="en-US" dirty="0">
                <a:hlinkClick r:id="rId6" tooltip="开源"/>
              </a:rPr>
              <a:t>开源</a:t>
            </a:r>
            <a:r>
              <a:rPr lang="zh-CN" altLang="en-US" dirty="0"/>
              <a:t>的有</a:t>
            </a:r>
            <a:r>
              <a:rPr lang="zh-CN" altLang="en-US" dirty="0">
                <a:hlinkClick r:id="rId7"/>
              </a:rPr>
              <a:t>智能合约</a:t>
            </a:r>
            <a:r>
              <a:rPr lang="zh-CN" altLang="en-US" dirty="0"/>
              <a:t>功能的公共</a:t>
            </a:r>
            <a:r>
              <a:rPr lang="zh-CN" altLang="en-US" dirty="0">
                <a:hlinkClick r:id="rId4" tooltip="区块链"/>
              </a:rPr>
              <a:t>区块链</a:t>
            </a:r>
            <a:r>
              <a:rPr lang="zh-CN" altLang="en-US" dirty="0"/>
              <a:t>平台，提供</a:t>
            </a:r>
            <a:r>
              <a:rPr lang="zh-CN" altLang="en-US" dirty="0">
                <a:hlinkClick r:id="rId8" tooltip="去中心化"/>
              </a:rPr>
              <a:t>去中心化</a:t>
            </a:r>
            <a:r>
              <a:rPr lang="zh-CN" altLang="en-US" dirty="0"/>
              <a:t>的</a:t>
            </a:r>
            <a:r>
              <a:rPr lang="zh-CN" altLang="en-US" dirty="0">
                <a:hlinkClick r:id="rId9" tooltip="虚拟机"/>
              </a:rPr>
              <a:t>虚拟机</a:t>
            </a:r>
            <a:r>
              <a:rPr lang="zh-CN" altLang="en-US" dirty="0"/>
              <a:t>来处理</a:t>
            </a:r>
            <a:r>
              <a:rPr lang="zh-CN" altLang="en-US" dirty="0">
                <a:hlinkClick r:id="rId10" tooltip="点对点"/>
              </a:rPr>
              <a:t>点对点</a:t>
            </a:r>
            <a:r>
              <a:rPr lang="zh-CN" altLang="en-US" dirty="0"/>
              <a:t>合约。</a:t>
            </a:r>
          </a:p>
          <a:p>
            <a:pPr marL="0" indent="0">
              <a:buNone/>
            </a:pPr>
            <a:br>
              <a:rPr lang="zh-CN" altLang="en-US" dirty="0"/>
            </a:b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79488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AE109E-2EE8-45CC-AD59-B5E239210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A5D1C4-A8EF-47B6-9111-A347AB0D7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IBM</a:t>
            </a:r>
            <a:r>
              <a:rPr lang="zh-CN" altLang="en-US" dirty="0"/>
              <a:t>的区块链技术</a:t>
            </a:r>
            <a:endParaRPr lang="en-US" altLang="zh-CN" dirty="0"/>
          </a:p>
          <a:p>
            <a:r>
              <a:rPr lang="en-US" altLang="zh-CN" dirty="0"/>
              <a:t>Linux</a:t>
            </a:r>
            <a:r>
              <a:rPr lang="zh-CN" altLang="en-US" dirty="0"/>
              <a:t>社区的超级账本</a:t>
            </a:r>
            <a:endParaRPr lang="en-US" altLang="zh-CN" dirty="0"/>
          </a:p>
          <a:p>
            <a:r>
              <a:rPr lang="zh-CN" altLang="en-US" dirty="0"/>
              <a:t>中国的</a:t>
            </a:r>
            <a:r>
              <a:rPr lang="en-US" altLang="zh-CN" dirty="0"/>
              <a:t>neo</a:t>
            </a:r>
          </a:p>
          <a:p>
            <a:r>
              <a:rPr lang="zh-CN" altLang="en-US" dirty="0"/>
              <a:t>包括 </a:t>
            </a:r>
            <a:r>
              <a:rPr lang="en-US" altLang="zh-CN" dirty="0"/>
              <a:t>IPFS</a:t>
            </a:r>
            <a:r>
              <a:rPr lang="zh-CN" altLang="en-US" dirty="0"/>
              <a:t>的</a:t>
            </a:r>
            <a:r>
              <a:rPr lang="en-US" altLang="zh-CN" dirty="0" err="1"/>
              <a:t>filecoin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0342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AC13C6-A9F6-4FC1-8D79-4E4BE6144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</a:t>
            </a:r>
            <a:r>
              <a:rPr lang="en-US" altLang="zh-CN" dirty="0"/>
              <a:t>Bitcoin</a:t>
            </a:r>
            <a:r>
              <a:rPr lang="zh-CN" altLang="en-US" dirty="0"/>
              <a:t>技术原理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8AB80D-519B-4A9E-BA67-9E445379E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7834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C13B5F-C6A1-489B-A086-326FDEDD3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电子货币的双花问题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1115FF-42AE-43DD-A40E-F7A6AD91B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412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3CD36B-D626-452C-8E0D-916A54611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比特币记账形式</a:t>
            </a:r>
            <a:r>
              <a:rPr lang="en-US" altLang="zh-CN" dirty="0"/>
              <a:t>,</a:t>
            </a:r>
            <a:r>
              <a:rPr lang="zh-CN" altLang="en-US" dirty="0"/>
              <a:t>画出各人都有记录的样子，画出</a:t>
            </a:r>
            <a:r>
              <a:rPr lang="en-US" altLang="zh-CN" dirty="0"/>
              <a:t>chain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A83941-ADA5-4FAA-B5BB-EBE873584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2829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1E0693-F910-49A5-BD50-8C29AE772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账户地址、公钥、私钥，画出其生成图像等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7DFDBC-5F1A-4178-A647-CB8A2DC82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2680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6C36F9-4535-486E-B0A9-5A9793F76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交易</a:t>
            </a:r>
            <a:r>
              <a:rPr lang="en-US" altLang="zh-CN" dirty="0"/>
              <a:t>,</a:t>
            </a:r>
            <a:r>
              <a:rPr lang="zh-CN" altLang="en-US" dirty="0"/>
              <a:t>私钥签名（概率计算等）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889C37-D9E9-402C-8972-A060ED855C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1367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290</Words>
  <Application>Microsoft Office PowerPoint</Application>
  <PresentationFormat>宽屏</PresentationFormat>
  <Paragraphs>26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2" baseType="lpstr">
      <vt:lpstr>等线</vt:lpstr>
      <vt:lpstr>等线 Light</vt:lpstr>
      <vt:lpstr>Arial</vt:lpstr>
      <vt:lpstr>Office 主题​​</vt:lpstr>
      <vt:lpstr>区块链技术介绍</vt:lpstr>
      <vt:lpstr>PowerPoint 演示文稿</vt:lpstr>
      <vt:lpstr>一、区块链应用历史及背景</vt:lpstr>
      <vt:lpstr>PowerPoint 演示文稿</vt:lpstr>
      <vt:lpstr>二、Bitcoin技术原理</vt:lpstr>
      <vt:lpstr>电子货币的双花问题</vt:lpstr>
      <vt:lpstr>比特币记账形式,画出各人都有记录的样子，画出chain</vt:lpstr>
      <vt:lpstr>账户地址、公钥、私钥，画出其生成图像等</vt:lpstr>
      <vt:lpstr>交易,私钥签名（概率计算等）</vt:lpstr>
      <vt:lpstr>交易区，矿工激励，Merkely树根</vt:lpstr>
      <vt:lpstr>Head结构，画出图来</vt:lpstr>
      <vt:lpstr>挖矿过程，计算hash值</vt:lpstr>
      <vt:lpstr>创世区（geneis）,前后节点之间相互的连接 ,难度调整</vt:lpstr>
      <vt:lpstr>从头回顾一下原理</vt:lpstr>
      <vt:lpstr>为何这样设计。如51%算力攻击，挖矿与价格的波动等</vt:lpstr>
      <vt:lpstr>小结</vt:lpstr>
      <vt:lpstr>三、智能合约介绍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区块链技术介绍</dc:title>
  <dc:creator>Think</dc:creator>
  <cp:lastModifiedBy>Think</cp:lastModifiedBy>
  <cp:revision>9</cp:revision>
  <dcterms:created xsi:type="dcterms:W3CDTF">2017-09-20T18:56:01Z</dcterms:created>
  <dcterms:modified xsi:type="dcterms:W3CDTF">2017-09-20T20:04:03Z</dcterms:modified>
</cp:coreProperties>
</file>