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C6E4D-A7CF-4C9A-A7E2-2771AABD1340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39F44-7131-4C52-8707-49D9C764CC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39F44-7131-4C52-8707-49D9C764CC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819400" y="2057400"/>
            <a:ext cx="3048000" cy="1828800"/>
          </a:xfrm>
          <a:prstGeom prst="cloud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</a:p>
          <a:p>
            <a:pPr algn="ctr"/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6172200" y="990600"/>
            <a:ext cx="1143000" cy="121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</a:t>
            </a:r>
          </a:p>
          <a:p>
            <a:pPr algn="ctr"/>
            <a:r>
              <a:rPr lang="en-US" dirty="0" smtClean="0"/>
              <a:t>App</a:t>
            </a:r>
          </a:p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219200" y="2133600"/>
            <a:ext cx="1066800" cy="114300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3200400" y="609600"/>
            <a:ext cx="1143000" cy="121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App</a:t>
            </a:r>
          </a:p>
          <a:p>
            <a:pPr algn="ctr"/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6477000" y="3048000"/>
            <a:ext cx="1143000" cy="121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 Server</a:t>
            </a:r>
          </a:p>
          <a:p>
            <a:pPr algn="ctr"/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5029200" y="4343400"/>
            <a:ext cx="1143000" cy="121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 based Server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3048000" y="4495800"/>
            <a:ext cx="1143000" cy="121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based Server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1219200" y="4038600"/>
            <a:ext cx="1143000" cy="121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JSP based Server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 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2362200" y="3505200"/>
            <a:ext cx="609600" cy="609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2"/>
          </p:cNvCxnSpPr>
          <p:nvPr/>
        </p:nvCxnSpPr>
        <p:spPr>
          <a:xfrm>
            <a:off x="2286000" y="2895600"/>
            <a:ext cx="542854" cy="762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0"/>
          </p:cNvCxnSpPr>
          <p:nvPr/>
        </p:nvCxnSpPr>
        <p:spPr>
          <a:xfrm rot="5400000" flipH="1" flipV="1">
            <a:off x="3443288" y="4052887"/>
            <a:ext cx="762000" cy="123827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4938715" y="3871912"/>
            <a:ext cx="685800" cy="257175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5791200" y="3200400"/>
            <a:ext cx="685800" cy="1524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791202" y="2133600"/>
            <a:ext cx="380998" cy="3048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3"/>
          </p:cNvCxnSpPr>
          <p:nvPr/>
        </p:nvCxnSpPr>
        <p:spPr>
          <a:xfrm rot="16200000" flipV="1">
            <a:off x="4062520" y="1881083"/>
            <a:ext cx="409363" cy="15239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Tanima Dey</dc:creator>
  <cp:lastModifiedBy>Tanima Dey</cp:lastModifiedBy>
  <cp:revision>14</cp:revision>
  <dcterms:created xsi:type="dcterms:W3CDTF">2006-08-16T00:00:00Z</dcterms:created>
  <dcterms:modified xsi:type="dcterms:W3CDTF">2009-11-01T00:57:28Z</dcterms:modified>
</cp:coreProperties>
</file>