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541"/>
  </p:normalViewPr>
  <p:slideViewPr>
    <p:cSldViewPr snapToGrid="0" snapToObjects="1">
      <p:cViewPr varScale="1">
        <p:scale>
          <a:sx n="121" d="100"/>
          <a:sy n="121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77642"/>
            <a:ext cx="8229600" cy="6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t>Game Time: 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September 2017</a:t>
            </a:r>
            <a:endParaRPr dirty="0"/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Yay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Yay!</a:t>
            </a:r>
          </a:p>
        </p:txBody>
      </p:sp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</a:t>
            </a:r>
            <a:r>
              <a:rPr dirty="0" smtClean="0"/>
              <a:t>):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rPr smtClean="0"/>
              <a:t>W/Th)</a:t>
            </a:r>
            <a:r>
              <a:rPr lang="en-US" smtClean="0"/>
              <a:t>:</a:t>
            </a:r>
            <a:endParaRPr smtClean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 smtClean="0"/>
              <a:t>Hardcore </a:t>
            </a:r>
            <a:r>
              <a:rPr dirty="0"/>
              <a:t>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/>
              <a:t>Must </a:t>
            </a:r>
            <a:r>
              <a:rPr smtClean="0"/>
              <a:t>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</a:t>
            </a:r>
            <a:r>
              <a:rPr dirty="0" smtClean="0"/>
              <a:t>(</a:t>
            </a:r>
            <a:r>
              <a:rPr lang="en-US" dirty="0" smtClean="0"/>
              <a:t>Github Pages</a:t>
            </a:r>
            <a:r>
              <a:rPr dirty="0" smtClean="0"/>
              <a:t>)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742</Words>
  <Application>Microsoft Macintosh PowerPoint</Application>
  <PresentationFormat>On-screen Show (4:3)</PresentationFormat>
  <Paragraphs>187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Rosenkranz</cp:lastModifiedBy>
  <cp:revision>4</cp:revision>
  <dcterms:modified xsi:type="dcterms:W3CDTF">2017-09-09T13:54:55Z</dcterms:modified>
</cp:coreProperties>
</file>