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8" r:id="rId11"/>
    <p:sldId id="272" r:id="rId12"/>
    <p:sldId id="273" r:id="rId13"/>
    <p:sldId id="274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4C0A9-8E0F-44F3-8278-7D565ABE804E}" v="2161" dt="2022-03-04T10:10:19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Du Nguyen" userId="e3839518abd511b0" providerId="LiveId" clId="{C5BF7892-FCEB-4E30-A19F-12AF6F98815B}"/>
    <pc:docChg chg="modSld">
      <pc:chgData name="TiDu Nguyen" userId="e3839518abd511b0" providerId="LiveId" clId="{C5BF7892-FCEB-4E30-A19F-12AF6F98815B}" dt="2022-03-04T13:30:47.800" v="25" actId="14100"/>
      <pc:docMkLst>
        <pc:docMk/>
      </pc:docMkLst>
      <pc:sldChg chg="modSp mod">
        <pc:chgData name="TiDu Nguyen" userId="e3839518abd511b0" providerId="LiveId" clId="{C5BF7892-FCEB-4E30-A19F-12AF6F98815B}" dt="2022-03-04T12:25:15.350" v="24" actId="20577"/>
        <pc:sldMkLst>
          <pc:docMk/>
          <pc:sldMk cId="2028764671" sldId="256"/>
        </pc:sldMkLst>
        <pc:spChg chg="mod">
          <ac:chgData name="TiDu Nguyen" userId="e3839518abd511b0" providerId="LiveId" clId="{C5BF7892-FCEB-4E30-A19F-12AF6F98815B}" dt="2022-03-04T12:25:15.350" v="24" actId="20577"/>
          <ac:spMkLst>
            <pc:docMk/>
            <pc:sldMk cId="2028764671" sldId="256"/>
            <ac:spMk id="3" creationId="{BCA68857-E50D-4562-B1CF-6A55C0D6A648}"/>
          </ac:spMkLst>
        </pc:spChg>
      </pc:sldChg>
      <pc:sldChg chg="modSp mod">
        <pc:chgData name="TiDu Nguyen" userId="e3839518abd511b0" providerId="LiveId" clId="{C5BF7892-FCEB-4E30-A19F-12AF6F98815B}" dt="2022-03-04T13:30:47.800" v="25" actId="14100"/>
        <pc:sldMkLst>
          <pc:docMk/>
          <pc:sldMk cId="2913375825" sldId="267"/>
        </pc:sldMkLst>
        <pc:spChg chg="mod">
          <ac:chgData name="TiDu Nguyen" userId="e3839518abd511b0" providerId="LiveId" clId="{C5BF7892-FCEB-4E30-A19F-12AF6F98815B}" dt="2022-03-04T13:30:47.800" v="25" actId="14100"/>
          <ac:spMkLst>
            <pc:docMk/>
            <pc:sldMk cId="2913375825" sldId="267"/>
            <ac:spMk id="5" creationId="{1C8528C0-BD69-4ED6-9B06-D15285832F4A}"/>
          </ac:spMkLst>
        </pc:spChg>
      </pc:sldChg>
    </pc:docChg>
  </pc:docChgLst>
  <pc:docChgLst>
    <pc:chgData name="TiDu Nguyen" userId="e3839518abd511b0" providerId="LiveId" clId="{5174C0A9-8E0F-44F3-8278-7D565ABE804E}"/>
    <pc:docChg chg="undo redo custSel addSld delSld modSld sldOrd">
      <pc:chgData name="TiDu Nguyen" userId="e3839518abd511b0" providerId="LiveId" clId="{5174C0A9-8E0F-44F3-8278-7D565ABE804E}" dt="2022-03-04T10:10:19.264" v="4019" actId="20577"/>
      <pc:docMkLst>
        <pc:docMk/>
      </pc:docMkLst>
      <pc:sldChg chg="modSp mod">
        <pc:chgData name="TiDu Nguyen" userId="e3839518abd511b0" providerId="LiveId" clId="{5174C0A9-8E0F-44F3-8278-7D565ABE804E}" dt="2022-03-04T04:09:53.278" v="1065" actId="20577"/>
        <pc:sldMkLst>
          <pc:docMk/>
          <pc:sldMk cId="2028764671" sldId="256"/>
        </pc:sldMkLst>
        <pc:spChg chg="mod">
          <ac:chgData name="TiDu Nguyen" userId="e3839518abd511b0" providerId="LiveId" clId="{5174C0A9-8E0F-44F3-8278-7D565ABE804E}" dt="2022-03-04T04:09:29.374" v="1048" actId="20577"/>
          <ac:spMkLst>
            <pc:docMk/>
            <pc:sldMk cId="2028764671" sldId="256"/>
            <ac:spMk id="2" creationId="{488EA5F1-7A01-41C4-B800-E8118828C66A}"/>
          </ac:spMkLst>
        </pc:spChg>
        <pc:spChg chg="mod">
          <ac:chgData name="TiDu Nguyen" userId="e3839518abd511b0" providerId="LiveId" clId="{5174C0A9-8E0F-44F3-8278-7D565ABE804E}" dt="2022-03-04T04:09:53.278" v="1065" actId="20577"/>
          <ac:spMkLst>
            <pc:docMk/>
            <pc:sldMk cId="2028764671" sldId="256"/>
            <ac:spMk id="3" creationId="{BCA68857-E50D-4562-B1CF-6A55C0D6A648}"/>
          </ac:spMkLst>
        </pc:spChg>
      </pc:sldChg>
      <pc:sldChg chg="addSp delSp modSp new mod">
        <pc:chgData name="TiDu Nguyen" userId="e3839518abd511b0" providerId="LiveId" clId="{5174C0A9-8E0F-44F3-8278-7D565ABE804E}" dt="2022-03-04T03:10:51.488" v="450" actId="1076"/>
        <pc:sldMkLst>
          <pc:docMk/>
          <pc:sldMk cId="3422185286" sldId="257"/>
        </pc:sldMkLst>
        <pc:spChg chg="mod">
          <ac:chgData name="TiDu Nguyen" userId="e3839518abd511b0" providerId="LiveId" clId="{5174C0A9-8E0F-44F3-8278-7D565ABE804E}" dt="2022-03-04T02:09:59.617" v="64" actId="122"/>
          <ac:spMkLst>
            <pc:docMk/>
            <pc:sldMk cId="3422185286" sldId="257"/>
            <ac:spMk id="2" creationId="{73F59F3C-1495-4A64-9E1F-E6F8735E1B60}"/>
          </ac:spMkLst>
        </pc:spChg>
        <pc:spChg chg="del mod">
          <ac:chgData name="TiDu Nguyen" userId="e3839518abd511b0" providerId="LiveId" clId="{5174C0A9-8E0F-44F3-8278-7D565ABE804E}" dt="2022-03-04T02:07:00.287" v="9" actId="478"/>
          <ac:spMkLst>
            <pc:docMk/>
            <pc:sldMk cId="3422185286" sldId="257"/>
            <ac:spMk id="3" creationId="{6DB33DCB-B050-4129-9355-5B9ED6742270}"/>
          </ac:spMkLst>
        </pc:spChg>
        <pc:spChg chg="add mod">
          <ac:chgData name="TiDu Nguyen" userId="e3839518abd511b0" providerId="LiveId" clId="{5174C0A9-8E0F-44F3-8278-7D565ABE804E}" dt="2022-03-04T02:09:53.365" v="63" actId="1076"/>
          <ac:spMkLst>
            <pc:docMk/>
            <pc:sldMk cId="3422185286" sldId="257"/>
            <ac:spMk id="4" creationId="{3B12EF82-0BEA-4951-BA60-134BD24E3AA2}"/>
          </ac:spMkLst>
        </pc:spChg>
        <pc:spChg chg="add mod">
          <ac:chgData name="TiDu Nguyen" userId="e3839518abd511b0" providerId="LiveId" clId="{5174C0A9-8E0F-44F3-8278-7D565ABE804E}" dt="2022-03-04T02:09:53.365" v="63" actId="1076"/>
          <ac:spMkLst>
            <pc:docMk/>
            <pc:sldMk cId="3422185286" sldId="257"/>
            <ac:spMk id="5" creationId="{DE2873C5-68D7-4864-AAEF-5CE857EEE11E}"/>
          </ac:spMkLst>
        </pc:spChg>
        <pc:spChg chg="add mod">
          <ac:chgData name="TiDu Nguyen" userId="e3839518abd511b0" providerId="LiveId" clId="{5174C0A9-8E0F-44F3-8278-7D565ABE804E}" dt="2022-03-04T02:09:53.365" v="63" actId="1076"/>
          <ac:spMkLst>
            <pc:docMk/>
            <pc:sldMk cId="3422185286" sldId="257"/>
            <ac:spMk id="6" creationId="{7A60E5AA-9918-4B16-935B-6B7772036CDD}"/>
          </ac:spMkLst>
        </pc:spChg>
        <pc:spChg chg="add del mod">
          <ac:chgData name="TiDu Nguyen" userId="e3839518abd511b0" providerId="LiveId" clId="{5174C0A9-8E0F-44F3-8278-7D565ABE804E}" dt="2022-03-04T03:10:41.289" v="444" actId="478"/>
          <ac:spMkLst>
            <pc:docMk/>
            <pc:sldMk cId="3422185286" sldId="257"/>
            <ac:spMk id="7" creationId="{4648CA6C-3E12-4D69-89B7-A2232C84DD32}"/>
          </ac:spMkLst>
        </pc:spChg>
        <pc:spChg chg="add del mod">
          <ac:chgData name="TiDu Nguyen" userId="e3839518abd511b0" providerId="LiveId" clId="{5174C0A9-8E0F-44F3-8278-7D565ABE804E}" dt="2022-03-04T03:10:41.289" v="444" actId="478"/>
          <ac:spMkLst>
            <pc:docMk/>
            <pc:sldMk cId="3422185286" sldId="257"/>
            <ac:spMk id="8" creationId="{C60C8E02-B3BA-4882-A307-2D640F219B37}"/>
          </ac:spMkLst>
        </pc:spChg>
        <pc:spChg chg="add del mod">
          <ac:chgData name="TiDu Nguyen" userId="e3839518abd511b0" providerId="LiveId" clId="{5174C0A9-8E0F-44F3-8278-7D565ABE804E}" dt="2022-03-04T03:10:41.289" v="444" actId="478"/>
          <ac:spMkLst>
            <pc:docMk/>
            <pc:sldMk cId="3422185286" sldId="257"/>
            <ac:spMk id="9" creationId="{8FD730AC-8DD4-4CA0-B514-1969F2220201}"/>
          </ac:spMkLst>
        </pc:spChg>
        <pc:spChg chg="add del mod">
          <ac:chgData name="TiDu Nguyen" userId="e3839518abd511b0" providerId="LiveId" clId="{5174C0A9-8E0F-44F3-8278-7D565ABE804E}" dt="2022-03-04T02:13:37.400" v="98" actId="478"/>
          <ac:spMkLst>
            <pc:docMk/>
            <pc:sldMk cId="3422185286" sldId="257"/>
            <ac:spMk id="10" creationId="{A0B5DACD-A5FF-4A90-B85F-77D24AFBC626}"/>
          </ac:spMkLst>
        </pc:spChg>
        <pc:spChg chg="add del mod">
          <ac:chgData name="TiDu Nguyen" userId="e3839518abd511b0" providerId="LiveId" clId="{5174C0A9-8E0F-44F3-8278-7D565ABE804E}" dt="2022-03-04T02:12:00.220" v="79"/>
          <ac:spMkLst>
            <pc:docMk/>
            <pc:sldMk cId="3422185286" sldId="257"/>
            <ac:spMk id="15" creationId="{8FC32E98-DABD-4FB0-9611-575884DF1516}"/>
          </ac:spMkLst>
        </pc:spChg>
        <pc:spChg chg="add mod">
          <ac:chgData name="TiDu Nguyen" userId="e3839518abd511b0" providerId="LiveId" clId="{5174C0A9-8E0F-44F3-8278-7D565ABE804E}" dt="2022-03-04T02:56:55.430" v="365" actId="1076"/>
          <ac:spMkLst>
            <pc:docMk/>
            <pc:sldMk cId="3422185286" sldId="257"/>
            <ac:spMk id="17" creationId="{1EFAC94A-C309-4CE4-98FC-78A12CF266D3}"/>
          </ac:spMkLst>
        </pc:spChg>
        <pc:spChg chg="add del">
          <ac:chgData name="TiDu Nguyen" userId="e3839518abd511b0" providerId="LiveId" clId="{5174C0A9-8E0F-44F3-8278-7D565ABE804E}" dt="2022-03-04T03:10:42.335" v="446" actId="22"/>
          <ac:spMkLst>
            <pc:docMk/>
            <pc:sldMk cId="3422185286" sldId="257"/>
            <ac:spMk id="22" creationId="{FF3BC046-8818-4095-A1DA-D14BBF013B4D}"/>
          </ac:spMkLst>
        </pc:spChg>
        <pc:spChg chg="mod">
          <ac:chgData name="TiDu Nguyen" userId="e3839518abd511b0" providerId="LiveId" clId="{5174C0A9-8E0F-44F3-8278-7D565ABE804E}" dt="2022-03-04T03:10:48.529" v="449"/>
          <ac:spMkLst>
            <pc:docMk/>
            <pc:sldMk cId="3422185286" sldId="257"/>
            <ac:spMk id="26" creationId="{D06063FD-16E5-435A-B5EA-B95A88692D6F}"/>
          </ac:spMkLst>
        </pc:spChg>
        <pc:spChg chg="mod">
          <ac:chgData name="TiDu Nguyen" userId="e3839518abd511b0" providerId="LiveId" clId="{5174C0A9-8E0F-44F3-8278-7D565ABE804E}" dt="2022-03-04T03:10:48.529" v="449"/>
          <ac:spMkLst>
            <pc:docMk/>
            <pc:sldMk cId="3422185286" sldId="257"/>
            <ac:spMk id="27" creationId="{9E574B21-F5C7-452B-8509-2D1760A7F20B}"/>
          </ac:spMkLst>
        </pc:spChg>
        <pc:spChg chg="mod">
          <ac:chgData name="TiDu Nguyen" userId="e3839518abd511b0" providerId="LiveId" clId="{5174C0A9-8E0F-44F3-8278-7D565ABE804E}" dt="2022-03-04T03:10:48.529" v="449"/>
          <ac:spMkLst>
            <pc:docMk/>
            <pc:sldMk cId="3422185286" sldId="257"/>
            <ac:spMk id="28" creationId="{AC40D4E5-B1AB-493A-A615-914840EA7EE5}"/>
          </ac:spMkLst>
        </pc:spChg>
        <pc:grpChg chg="add mod">
          <ac:chgData name="TiDu Nguyen" userId="e3839518abd511b0" providerId="LiveId" clId="{5174C0A9-8E0F-44F3-8278-7D565ABE804E}" dt="2022-03-04T02:17:13.836" v="135" actId="164"/>
          <ac:grpSpMkLst>
            <pc:docMk/>
            <pc:sldMk cId="3422185286" sldId="257"/>
            <ac:grpSpMk id="20" creationId="{B78904F0-3E38-4306-92FC-E84C80EA32FA}"/>
          </ac:grpSpMkLst>
        </pc:grpChg>
        <pc:grpChg chg="add mod">
          <ac:chgData name="TiDu Nguyen" userId="e3839518abd511b0" providerId="LiveId" clId="{5174C0A9-8E0F-44F3-8278-7D565ABE804E}" dt="2022-03-04T03:10:51.488" v="450" actId="1076"/>
          <ac:grpSpMkLst>
            <pc:docMk/>
            <pc:sldMk cId="3422185286" sldId="257"/>
            <ac:grpSpMk id="25" creationId="{F7C8F5CC-8D7E-4E28-8CB3-4CAE036C1097}"/>
          </ac:grpSpMkLst>
        </pc:grpChg>
        <pc:picChg chg="add del mod">
          <ac:chgData name="TiDu Nguyen" userId="e3839518abd511b0" providerId="LiveId" clId="{5174C0A9-8E0F-44F3-8278-7D565ABE804E}" dt="2022-03-04T02:11:25.864" v="72" actId="478"/>
          <ac:picMkLst>
            <pc:docMk/>
            <pc:sldMk cId="3422185286" sldId="257"/>
            <ac:picMk id="12" creationId="{D3253251-ED6B-4080-9741-ED50DA2DC33A}"/>
          </ac:picMkLst>
        </pc:picChg>
        <pc:picChg chg="add del mod">
          <ac:chgData name="TiDu Nguyen" userId="e3839518abd511b0" providerId="LiveId" clId="{5174C0A9-8E0F-44F3-8278-7D565ABE804E}" dt="2022-03-04T02:13:16.409" v="92" actId="478"/>
          <ac:picMkLst>
            <pc:docMk/>
            <pc:sldMk cId="3422185286" sldId="257"/>
            <ac:picMk id="14" creationId="{1BF7D3B3-6155-49A1-8C49-BA88CC5A9D69}"/>
          </ac:picMkLst>
        </pc:picChg>
        <pc:picChg chg="add mod">
          <ac:chgData name="TiDu Nguyen" userId="e3839518abd511b0" providerId="LiveId" clId="{5174C0A9-8E0F-44F3-8278-7D565ABE804E}" dt="2022-03-04T02:17:13.836" v="135" actId="164"/>
          <ac:picMkLst>
            <pc:docMk/>
            <pc:sldMk cId="3422185286" sldId="257"/>
            <ac:picMk id="16" creationId="{B64329D1-7F03-42F6-8FAD-2236AB84B517}"/>
          </ac:picMkLst>
        </pc:picChg>
        <pc:picChg chg="add mod">
          <ac:chgData name="TiDu Nguyen" userId="e3839518abd511b0" providerId="LiveId" clId="{5174C0A9-8E0F-44F3-8278-7D565ABE804E}" dt="2022-03-04T02:17:13.836" v="135" actId="164"/>
          <ac:picMkLst>
            <pc:docMk/>
            <pc:sldMk cId="3422185286" sldId="257"/>
            <ac:picMk id="19" creationId="{5E09B286-32BB-4365-B8E3-9E3CC84B341F}"/>
          </ac:picMkLst>
        </pc:picChg>
        <pc:picChg chg="add del">
          <ac:chgData name="TiDu Nguyen" userId="e3839518abd511b0" providerId="LiveId" clId="{5174C0A9-8E0F-44F3-8278-7D565ABE804E}" dt="2022-03-04T03:10:45.352" v="448" actId="22"/>
          <ac:picMkLst>
            <pc:docMk/>
            <pc:sldMk cId="3422185286" sldId="257"/>
            <ac:picMk id="24" creationId="{786711BF-1A2A-4821-8BBD-29197EB2CE15}"/>
          </ac:picMkLst>
        </pc:picChg>
      </pc:sldChg>
      <pc:sldChg chg="addSp delSp modSp add mod modTransition modAnim">
        <pc:chgData name="TiDu Nguyen" userId="e3839518abd511b0" providerId="LiveId" clId="{5174C0A9-8E0F-44F3-8278-7D565ABE804E}" dt="2022-03-04T03:07:00.990" v="443"/>
        <pc:sldMkLst>
          <pc:docMk/>
          <pc:sldMk cId="2985564967" sldId="258"/>
        </pc:sldMkLst>
        <pc:spChg chg="mod">
          <ac:chgData name="TiDu Nguyen" userId="e3839518abd511b0" providerId="LiveId" clId="{5174C0A9-8E0F-44F3-8278-7D565ABE804E}" dt="2022-03-04T02:52:04.854" v="340" actId="14100"/>
          <ac:spMkLst>
            <pc:docMk/>
            <pc:sldMk cId="2985564967" sldId="258"/>
            <ac:spMk id="2" creationId="{73F59F3C-1495-4A64-9E1F-E6F8735E1B60}"/>
          </ac:spMkLst>
        </pc:spChg>
        <pc:spChg chg="mod">
          <ac:chgData name="TiDu Nguyen" userId="e3839518abd511b0" providerId="LiveId" clId="{5174C0A9-8E0F-44F3-8278-7D565ABE804E}" dt="2022-03-04T02:14:37.991" v="118" actId="1076"/>
          <ac:spMkLst>
            <pc:docMk/>
            <pc:sldMk cId="2985564967" sldId="258"/>
            <ac:spMk id="4" creationId="{3B12EF82-0BEA-4951-BA60-134BD24E3AA2}"/>
          </ac:spMkLst>
        </pc:spChg>
        <pc:spChg chg="mod">
          <ac:chgData name="TiDu Nguyen" userId="e3839518abd511b0" providerId="LiveId" clId="{5174C0A9-8E0F-44F3-8278-7D565ABE804E}" dt="2022-03-04T02:14:37.991" v="118" actId="1076"/>
          <ac:spMkLst>
            <pc:docMk/>
            <pc:sldMk cId="2985564967" sldId="258"/>
            <ac:spMk id="5" creationId="{DE2873C5-68D7-4864-AAEF-5CE857EEE11E}"/>
          </ac:spMkLst>
        </pc:spChg>
        <pc:spChg chg="mod">
          <ac:chgData name="TiDu Nguyen" userId="e3839518abd511b0" providerId="LiveId" clId="{5174C0A9-8E0F-44F3-8278-7D565ABE804E}" dt="2022-03-04T02:14:37.991" v="118" actId="1076"/>
          <ac:spMkLst>
            <pc:docMk/>
            <pc:sldMk cId="2985564967" sldId="258"/>
            <ac:spMk id="6" creationId="{7A60E5AA-9918-4B16-935B-6B7772036CDD}"/>
          </ac:spMkLst>
        </pc:spChg>
        <pc:spChg chg="mod">
          <ac:chgData name="TiDu Nguyen" userId="e3839518abd511b0" providerId="LiveId" clId="{5174C0A9-8E0F-44F3-8278-7D565ABE804E}" dt="2022-03-04T03:06:02.308" v="433" actId="164"/>
          <ac:spMkLst>
            <pc:docMk/>
            <pc:sldMk cId="2985564967" sldId="258"/>
            <ac:spMk id="7" creationId="{4648CA6C-3E12-4D69-89B7-A2232C84DD32}"/>
          </ac:spMkLst>
        </pc:spChg>
        <pc:spChg chg="mod">
          <ac:chgData name="TiDu Nguyen" userId="e3839518abd511b0" providerId="LiveId" clId="{5174C0A9-8E0F-44F3-8278-7D565ABE804E}" dt="2022-03-04T03:06:02.308" v="433" actId="164"/>
          <ac:spMkLst>
            <pc:docMk/>
            <pc:sldMk cId="2985564967" sldId="258"/>
            <ac:spMk id="8" creationId="{C60C8E02-B3BA-4882-A307-2D640F219B37}"/>
          </ac:spMkLst>
        </pc:spChg>
        <pc:spChg chg="mod">
          <ac:chgData name="TiDu Nguyen" userId="e3839518abd511b0" providerId="LiveId" clId="{5174C0A9-8E0F-44F3-8278-7D565ABE804E}" dt="2022-03-04T03:06:02.308" v="433" actId="164"/>
          <ac:spMkLst>
            <pc:docMk/>
            <pc:sldMk cId="2985564967" sldId="258"/>
            <ac:spMk id="9" creationId="{8FD730AC-8DD4-4CA0-B514-1969F2220201}"/>
          </ac:spMkLst>
        </pc:spChg>
        <pc:spChg chg="del">
          <ac:chgData name="TiDu Nguyen" userId="e3839518abd511b0" providerId="LiveId" clId="{5174C0A9-8E0F-44F3-8278-7D565ABE804E}" dt="2022-03-04T02:13:57.335" v="103" actId="478"/>
          <ac:spMkLst>
            <pc:docMk/>
            <pc:sldMk cId="2985564967" sldId="258"/>
            <ac:spMk id="10" creationId="{A0B5DACD-A5FF-4A90-B85F-77D24AFBC626}"/>
          </ac:spMkLst>
        </pc:spChg>
        <pc:spChg chg="add mod">
          <ac:chgData name="TiDu Nguyen" userId="e3839518abd511b0" providerId="LiveId" clId="{5174C0A9-8E0F-44F3-8278-7D565ABE804E}" dt="2022-03-04T02:52:10.366" v="341" actId="1076"/>
          <ac:spMkLst>
            <pc:docMk/>
            <pc:sldMk cId="2985564967" sldId="258"/>
            <ac:spMk id="15" creationId="{9508E02F-7D82-462A-8B25-1A0F09E2C4A9}"/>
          </ac:spMkLst>
        </pc:spChg>
        <pc:spChg chg="add mod">
          <ac:chgData name="TiDu Nguyen" userId="e3839518abd511b0" providerId="LiveId" clId="{5174C0A9-8E0F-44F3-8278-7D565ABE804E}" dt="2022-03-04T02:17:40.372" v="142" actId="1076"/>
          <ac:spMkLst>
            <pc:docMk/>
            <pc:sldMk cId="2985564967" sldId="258"/>
            <ac:spMk id="16" creationId="{D9DA1A4A-9394-4A71-B6DB-0715A0AC4A05}"/>
          </ac:spMkLst>
        </pc:spChg>
        <pc:spChg chg="add del mod">
          <ac:chgData name="TiDu Nguyen" userId="e3839518abd511b0" providerId="LiveId" clId="{5174C0A9-8E0F-44F3-8278-7D565ABE804E}" dt="2022-03-04T02:14:05.878" v="109"/>
          <ac:spMkLst>
            <pc:docMk/>
            <pc:sldMk cId="2985564967" sldId="258"/>
            <ac:spMk id="17" creationId="{633B67C4-260A-44CA-B339-F3E88C54A192}"/>
          </ac:spMkLst>
        </pc:spChg>
        <pc:spChg chg="add mod">
          <ac:chgData name="TiDu Nguyen" userId="e3839518abd511b0" providerId="LiveId" clId="{5174C0A9-8E0F-44F3-8278-7D565ABE804E}" dt="2022-03-04T02:17:40.372" v="142" actId="1076"/>
          <ac:spMkLst>
            <pc:docMk/>
            <pc:sldMk cId="2985564967" sldId="258"/>
            <ac:spMk id="19" creationId="{774A2D7A-20FF-4A1A-953E-23F43DE48A11}"/>
          </ac:spMkLst>
        </pc:spChg>
        <pc:spChg chg="add mod">
          <ac:chgData name="TiDu Nguyen" userId="e3839518abd511b0" providerId="LiveId" clId="{5174C0A9-8E0F-44F3-8278-7D565ABE804E}" dt="2022-03-04T02:17:40.372" v="142" actId="1076"/>
          <ac:spMkLst>
            <pc:docMk/>
            <pc:sldMk cId="2985564967" sldId="258"/>
            <ac:spMk id="21" creationId="{6FF0BD60-8853-4BA0-94FC-A9B85F2C7169}"/>
          </ac:spMkLst>
        </pc:spChg>
        <pc:spChg chg="add del mod ord">
          <ac:chgData name="TiDu Nguyen" userId="e3839518abd511b0" providerId="LiveId" clId="{5174C0A9-8E0F-44F3-8278-7D565ABE804E}" dt="2022-03-04T02:50:36.156" v="276" actId="478"/>
          <ac:spMkLst>
            <pc:docMk/>
            <pc:sldMk cId="2985564967" sldId="258"/>
            <ac:spMk id="76" creationId="{F79F2264-8CCF-4EFE-99D8-9F733A5761E1}"/>
          </ac:spMkLst>
        </pc:spChg>
        <pc:spChg chg="add del">
          <ac:chgData name="TiDu Nguyen" userId="e3839518abd511b0" providerId="LiveId" clId="{5174C0A9-8E0F-44F3-8278-7D565ABE804E}" dt="2022-03-04T02:48:55.683" v="221" actId="11529"/>
          <ac:spMkLst>
            <pc:docMk/>
            <pc:sldMk cId="2985564967" sldId="258"/>
            <ac:spMk id="77" creationId="{A4F644EB-C8C4-4DF2-BB25-117F5B955E89}"/>
          </ac:spMkLst>
        </pc:spChg>
        <pc:spChg chg="add mod">
          <ac:chgData name="TiDu Nguyen" userId="e3839518abd511b0" providerId="LiveId" clId="{5174C0A9-8E0F-44F3-8278-7D565ABE804E}" dt="2022-03-04T02:51:17.062" v="297" actId="207"/>
          <ac:spMkLst>
            <pc:docMk/>
            <pc:sldMk cId="2985564967" sldId="258"/>
            <ac:spMk id="78" creationId="{1D3D8C98-41F4-49C5-8D26-C866CBBC7AF1}"/>
          </ac:spMkLst>
        </pc:spChg>
        <pc:spChg chg="add mod">
          <ac:chgData name="TiDu Nguyen" userId="e3839518abd511b0" providerId="LiveId" clId="{5174C0A9-8E0F-44F3-8278-7D565ABE804E}" dt="2022-03-04T02:51:59.935" v="339" actId="20577"/>
          <ac:spMkLst>
            <pc:docMk/>
            <pc:sldMk cId="2985564967" sldId="258"/>
            <ac:spMk id="79" creationId="{8C9F5541-3E8A-4A40-A5E1-0B7D23C84124}"/>
          </ac:spMkLst>
        </pc:spChg>
        <pc:spChg chg="add mod">
          <ac:chgData name="TiDu Nguyen" userId="e3839518abd511b0" providerId="LiveId" clId="{5174C0A9-8E0F-44F3-8278-7D565ABE804E}" dt="2022-03-04T03:05:52.806" v="431" actId="164"/>
          <ac:spMkLst>
            <pc:docMk/>
            <pc:sldMk cId="2985564967" sldId="258"/>
            <ac:spMk id="80" creationId="{FDEBAC67-4B37-4CA9-924D-5B9263CB8CD6}"/>
          </ac:spMkLst>
        </pc:spChg>
        <pc:spChg chg="add mod">
          <ac:chgData name="TiDu Nguyen" userId="e3839518abd511b0" providerId="LiveId" clId="{5174C0A9-8E0F-44F3-8278-7D565ABE804E}" dt="2022-03-04T03:05:52.806" v="431" actId="164"/>
          <ac:spMkLst>
            <pc:docMk/>
            <pc:sldMk cId="2985564967" sldId="258"/>
            <ac:spMk id="81" creationId="{21B7A8A9-DF2E-466C-87CA-9031D1D79247}"/>
          </ac:spMkLst>
        </pc:spChg>
        <pc:spChg chg="add mod">
          <ac:chgData name="TiDu Nguyen" userId="e3839518abd511b0" providerId="LiveId" clId="{5174C0A9-8E0F-44F3-8278-7D565ABE804E}" dt="2022-03-04T03:05:52.806" v="431" actId="164"/>
          <ac:spMkLst>
            <pc:docMk/>
            <pc:sldMk cId="2985564967" sldId="258"/>
            <ac:spMk id="82" creationId="{3864F259-934B-4DCA-9B92-CFEBEFC34928}"/>
          </ac:spMkLst>
        </pc:s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22" creationId="{391F7040-4A4C-47C0-A74D-D723A9DC613B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25" creationId="{CA615D4D-0214-40ED-8871-FF8D4D273EF9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28" creationId="{795A7ECF-62A3-4508-8B77-3AABA2E4AD49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31" creationId="{EFBE25CC-ACCA-4BCA-AE2D-259599390978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34" creationId="{3A85A120-3E1E-4905-A313-1A5A82DB10FB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37" creationId="{61601588-DA3B-4C17-8464-F4AFFDA2F2F7}"/>
          </ac:grpSpMkLst>
        </pc:grpChg>
        <pc:grpChg chg="add del mod">
          <ac:chgData name="TiDu Nguyen" userId="e3839518abd511b0" providerId="LiveId" clId="{5174C0A9-8E0F-44F3-8278-7D565ABE804E}" dt="2022-03-04T02:18:36.629" v="166"/>
          <ac:grpSpMkLst>
            <pc:docMk/>
            <pc:sldMk cId="2985564967" sldId="258"/>
            <ac:grpSpMk id="40" creationId="{A18E5DE8-3484-4B4C-9D26-36BFD93B0283}"/>
          </ac:grpSpMkLst>
        </pc:grpChg>
        <pc:grpChg chg="add del mod">
          <ac:chgData name="TiDu Nguyen" userId="e3839518abd511b0" providerId="LiveId" clId="{5174C0A9-8E0F-44F3-8278-7D565ABE804E}" dt="2022-03-04T02:18:36.629" v="166"/>
          <ac:grpSpMkLst>
            <pc:docMk/>
            <pc:sldMk cId="2985564967" sldId="258"/>
            <ac:grpSpMk id="43" creationId="{C61039F6-9C34-4A3F-8B68-5983C2B2DA14}"/>
          </ac:grpSpMkLst>
        </pc:grpChg>
        <pc:grpChg chg="add del mod">
          <ac:chgData name="TiDu Nguyen" userId="e3839518abd511b0" providerId="LiveId" clId="{5174C0A9-8E0F-44F3-8278-7D565ABE804E}" dt="2022-03-04T02:18:36.629" v="166"/>
          <ac:grpSpMkLst>
            <pc:docMk/>
            <pc:sldMk cId="2985564967" sldId="258"/>
            <ac:grpSpMk id="46" creationId="{CF03FF17-A616-46C1-A159-9A7753C55103}"/>
          </ac:grpSpMkLst>
        </pc:grpChg>
        <pc:grpChg chg="add del mod">
          <ac:chgData name="TiDu Nguyen" userId="e3839518abd511b0" providerId="LiveId" clId="{5174C0A9-8E0F-44F3-8278-7D565ABE804E}" dt="2022-03-04T02:18:36.629" v="166"/>
          <ac:grpSpMkLst>
            <pc:docMk/>
            <pc:sldMk cId="2985564967" sldId="258"/>
            <ac:grpSpMk id="49" creationId="{7EDAF6D7-367C-4B88-AB91-FB25DC5A9F3F}"/>
          </ac:grpSpMkLst>
        </pc:grpChg>
        <pc:grpChg chg="add del mod">
          <ac:chgData name="TiDu Nguyen" userId="e3839518abd511b0" providerId="LiveId" clId="{5174C0A9-8E0F-44F3-8278-7D565ABE804E}" dt="2022-03-04T02:18:36.629" v="166"/>
          <ac:grpSpMkLst>
            <pc:docMk/>
            <pc:sldMk cId="2985564967" sldId="258"/>
            <ac:grpSpMk id="52" creationId="{437B50AB-9A33-45B9-BDB0-F97BBCFB3099}"/>
          </ac:grpSpMkLst>
        </pc:grpChg>
        <pc:grpChg chg="add del mod">
          <ac:chgData name="TiDu Nguyen" userId="e3839518abd511b0" providerId="LiveId" clId="{5174C0A9-8E0F-44F3-8278-7D565ABE804E}" dt="2022-03-04T02:18:36.629" v="166"/>
          <ac:grpSpMkLst>
            <pc:docMk/>
            <pc:sldMk cId="2985564967" sldId="258"/>
            <ac:grpSpMk id="55" creationId="{D4FE9408-4C1C-45A7-8730-D22301788D7D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58" creationId="{556A425C-C0C5-4E3A-B092-643BCCF1CCFB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61" creationId="{99A30E2F-CA17-417F-9AB3-B834B18B30FF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64" creationId="{81ECE36C-DE39-4055-92E6-AD31588D4F43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67" creationId="{76282BCE-59D8-4F35-9512-F380EE134CB0}"/>
          </ac:grpSpMkLst>
        </pc:grpChg>
        <pc:grpChg chg="add mod">
          <ac:chgData name="TiDu Nguyen" userId="e3839518abd511b0" providerId="LiveId" clId="{5174C0A9-8E0F-44F3-8278-7D565ABE804E}" dt="2022-03-04T02:23:52.912" v="218" actId="1076"/>
          <ac:grpSpMkLst>
            <pc:docMk/>
            <pc:sldMk cId="2985564967" sldId="258"/>
            <ac:grpSpMk id="70" creationId="{0000ECFD-D4B0-4A98-9D4D-94A7934E2445}"/>
          </ac:grpSpMkLst>
        </pc:grpChg>
        <pc:grpChg chg="add mod">
          <ac:chgData name="TiDu Nguyen" userId="e3839518abd511b0" providerId="LiveId" clId="{5174C0A9-8E0F-44F3-8278-7D565ABE804E}" dt="2022-03-04T02:24:04.950" v="219" actId="1076"/>
          <ac:grpSpMkLst>
            <pc:docMk/>
            <pc:sldMk cId="2985564967" sldId="258"/>
            <ac:grpSpMk id="73" creationId="{5B4EF216-5FDB-4016-ABE1-FC1E4AB00F52}"/>
          </ac:grpSpMkLst>
        </pc:grpChg>
        <pc:grpChg chg="add mod">
          <ac:chgData name="TiDu Nguyen" userId="e3839518abd511b0" providerId="LiveId" clId="{5174C0A9-8E0F-44F3-8278-7D565ABE804E}" dt="2022-03-04T03:05:55.710" v="432" actId="688"/>
          <ac:grpSpMkLst>
            <pc:docMk/>
            <pc:sldMk cId="2985564967" sldId="258"/>
            <ac:grpSpMk id="83" creationId="{D767EA43-2C16-4AD8-9532-CF80BE3DD130}"/>
          </ac:grpSpMkLst>
        </pc:grpChg>
        <pc:grpChg chg="add mod">
          <ac:chgData name="TiDu Nguyen" userId="e3839518abd511b0" providerId="LiveId" clId="{5174C0A9-8E0F-44F3-8278-7D565ABE804E}" dt="2022-03-04T03:06:04.871" v="434" actId="688"/>
          <ac:grpSpMkLst>
            <pc:docMk/>
            <pc:sldMk cId="2985564967" sldId="258"/>
            <ac:grpSpMk id="84" creationId="{FA33F789-ADF5-413B-A32F-155CAE7DA59D}"/>
          </ac:grpSpMkLst>
        </pc:grpChg>
        <pc:picChg chg="add mod">
          <ac:chgData name="TiDu Nguyen" userId="e3839518abd511b0" providerId="LiveId" clId="{5174C0A9-8E0F-44F3-8278-7D565ABE804E}" dt="2022-03-04T02:17:40.567" v="143" actId="1076"/>
          <ac:picMkLst>
            <pc:docMk/>
            <pc:sldMk cId="2985564967" sldId="258"/>
            <ac:picMk id="11" creationId="{F792DD1B-0873-4D2C-BB21-7907814079F7}"/>
          </ac:picMkLst>
        </pc:picChg>
        <pc:picChg chg="add del mod">
          <ac:chgData name="TiDu Nguyen" userId="e3839518abd511b0" providerId="LiveId" clId="{5174C0A9-8E0F-44F3-8278-7D565ABE804E}" dt="2022-03-04T02:17:17.335" v="136" actId="478"/>
          <ac:picMkLst>
            <pc:docMk/>
            <pc:sldMk cId="2985564967" sldId="258"/>
            <ac:picMk id="13" creationId="{987AAC94-1C03-473F-9A36-8C090628E852}"/>
          </ac:picMkLst>
        </pc:picChg>
        <pc:picChg chg="del">
          <ac:chgData name="TiDu Nguyen" userId="e3839518abd511b0" providerId="LiveId" clId="{5174C0A9-8E0F-44F3-8278-7D565ABE804E}" dt="2022-03-04T02:13:12.835" v="91" actId="478"/>
          <ac:picMkLst>
            <pc:docMk/>
            <pc:sldMk cId="2985564967" sldId="258"/>
            <ac:picMk id="14" creationId="{1BF7D3B3-6155-49A1-8C49-BA88CC5A9D69}"/>
          </ac:picMkLst>
        </pc:picChg>
        <pc:picChg chg="add mod">
          <ac:chgData name="TiDu Nguyen" userId="e3839518abd511b0" providerId="LiveId" clId="{5174C0A9-8E0F-44F3-8278-7D565ABE804E}" dt="2022-03-04T03:06:22.232" v="439" actId="1076"/>
          <ac:picMkLst>
            <pc:docMk/>
            <pc:sldMk cId="2985564967" sldId="258"/>
            <ac:picMk id="18" creationId="{B6028038-49D3-429B-813E-C22EA37266CA}"/>
          </ac:picMkLst>
        </pc:picChg>
        <pc:picChg chg="add mod">
          <ac:chgData name="TiDu Nguyen" userId="e3839518abd511b0" providerId="LiveId" clId="{5174C0A9-8E0F-44F3-8278-7D565ABE804E}" dt="2022-03-04T02:17:40.567" v="143" actId="1076"/>
          <ac:picMkLst>
            <pc:docMk/>
            <pc:sldMk cId="2985564967" sldId="258"/>
            <ac:picMk id="20" creationId="{4A150059-1927-45BF-92CD-E9AE9FD092B5}"/>
          </ac:picMkLst>
        </pc:picChg>
        <pc:picChg chg="mod">
          <ac:chgData name="TiDu Nguyen" userId="e3839518abd511b0" providerId="LiveId" clId="{5174C0A9-8E0F-44F3-8278-7D565ABE804E}" dt="2022-03-04T02:17:17.620" v="137"/>
          <ac:picMkLst>
            <pc:docMk/>
            <pc:sldMk cId="2985564967" sldId="258"/>
            <ac:picMk id="23" creationId="{8D825BDC-CBC3-446A-8498-DDD84A1ADBC9}"/>
          </ac:picMkLst>
        </pc:picChg>
        <pc:picChg chg="mod">
          <ac:chgData name="TiDu Nguyen" userId="e3839518abd511b0" providerId="LiveId" clId="{5174C0A9-8E0F-44F3-8278-7D565ABE804E}" dt="2022-03-04T02:17:17.620" v="137"/>
          <ac:picMkLst>
            <pc:docMk/>
            <pc:sldMk cId="2985564967" sldId="258"/>
            <ac:picMk id="24" creationId="{19FC5251-650D-45FE-B0F6-B0A8847537AC}"/>
          </ac:picMkLst>
        </pc:picChg>
        <pc:picChg chg="mod">
          <ac:chgData name="TiDu Nguyen" userId="e3839518abd511b0" providerId="LiveId" clId="{5174C0A9-8E0F-44F3-8278-7D565ABE804E}" dt="2022-03-04T02:17:47.115" v="145"/>
          <ac:picMkLst>
            <pc:docMk/>
            <pc:sldMk cId="2985564967" sldId="258"/>
            <ac:picMk id="26" creationId="{9202F928-25DA-47D2-B880-FABF0F33C6BA}"/>
          </ac:picMkLst>
        </pc:picChg>
        <pc:picChg chg="mod">
          <ac:chgData name="TiDu Nguyen" userId="e3839518abd511b0" providerId="LiveId" clId="{5174C0A9-8E0F-44F3-8278-7D565ABE804E}" dt="2022-03-04T02:17:47.115" v="145"/>
          <ac:picMkLst>
            <pc:docMk/>
            <pc:sldMk cId="2985564967" sldId="258"/>
            <ac:picMk id="27" creationId="{F7B29F85-3830-4D23-A29B-E1E2DF84E1A7}"/>
          </ac:picMkLst>
        </pc:picChg>
        <pc:picChg chg="mod">
          <ac:chgData name="TiDu Nguyen" userId="e3839518abd511b0" providerId="LiveId" clId="{5174C0A9-8E0F-44F3-8278-7D565ABE804E}" dt="2022-03-04T02:17:50.451" v="147"/>
          <ac:picMkLst>
            <pc:docMk/>
            <pc:sldMk cId="2985564967" sldId="258"/>
            <ac:picMk id="29" creationId="{60886191-7BEF-403F-8CF3-AB3A91985BC8}"/>
          </ac:picMkLst>
        </pc:picChg>
        <pc:picChg chg="mod">
          <ac:chgData name="TiDu Nguyen" userId="e3839518abd511b0" providerId="LiveId" clId="{5174C0A9-8E0F-44F3-8278-7D565ABE804E}" dt="2022-03-04T02:17:50.451" v="147"/>
          <ac:picMkLst>
            <pc:docMk/>
            <pc:sldMk cId="2985564967" sldId="258"/>
            <ac:picMk id="30" creationId="{594E1E98-0965-45AC-818F-A04BB3314D8E}"/>
          </ac:picMkLst>
        </pc:picChg>
        <pc:picChg chg="mod">
          <ac:chgData name="TiDu Nguyen" userId="e3839518abd511b0" providerId="LiveId" clId="{5174C0A9-8E0F-44F3-8278-7D565ABE804E}" dt="2022-03-04T02:18:01.970" v="151"/>
          <ac:picMkLst>
            <pc:docMk/>
            <pc:sldMk cId="2985564967" sldId="258"/>
            <ac:picMk id="32" creationId="{9F1BF831-7317-429B-9C9B-11925E460497}"/>
          </ac:picMkLst>
        </pc:picChg>
        <pc:picChg chg="mod">
          <ac:chgData name="TiDu Nguyen" userId="e3839518abd511b0" providerId="LiveId" clId="{5174C0A9-8E0F-44F3-8278-7D565ABE804E}" dt="2022-03-04T02:18:01.970" v="151"/>
          <ac:picMkLst>
            <pc:docMk/>
            <pc:sldMk cId="2985564967" sldId="258"/>
            <ac:picMk id="33" creationId="{A1A8E2C0-6080-4210-BAB4-855129E8CCA4}"/>
          </ac:picMkLst>
        </pc:picChg>
        <pc:picChg chg="mod">
          <ac:chgData name="TiDu Nguyen" userId="e3839518abd511b0" providerId="LiveId" clId="{5174C0A9-8E0F-44F3-8278-7D565ABE804E}" dt="2022-03-04T02:18:11.835" v="157"/>
          <ac:picMkLst>
            <pc:docMk/>
            <pc:sldMk cId="2985564967" sldId="258"/>
            <ac:picMk id="35" creationId="{2AB431CD-0918-48FC-9EB2-E037A9BBDF0C}"/>
          </ac:picMkLst>
        </pc:picChg>
        <pc:picChg chg="mod">
          <ac:chgData name="TiDu Nguyen" userId="e3839518abd511b0" providerId="LiveId" clId="{5174C0A9-8E0F-44F3-8278-7D565ABE804E}" dt="2022-03-04T02:18:11.835" v="157"/>
          <ac:picMkLst>
            <pc:docMk/>
            <pc:sldMk cId="2985564967" sldId="258"/>
            <ac:picMk id="36" creationId="{F60E08D6-1B00-4B4E-B554-5ECDF1D93A2D}"/>
          </ac:picMkLst>
        </pc:picChg>
        <pc:picChg chg="mod">
          <ac:chgData name="TiDu Nguyen" userId="e3839518abd511b0" providerId="LiveId" clId="{5174C0A9-8E0F-44F3-8278-7D565ABE804E}" dt="2022-03-04T02:18:16.781" v="159"/>
          <ac:picMkLst>
            <pc:docMk/>
            <pc:sldMk cId="2985564967" sldId="258"/>
            <ac:picMk id="38" creationId="{BBFD261A-AAED-4E89-8302-E3A2ABFBCA0D}"/>
          </ac:picMkLst>
        </pc:picChg>
        <pc:picChg chg="mod">
          <ac:chgData name="TiDu Nguyen" userId="e3839518abd511b0" providerId="LiveId" clId="{5174C0A9-8E0F-44F3-8278-7D565ABE804E}" dt="2022-03-04T02:18:16.781" v="159"/>
          <ac:picMkLst>
            <pc:docMk/>
            <pc:sldMk cId="2985564967" sldId="258"/>
            <ac:picMk id="39" creationId="{533C96D8-1A15-495A-93FB-C52E20837FA1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41" creationId="{BD5E1F21-22A0-4DEE-A98B-A5D625F0E662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42" creationId="{627F802D-745A-45A7-AF67-A0EE83A365B8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44" creationId="{C8F3118F-58A2-4109-BDED-64256E0337A1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45" creationId="{31FC2FE0-CBB8-46D1-A3E6-645A0F943ADE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47" creationId="{558AE717-E0D5-4F91-AEE1-7D6D2700DD29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48" creationId="{616CF647-2397-4833-97FE-7D9E738D3470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50" creationId="{F2C9535B-B76B-4640-A70A-FF036DF7261B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51" creationId="{9D416295-AA72-4C33-83DC-3A0FB5D0AED9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53" creationId="{04259F31-9330-4542-BA11-78BBF26FC358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54" creationId="{0A9B3A03-53F2-4674-A343-4855187466F7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56" creationId="{E3739E02-DB6A-453E-919A-AD09012091AB}"/>
          </ac:picMkLst>
        </pc:picChg>
        <pc:picChg chg="mod">
          <ac:chgData name="TiDu Nguyen" userId="e3839518abd511b0" providerId="LiveId" clId="{5174C0A9-8E0F-44F3-8278-7D565ABE804E}" dt="2022-03-04T02:18:34.289" v="163"/>
          <ac:picMkLst>
            <pc:docMk/>
            <pc:sldMk cId="2985564967" sldId="258"/>
            <ac:picMk id="57" creationId="{49D89499-A655-475D-87C2-7900819DA301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59" creationId="{7301B850-6913-46F6-A67C-E845499769B2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60" creationId="{7CC02DA3-58F4-4C63-B14C-D465801820EB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62" creationId="{BB2AB349-6565-42C0-B18D-7429589A402B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63" creationId="{ABCA8058-BBA0-41A7-BDA2-BF47F2B35B58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65" creationId="{EAB1E11A-A35B-46D2-A7F8-AD4DB52518FF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66" creationId="{2FF033DA-B7A2-41E2-B5D6-993A56027165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68" creationId="{0008D7FE-E4AB-4EC9-B2C1-1E2F62F9049C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69" creationId="{D2C6F922-B14A-4700-ACDA-1D9E00468B55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71" creationId="{402DF462-DB3B-4359-BB2D-F0011D8E8D2A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72" creationId="{41F0F3DB-8BDD-4711-B4BA-669455A8EB5B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74" creationId="{CDC0B3A7-B919-488C-AD27-23FB8124D693}"/>
          </ac:picMkLst>
        </pc:picChg>
        <pc:picChg chg="mod">
          <ac:chgData name="TiDu Nguyen" userId="e3839518abd511b0" providerId="LiveId" clId="{5174C0A9-8E0F-44F3-8278-7D565ABE804E}" dt="2022-03-04T02:18:40.122" v="167"/>
          <ac:picMkLst>
            <pc:docMk/>
            <pc:sldMk cId="2985564967" sldId="258"/>
            <ac:picMk id="75" creationId="{F407B474-3870-45C1-BFC9-725F78BBA7F4}"/>
          </ac:picMkLst>
        </pc:picChg>
      </pc:sldChg>
      <pc:sldChg chg="addSp delSp modSp add mod modAnim">
        <pc:chgData name="TiDu Nguyen" userId="e3839518abd511b0" providerId="LiveId" clId="{5174C0A9-8E0F-44F3-8278-7D565ABE804E}" dt="2022-03-04T03:06:31.176" v="441" actId="1076"/>
        <pc:sldMkLst>
          <pc:docMk/>
          <pc:sldMk cId="651225784" sldId="259"/>
        </pc:sldMkLst>
        <pc:spChg chg="mod">
          <ac:chgData name="TiDu Nguyen" userId="e3839518abd511b0" providerId="LiveId" clId="{5174C0A9-8E0F-44F3-8278-7D565ABE804E}" dt="2022-03-04T02:58:32.516" v="384" actId="1076"/>
          <ac:spMkLst>
            <pc:docMk/>
            <pc:sldMk cId="651225784" sldId="259"/>
            <ac:spMk id="2" creationId="{73F59F3C-1495-4A64-9E1F-E6F8735E1B60}"/>
          </ac:spMkLst>
        </pc:spChg>
        <pc:spChg chg="mod">
          <ac:chgData name="TiDu Nguyen" userId="e3839518abd511b0" providerId="LiveId" clId="{5174C0A9-8E0F-44F3-8278-7D565ABE804E}" dt="2022-03-04T02:55:55.327" v="350" actId="1076"/>
          <ac:spMkLst>
            <pc:docMk/>
            <pc:sldMk cId="651225784" sldId="259"/>
            <ac:spMk id="4" creationId="{3B12EF82-0BEA-4951-BA60-134BD24E3AA2}"/>
          </ac:spMkLst>
        </pc:spChg>
        <pc:spChg chg="mod">
          <ac:chgData name="TiDu Nguyen" userId="e3839518abd511b0" providerId="LiveId" clId="{5174C0A9-8E0F-44F3-8278-7D565ABE804E}" dt="2022-03-04T02:55:55.327" v="350" actId="1076"/>
          <ac:spMkLst>
            <pc:docMk/>
            <pc:sldMk cId="651225784" sldId="259"/>
            <ac:spMk id="5" creationId="{DE2873C5-68D7-4864-AAEF-5CE857EEE11E}"/>
          </ac:spMkLst>
        </pc:spChg>
        <pc:spChg chg="mod">
          <ac:chgData name="TiDu Nguyen" userId="e3839518abd511b0" providerId="LiveId" clId="{5174C0A9-8E0F-44F3-8278-7D565ABE804E}" dt="2022-03-04T02:55:55.327" v="350" actId="1076"/>
          <ac:spMkLst>
            <pc:docMk/>
            <pc:sldMk cId="651225784" sldId="259"/>
            <ac:spMk id="6" creationId="{7A60E5AA-9918-4B16-935B-6B7772036CDD}"/>
          </ac:spMkLst>
        </pc:spChg>
        <pc:spChg chg="del mod">
          <ac:chgData name="TiDu Nguyen" userId="e3839518abd511b0" providerId="LiveId" clId="{5174C0A9-8E0F-44F3-8278-7D565ABE804E}" dt="2022-03-04T03:06:14.782" v="435" actId="478"/>
          <ac:spMkLst>
            <pc:docMk/>
            <pc:sldMk cId="651225784" sldId="259"/>
            <ac:spMk id="7" creationId="{4648CA6C-3E12-4D69-89B7-A2232C84DD32}"/>
          </ac:spMkLst>
        </pc:spChg>
        <pc:spChg chg="del mod">
          <ac:chgData name="TiDu Nguyen" userId="e3839518abd511b0" providerId="LiveId" clId="{5174C0A9-8E0F-44F3-8278-7D565ABE804E}" dt="2022-03-04T03:06:14.782" v="435" actId="478"/>
          <ac:spMkLst>
            <pc:docMk/>
            <pc:sldMk cId="651225784" sldId="259"/>
            <ac:spMk id="8" creationId="{C60C8E02-B3BA-4882-A307-2D640F219B37}"/>
          </ac:spMkLst>
        </pc:spChg>
        <pc:spChg chg="del mod">
          <ac:chgData name="TiDu Nguyen" userId="e3839518abd511b0" providerId="LiveId" clId="{5174C0A9-8E0F-44F3-8278-7D565ABE804E}" dt="2022-03-04T03:06:14.782" v="435" actId="478"/>
          <ac:spMkLst>
            <pc:docMk/>
            <pc:sldMk cId="651225784" sldId="259"/>
            <ac:spMk id="9" creationId="{8FD730AC-8DD4-4CA0-B514-1969F2220201}"/>
          </ac:spMkLst>
        </pc:spChg>
        <pc:spChg chg="mod">
          <ac:chgData name="TiDu Nguyen" userId="e3839518abd511b0" providerId="LiveId" clId="{5174C0A9-8E0F-44F3-8278-7D565ABE804E}" dt="2022-03-04T02:58:15.270" v="378" actId="1076"/>
          <ac:spMkLst>
            <pc:docMk/>
            <pc:sldMk cId="651225784" sldId="259"/>
            <ac:spMk id="15" creationId="{9508E02F-7D82-462A-8B25-1A0F09E2C4A9}"/>
          </ac:spMkLst>
        </pc:spChg>
        <pc:spChg chg="mod">
          <ac:chgData name="TiDu Nguyen" userId="e3839518abd511b0" providerId="LiveId" clId="{5174C0A9-8E0F-44F3-8278-7D565ABE804E}" dt="2022-03-04T02:57:20.853" v="368" actId="14100"/>
          <ac:spMkLst>
            <pc:docMk/>
            <pc:sldMk cId="651225784" sldId="259"/>
            <ac:spMk id="16" creationId="{D9DA1A4A-9394-4A71-B6DB-0715A0AC4A05}"/>
          </ac:spMkLst>
        </pc:spChg>
        <pc:spChg chg="mod">
          <ac:chgData name="TiDu Nguyen" userId="e3839518abd511b0" providerId="LiveId" clId="{5174C0A9-8E0F-44F3-8278-7D565ABE804E}" dt="2022-03-04T02:57:25.014" v="369" actId="14100"/>
          <ac:spMkLst>
            <pc:docMk/>
            <pc:sldMk cId="651225784" sldId="259"/>
            <ac:spMk id="19" creationId="{774A2D7A-20FF-4A1A-953E-23F43DE48A11}"/>
          </ac:spMkLst>
        </pc:spChg>
        <pc:spChg chg="mod">
          <ac:chgData name="TiDu Nguyen" userId="e3839518abd511b0" providerId="LiveId" clId="{5174C0A9-8E0F-44F3-8278-7D565ABE804E}" dt="2022-03-04T02:57:28.262" v="370" actId="14100"/>
          <ac:spMkLst>
            <pc:docMk/>
            <pc:sldMk cId="651225784" sldId="259"/>
            <ac:spMk id="21" creationId="{6FF0BD60-8853-4BA0-94FC-A9B85F2C7169}"/>
          </ac:spMkLst>
        </pc:spChg>
        <pc:spChg chg="add mod">
          <ac:chgData name="TiDu Nguyen" userId="e3839518abd511b0" providerId="LiveId" clId="{5174C0A9-8E0F-44F3-8278-7D565ABE804E}" dt="2022-03-04T03:00:32.381" v="406" actId="1076"/>
          <ac:spMkLst>
            <pc:docMk/>
            <pc:sldMk cId="651225784" sldId="259"/>
            <ac:spMk id="76" creationId="{9C6382D6-1EE7-4BD0-96A9-362DE89FA335}"/>
          </ac:spMkLst>
        </pc:spChg>
        <pc:spChg chg="mod">
          <ac:chgData name="TiDu Nguyen" userId="e3839518abd511b0" providerId="LiveId" clId="{5174C0A9-8E0F-44F3-8278-7D565ABE804E}" dt="2022-03-04T02:57:34.670" v="371" actId="1076"/>
          <ac:spMkLst>
            <pc:docMk/>
            <pc:sldMk cId="651225784" sldId="259"/>
            <ac:spMk id="78" creationId="{1D3D8C98-41F4-49C5-8D26-C866CBBC7AF1}"/>
          </ac:spMkLst>
        </pc:spChg>
        <pc:spChg chg="mod">
          <ac:chgData name="TiDu Nguyen" userId="e3839518abd511b0" providerId="LiveId" clId="{5174C0A9-8E0F-44F3-8278-7D565ABE804E}" dt="2022-03-04T02:58:36.846" v="385" actId="164"/>
          <ac:spMkLst>
            <pc:docMk/>
            <pc:sldMk cId="651225784" sldId="259"/>
            <ac:spMk id="79" creationId="{8C9F5541-3E8A-4A40-A5E1-0B7D23C84124}"/>
          </ac:spMkLst>
        </pc:spChg>
        <pc:spChg chg="mod">
          <ac:chgData name="TiDu Nguyen" userId="e3839518abd511b0" providerId="LiveId" clId="{5174C0A9-8E0F-44F3-8278-7D565ABE804E}" dt="2022-03-04T03:06:15.519" v="436"/>
          <ac:spMkLst>
            <pc:docMk/>
            <pc:sldMk cId="651225784" sldId="259"/>
            <ac:spMk id="80" creationId="{CCDC1339-498A-4689-91C3-F86CF9DF278E}"/>
          </ac:spMkLst>
        </pc:spChg>
        <pc:spChg chg="mod">
          <ac:chgData name="TiDu Nguyen" userId="e3839518abd511b0" providerId="LiveId" clId="{5174C0A9-8E0F-44F3-8278-7D565ABE804E}" dt="2022-03-04T03:06:15.519" v="436"/>
          <ac:spMkLst>
            <pc:docMk/>
            <pc:sldMk cId="651225784" sldId="259"/>
            <ac:spMk id="81" creationId="{F8F0C5C0-D1B6-4D5B-B0D1-A57E5E7A3917}"/>
          </ac:spMkLst>
        </pc:spChg>
        <pc:spChg chg="mod">
          <ac:chgData name="TiDu Nguyen" userId="e3839518abd511b0" providerId="LiveId" clId="{5174C0A9-8E0F-44F3-8278-7D565ABE804E}" dt="2022-03-04T03:06:15.519" v="436"/>
          <ac:spMkLst>
            <pc:docMk/>
            <pc:sldMk cId="651225784" sldId="259"/>
            <ac:spMk id="82" creationId="{A1E59A2B-0A06-4705-A2D6-6E95C29698BE}"/>
          </ac:spMkLst>
        </pc:spChg>
        <pc:spChg chg="mod">
          <ac:chgData name="TiDu Nguyen" userId="e3839518abd511b0" providerId="LiveId" clId="{5174C0A9-8E0F-44F3-8278-7D565ABE804E}" dt="2022-03-04T03:06:24.800" v="440"/>
          <ac:spMkLst>
            <pc:docMk/>
            <pc:sldMk cId="651225784" sldId="259"/>
            <ac:spMk id="84" creationId="{48A60DFE-C46E-42BE-9762-3FAC92B36537}"/>
          </ac:spMkLst>
        </pc:spChg>
        <pc:spChg chg="mod">
          <ac:chgData name="TiDu Nguyen" userId="e3839518abd511b0" providerId="LiveId" clId="{5174C0A9-8E0F-44F3-8278-7D565ABE804E}" dt="2022-03-04T03:06:24.800" v="440"/>
          <ac:spMkLst>
            <pc:docMk/>
            <pc:sldMk cId="651225784" sldId="259"/>
            <ac:spMk id="85" creationId="{C0204723-A719-41B0-BE34-2AEFC36A97C9}"/>
          </ac:spMkLst>
        </pc:spChg>
        <pc:spChg chg="mod">
          <ac:chgData name="TiDu Nguyen" userId="e3839518abd511b0" providerId="LiveId" clId="{5174C0A9-8E0F-44F3-8278-7D565ABE804E}" dt="2022-03-04T03:06:24.800" v="440"/>
          <ac:spMkLst>
            <pc:docMk/>
            <pc:sldMk cId="651225784" sldId="259"/>
            <ac:spMk id="86" creationId="{C086C848-8450-4B9F-BBC3-2C54525137A5}"/>
          </ac:spMkLst>
        </pc:spChg>
        <pc:grpChg chg="add mod">
          <ac:chgData name="TiDu Nguyen" userId="e3839518abd511b0" providerId="LiveId" clId="{5174C0A9-8E0F-44F3-8278-7D565ABE804E}" dt="2022-03-04T03:00:21.935" v="404" actId="14100"/>
          <ac:grpSpMkLst>
            <pc:docMk/>
            <pc:sldMk cId="651225784" sldId="259"/>
            <ac:grpSpMk id="3" creationId="{04B38680-0B34-480F-8CC6-338915D821A2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22" creationId="{391F7040-4A4C-47C0-A74D-D723A9DC613B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25" creationId="{CA615D4D-0214-40ED-8871-FF8D4D273EF9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28" creationId="{795A7ECF-62A3-4508-8B77-3AABA2E4AD49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31" creationId="{EFBE25CC-ACCA-4BCA-AE2D-259599390978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34" creationId="{3A85A120-3E1E-4905-A313-1A5A82DB10FB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37" creationId="{61601588-DA3B-4C17-8464-F4AFFDA2F2F7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58" creationId="{556A425C-C0C5-4E3A-B092-643BCCF1CCFB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61" creationId="{99A30E2F-CA17-417F-9AB3-B834B18B30FF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64" creationId="{81ECE36C-DE39-4055-92E6-AD31588D4F43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67" creationId="{76282BCE-59D8-4F35-9512-F380EE134CB0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70" creationId="{0000ECFD-D4B0-4A98-9D4D-94A7934E2445}"/>
          </ac:grpSpMkLst>
        </pc:grpChg>
        <pc:grpChg chg="mod">
          <ac:chgData name="TiDu Nguyen" userId="e3839518abd511b0" providerId="LiveId" clId="{5174C0A9-8E0F-44F3-8278-7D565ABE804E}" dt="2022-03-04T02:58:36.846" v="385" actId="164"/>
          <ac:grpSpMkLst>
            <pc:docMk/>
            <pc:sldMk cId="651225784" sldId="259"/>
            <ac:grpSpMk id="73" creationId="{5B4EF216-5FDB-4016-ABE1-FC1E4AB00F52}"/>
          </ac:grpSpMkLst>
        </pc:grpChg>
        <pc:grpChg chg="add mod">
          <ac:chgData name="TiDu Nguyen" userId="e3839518abd511b0" providerId="LiveId" clId="{5174C0A9-8E0F-44F3-8278-7D565ABE804E}" dt="2022-03-04T03:06:19.257" v="437" actId="1076"/>
          <ac:grpSpMkLst>
            <pc:docMk/>
            <pc:sldMk cId="651225784" sldId="259"/>
            <ac:grpSpMk id="77" creationId="{21478695-C3A9-453F-A9AB-17990DE3E876}"/>
          </ac:grpSpMkLst>
        </pc:grpChg>
        <pc:grpChg chg="add mod">
          <ac:chgData name="TiDu Nguyen" userId="e3839518abd511b0" providerId="LiveId" clId="{5174C0A9-8E0F-44F3-8278-7D565ABE804E}" dt="2022-03-04T03:06:31.176" v="441" actId="1076"/>
          <ac:grpSpMkLst>
            <pc:docMk/>
            <pc:sldMk cId="651225784" sldId="259"/>
            <ac:grpSpMk id="83" creationId="{3AC4F88E-1629-4B3D-A1E1-7E658CB061AD}"/>
          </ac:grpSpMkLst>
        </pc:grpChg>
        <pc:picChg chg="mod">
          <ac:chgData name="TiDu Nguyen" userId="e3839518abd511b0" providerId="LiveId" clId="{5174C0A9-8E0F-44F3-8278-7D565ABE804E}" dt="2022-03-04T02:57:34.670" v="371" actId="1076"/>
          <ac:picMkLst>
            <pc:docMk/>
            <pc:sldMk cId="651225784" sldId="259"/>
            <ac:picMk id="11" creationId="{F792DD1B-0873-4D2C-BB21-7907814079F7}"/>
          </ac:picMkLst>
        </pc:picChg>
        <pc:picChg chg="add del mod">
          <ac:chgData name="TiDu Nguyen" userId="e3839518abd511b0" providerId="LiveId" clId="{5174C0A9-8E0F-44F3-8278-7D565ABE804E}" dt="2022-03-04T03:01:43.357" v="413" actId="478"/>
          <ac:picMkLst>
            <pc:docMk/>
            <pc:sldMk cId="651225784" sldId="259"/>
            <ac:picMk id="12" creationId="{F869B210-B92A-4C47-8303-068495738309}"/>
          </ac:picMkLst>
        </pc:picChg>
        <pc:picChg chg="add mod">
          <ac:chgData name="TiDu Nguyen" userId="e3839518abd511b0" providerId="LiveId" clId="{5174C0A9-8E0F-44F3-8278-7D565ABE804E}" dt="2022-03-04T03:02:13.707" v="416" actId="207"/>
          <ac:picMkLst>
            <pc:docMk/>
            <pc:sldMk cId="651225784" sldId="259"/>
            <ac:picMk id="14" creationId="{D27581E7-1337-4E87-AD8C-8D246D0DE9BC}"/>
          </ac:picMkLst>
        </pc:picChg>
        <pc:picChg chg="mod">
          <ac:chgData name="TiDu Nguyen" userId="e3839518abd511b0" providerId="LiveId" clId="{5174C0A9-8E0F-44F3-8278-7D565ABE804E}" dt="2022-03-04T02:57:34.670" v="371" actId="1076"/>
          <ac:picMkLst>
            <pc:docMk/>
            <pc:sldMk cId="651225784" sldId="259"/>
            <ac:picMk id="18" creationId="{B6028038-49D3-429B-813E-C22EA37266CA}"/>
          </ac:picMkLst>
        </pc:picChg>
        <pc:picChg chg="mod">
          <ac:chgData name="TiDu Nguyen" userId="e3839518abd511b0" providerId="LiveId" clId="{5174C0A9-8E0F-44F3-8278-7D565ABE804E}" dt="2022-03-04T02:57:34.670" v="371" actId="1076"/>
          <ac:picMkLst>
            <pc:docMk/>
            <pc:sldMk cId="651225784" sldId="259"/>
            <ac:picMk id="20" creationId="{4A150059-1927-45BF-92CD-E9AE9FD092B5}"/>
          </ac:picMkLst>
        </pc:picChg>
        <pc:picChg chg="add mod">
          <ac:chgData name="TiDu Nguyen" userId="e3839518abd511b0" providerId="LiveId" clId="{5174C0A9-8E0F-44F3-8278-7D565ABE804E}" dt="2022-03-04T02:59:42.003" v="394" actId="1076"/>
          <ac:picMkLst>
            <pc:docMk/>
            <pc:sldMk cId="651225784" sldId="259"/>
            <ac:picMk id="1026" creationId="{AD987CDF-5B11-4ABA-B108-5EB246C4EE0B}"/>
          </ac:picMkLst>
        </pc:picChg>
        <pc:picChg chg="add mod">
          <ac:chgData name="TiDu Nguyen" userId="e3839518abd511b0" providerId="LiveId" clId="{5174C0A9-8E0F-44F3-8278-7D565ABE804E}" dt="2022-03-04T02:58:15.270" v="378" actId="1076"/>
          <ac:picMkLst>
            <pc:docMk/>
            <pc:sldMk cId="651225784" sldId="259"/>
            <ac:picMk id="1028" creationId="{719C71B8-3797-431B-A521-6D6CE8D015E2}"/>
          </ac:picMkLst>
        </pc:picChg>
        <pc:picChg chg="add mod">
          <ac:chgData name="TiDu Nguyen" userId="e3839518abd511b0" providerId="LiveId" clId="{5174C0A9-8E0F-44F3-8278-7D565ABE804E}" dt="2022-03-04T03:00:39.317" v="409" actId="1076"/>
          <ac:picMkLst>
            <pc:docMk/>
            <pc:sldMk cId="651225784" sldId="259"/>
            <ac:picMk id="1030" creationId="{1CB7DEF8-1044-4D4A-BD4F-B911FE7DEDDD}"/>
          </ac:picMkLst>
        </pc:picChg>
      </pc:sldChg>
      <pc:sldChg chg="addSp delSp modSp new mod addAnim delAnim modAnim">
        <pc:chgData name="TiDu Nguyen" userId="e3839518abd511b0" providerId="LiveId" clId="{5174C0A9-8E0F-44F3-8278-7D565ABE804E}" dt="2022-03-04T04:02:40.096" v="689" actId="1076"/>
        <pc:sldMkLst>
          <pc:docMk/>
          <pc:sldMk cId="2636460714" sldId="260"/>
        </pc:sldMkLst>
        <pc:spChg chg="del mod">
          <ac:chgData name="TiDu Nguyen" userId="e3839518abd511b0" providerId="LiveId" clId="{5174C0A9-8E0F-44F3-8278-7D565ABE804E}" dt="2022-03-04T03:11:36.905" v="461" actId="478"/>
          <ac:spMkLst>
            <pc:docMk/>
            <pc:sldMk cId="2636460714" sldId="260"/>
            <ac:spMk id="2" creationId="{2159215A-211A-4423-9E98-ED2502C1E675}"/>
          </ac:spMkLst>
        </pc:spChg>
        <pc:spChg chg="del">
          <ac:chgData name="TiDu Nguyen" userId="e3839518abd511b0" providerId="LiveId" clId="{5174C0A9-8E0F-44F3-8278-7D565ABE804E}" dt="2022-03-04T03:11:39.534" v="463" actId="478"/>
          <ac:spMkLst>
            <pc:docMk/>
            <pc:sldMk cId="2636460714" sldId="260"/>
            <ac:spMk id="3" creationId="{BC139063-9BA3-413E-8A18-31878592AB2F}"/>
          </ac:spMkLst>
        </pc:spChg>
        <pc:spChg chg="add del mod">
          <ac:chgData name="TiDu Nguyen" userId="e3839518abd511b0" providerId="LiveId" clId="{5174C0A9-8E0F-44F3-8278-7D565ABE804E}" dt="2022-03-04T03:11:38.478" v="462" actId="478"/>
          <ac:spMkLst>
            <pc:docMk/>
            <pc:sldMk cId="2636460714" sldId="260"/>
            <ac:spMk id="5" creationId="{1A0707AD-CE68-4B02-8C5C-E006B1F09AC7}"/>
          </ac:spMkLst>
        </pc:spChg>
        <pc:spChg chg="add del mod">
          <ac:chgData name="TiDu Nguyen" userId="e3839518abd511b0" providerId="LiveId" clId="{5174C0A9-8E0F-44F3-8278-7D565ABE804E}" dt="2022-03-04T03:47:17.587" v="471" actId="11529"/>
          <ac:spMkLst>
            <pc:docMk/>
            <pc:sldMk cId="2636460714" sldId="260"/>
            <ac:spMk id="6" creationId="{4905DCF5-2390-4C16-ABAE-6762615111F2}"/>
          </ac:spMkLst>
        </pc:spChg>
        <pc:spChg chg="add del">
          <ac:chgData name="TiDu Nguyen" userId="e3839518abd511b0" providerId="LiveId" clId="{5174C0A9-8E0F-44F3-8278-7D565ABE804E}" dt="2022-03-04T03:47:23.186" v="473" actId="11529"/>
          <ac:spMkLst>
            <pc:docMk/>
            <pc:sldMk cId="2636460714" sldId="260"/>
            <ac:spMk id="7" creationId="{5E74604E-932C-4099-AE6D-36209F0B6C1B}"/>
          </ac:spMkLst>
        </pc:spChg>
        <pc:spChg chg="add mod">
          <ac:chgData name="TiDu Nguyen" userId="e3839518abd511b0" providerId="LiveId" clId="{5174C0A9-8E0F-44F3-8278-7D565ABE804E}" dt="2022-03-04T04:02:26.449" v="683" actId="20577"/>
          <ac:spMkLst>
            <pc:docMk/>
            <pc:sldMk cId="2636460714" sldId="260"/>
            <ac:spMk id="8" creationId="{6ACA5925-009D-455F-BBF1-760443196A03}"/>
          </ac:spMkLst>
        </pc:spChg>
        <pc:spChg chg="add mod">
          <ac:chgData name="TiDu Nguyen" userId="e3839518abd511b0" providerId="LiveId" clId="{5174C0A9-8E0F-44F3-8278-7D565ABE804E}" dt="2022-03-04T03:49:48.820" v="540" actId="571"/>
          <ac:spMkLst>
            <pc:docMk/>
            <pc:sldMk cId="2636460714" sldId="260"/>
            <ac:spMk id="20" creationId="{17D15970-6FFD-42F8-8DDE-AF56178CD9F9}"/>
          </ac:spMkLst>
        </pc:spChg>
        <pc:spChg chg="add del mod">
          <ac:chgData name="TiDu Nguyen" userId="e3839518abd511b0" providerId="LiveId" clId="{5174C0A9-8E0F-44F3-8278-7D565ABE804E}" dt="2022-03-04T03:49:43.625" v="535"/>
          <ac:spMkLst>
            <pc:docMk/>
            <pc:sldMk cId="2636460714" sldId="260"/>
            <ac:spMk id="31" creationId="{CD4655A0-4801-4891-ACDC-7CCA9A6C3607}"/>
          </ac:spMkLst>
        </pc:spChg>
        <pc:spChg chg="mod">
          <ac:chgData name="TiDu Nguyen" userId="e3839518abd511b0" providerId="LiveId" clId="{5174C0A9-8E0F-44F3-8278-7D565ABE804E}" dt="2022-03-04T03:49:53.506" v="543"/>
          <ac:spMkLst>
            <pc:docMk/>
            <pc:sldMk cId="2636460714" sldId="260"/>
            <ac:spMk id="44" creationId="{7D89B625-6530-468B-A40A-2C509B9BDF19}"/>
          </ac:spMkLst>
        </pc:spChg>
        <pc:spChg chg="mod">
          <ac:chgData name="TiDu Nguyen" userId="e3839518abd511b0" providerId="LiveId" clId="{5174C0A9-8E0F-44F3-8278-7D565ABE804E}" dt="2022-03-04T04:02:31.932" v="686" actId="20577"/>
          <ac:spMkLst>
            <pc:docMk/>
            <pc:sldMk cId="2636460714" sldId="260"/>
            <ac:spMk id="56" creationId="{A31BD092-2192-4FD4-9034-5EB0C5028D4A}"/>
          </ac:spMkLst>
        </pc:spChg>
        <pc:spChg chg="add mod">
          <ac:chgData name="TiDu Nguyen" userId="e3839518abd511b0" providerId="LiveId" clId="{5174C0A9-8E0F-44F3-8278-7D565ABE804E}" dt="2022-03-04T03:58:34.503" v="598" actId="164"/>
          <ac:spMkLst>
            <pc:docMk/>
            <pc:sldMk cId="2636460714" sldId="260"/>
            <ac:spMk id="67" creationId="{DFFB2605-31DA-4A42-907A-FD55779ADFF8}"/>
          </ac:spMkLst>
        </pc:spChg>
        <pc:spChg chg="add mod">
          <ac:chgData name="TiDu Nguyen" userId="e3839518abd511b0" providerId="LiveId" clId="{5174C0A9-8E0F-44F3-8278-7D565ABE804E}" dt="2022-03-04T03:59:45.133" v="608" actId="1076"/>
          <ac:spMkLst>
            <pc:docMk/>
            <pc:sldMk cId="2636460714" sldId="260"/>
            <ac:spMk id="68" creationId="{C6BE6AAA-9B68-4974-879F-02A1B705891F}"/>
          </ac:spMkLst>
        </pc:spChg>
        <pc:spChg chg="add mod">
          <ac:chgData name="TiDu Nguyen" userId="e3839518abd511b0" providerId="LiveId" clId="{5174C0A9-8E0F-44F3-8278-7D565ABE804E}" dt="2022-03-04T03:59:22.834" v="603"/>
          <ac:spMkLst>
            <pc:docMk/>
            <pc:sldMk cId="2636460714" sldId="260"/>
            <ac:spMk id="74" creationId="{CED0BEC1-0459-42EA-A450-8E2FCFFA1339}"/>
          </ac:spMkLst>
        </pc:spChg>
        <pc:spChg chg="add del mod">
          <ac:chgData name="TiDu Nguyen" userId="e3839518abd511b0" providerId="LiveId" clId="{5174C0A9-8E0F-44F3-8278-7D565ABE804E}" dt="2022-03-04T03:59:54.349" v="610"/>
          <ac:spMkLst>
            <pc:docMk/>
            <pc:sldMk cId="2636460714" sldId="260"/>
            <ac:spMk id="75" creationId="{9716B7B5-ED9F-434B-B7F9-13A0CAF9A0D3}"/>
          </ac:spMkLst>
        </pc:spChg>
        <pc:grpChg chg="add mod">
          <ac:chgData name="TiDu Nguyen" userId="e3839518abd511b0" providerId="LiveId" clId="{5174C0A9-8E0F-44F3-8278-7D565ABE804E}" dt="2022-03-04T03:59:33.222" v="606" actId="1076"/>
          <ac:grpSpMkLst>
            <pc:docMk/>
            <pc:sldMk cId="2636460714" sldId="260"/>
            <ac:grpSpMk id="42" creationId="{3277B4E7-199D-44B0-9C33-2F55184810B1}"/>
          </ac:grpSpMkLst>
        </pc:grpChg>
        <pc:grpChg chg="add del mod">
          <ac:chgData name="TiDu Nguyen" userId="e3839518abd511b0" providerId="LiveId" clId="{5174C0A9-8E0F-44F3-8278-7D565ABE804E}" dt="2022-03-04T03:50:10.311" v="558"/>
          <ac:grpSpMkLst>
            <pc:docMk/>
            <pc:sldMk cId="2636460714" sldId="260"/>
            <ac:grpSpMk id="43" creationId="{881CCE0A-14CC-4CD2-B5DD-FB6A6CB2C847}"/>
          </ac:grpSpMkLst>
        </pc:grpChg>
        <pc:grpChg chg="add del mod">
          <ac:chgData name="TiDu Nguyen" userId="e3839518abd511b0" providerId="LiveId" clId="{5174C0A9-8E0F-44F3-8278-7D565ABE804E}" dt="2022-03-04T04:02:34.107" v="687" actId="478"/>
          <ac:grpSpMkLst>
            <pc:docMk/>
            <pc:sldMk cId="2636460714" sldId="260"/>
            <ac:grpSpMk id="55" creationId="{A1454949-5DCB-4E33-8CE8-8498E58D1DCC}"/>
          </ac:grpSpMkLst>
        </pc:grpChg>
        <pc:grpChg chg="add mod">
          <ac:chgData name="TiDu Nguyen" userId="e3839518abd511b0" providerId="LiveId" clId="{5174C0A9-8E0F-44F3-8278-7D565ABE804E}" dt="2022-03-04T03:59:45.133" v="608" actId="1076"/>
          <ac:grpSpMkLst>
            <pc:docMk/>
            <pc:sldMk cId="2636460714" sldId="260"/>
            <ac:grpSpMk id="73" creationId="{B80C8269-BDEE-484D-9792-F7FDBED85DCD}"/>
          </ac:grpSpMkLst>
        </pc:grp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9" creationId="{983D238B-E3F3-4FDD-AC9C-A7114B881D0F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0" creationId="{3C772AB5-247E-4C2B-9EF6-D8587CEF7BAA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1" creationId="{FB7DF7D0-B45A-400F-8163-6D88D2CB67A5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2" creationId="{D0F1505D-E490-461C-B341-D8E47A023B95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3" creationId="{A2417997-18CA-42FA-8ACD-3DDB5294EFEB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4" creationId="{988338A2-B7B7-4EBC-A1BD-049C1D1F8D23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5" creationId="{46909D2C-5E51-49FA-BF05-DB3387AE5C36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6" creationId="{1B8C09BC-B2C9-492B-AD61-B2771BA35091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7" creationId="{FCCE1328-B1CB-4ABA-B789-A921E67B85CA}"/>
          </ac:picMkLst>
        </pc:picChg>
        <pc:picChg chg="add mod">
          <ac:chgData name="TiDu Nguyen" userId="e3839518abd511b0" providerId="LiveId" clId="{5174C0A9-8E0F-44F3-8278-7D565ABE804E}" dt="2022-03-04T03:49:50.423" v="541" actId="164"/>
          <ac:picMkLst>
            <pc:docMk/>
            <pc:sldMk cId="2636460714" sldId="260"/>
            <ac:picMk id="18" creationId="{928F9E43-58C2-4E4E-BF89-F0EA613D2FB4}"/>
          </ac:picMkLst>
        </pc:picChg>
        <pc:picChg chg="add mod">
          <ac:chgData name="TiDu Nguyen" userId="e3839518abd511b0" providerId="LiveId" clId="{5174C0A9-8E0F-44F3-8278-7D565ABE804E}" dt="2022-03-04T03:59:45.133" v="608" actId="1076"/>
          <ac:picMkLst>
            <pc:docMk/>
            <pc:sldMk cId="2636460714" sldId="260"/>
            <ac:picMk id="19" creationId="{88E113D1-0565-4F46-A911-9FCDA3693342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1" creationId="{658CF883-3968-42FC-8B55-FB9549FA43D7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2" creationId="{E28D284F-38F5-441A-9466-7782FBDEA18F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3" creationId="{689FBF14-B1EF-4C44-8B62-83E782CC89D8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4" creationId="{DC65304A-C664-4E7C-A7C2-F5AA9A05211F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5" creationId="{98163741-9664-44F6-A9DF-EA99BF6CB496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6" creationId="{B24CE614-D0A0-4509-8447-D3AFA7D2C31B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7" creationId="{72C8F757-2CCD-4448-A781-24BC7B930008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8" creationId="{A2347575-C292-47CF-BBF1-5AAFE80E19BA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29" creationId="{7C96E3D8-58A0-4EC3-9687-A7ABAAD205AF}"/>
          </ac:picMkLst>
        </pc:picChg>
        <pc:picChg chg="add mod">
          <ac:chgData name="TiDu Nguyen" userId="e3839518abd511b0" providerId="LiveId" clId="{5174C0A9-8E0F-44F3-8278-7D565ABE804E}" dt="2022-03-04T03:49:48.820" v="540" actId="571"/>
          <ac:picMkLst>
            <pc:docMk/>
            <pc:sldMk cId="2636460714" sldId="260"/>
            <ac:picMk id="30" creationId="{30094374-8464-4763-A81E-8DA9A0282457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32" creationId="{BF69C67A-1C6F-4E81-A93E-3F653E240765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33" creationId="{CFA3243B-0EFC-4E1E-BA92-A68187D11D02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34" creationId="{5F67CCC0-BB82-468D-A9C8-C915A58E3D06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35" creationId="{DEF7D13E-10FB-4C0F-9104-C8AAA127738E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36" creationId="{9718C99D-E8B4-4E94-B8A5-5689151A2ECF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37" creationId="{F393D6C2-9026-4C75-B764-765BE76A5E91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38" creationId="{3BF621CB-2842-437B-ADF5-A71BE1F3DB5A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39" creationId="{47D9390D-79C5-41F1-B10D-85CFC19FE2C5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40" creationId="{68836FEF-DC43-4327-BFAB-8A8A1CBB8975}"/>
          </ac:picMkLst>
        </pc:picChg>
        <pc:picChg chg="add del mod">
          <ac:chgData name="TiDu Nguyen" userId="e3839518abd511b0" providerId="LiveId" clId="{5174C0A9-8E0F-44F3-8278-7D565ABE804E}" dt="2022-03-04T03:49:43.625" v="535"/>
          <ac:picMkLst>
            <pc:docMk/>
            <pc:sldMk cId="2636460714" sldId="260"/>
            <ac:picMk id="41" creationId="{C0ED2194-F8C0-44FD-8BCA-DC12096E5B83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45" creationId="{4A4168C8-F2A9-4C6F-B3D9-3FA3EC49E636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46" creationId="{E1B4E476-4E4F-4E9F-85E4-55F390B146FF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47" creationId="{5E2A80F8-7D63-4FB7-8133-74CC08680D60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48" creationId="{6F3C13C2-E510-4D77-BC43-DA3BDF979CBD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49" creationId="{2FC1A29D-282E-4B40-8B85-90944E7C7272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50" creationId="{139591FF-7095-402D-AB2A-684F2605D794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51" creationId="{8D4A3728-3AF6-405E-997C-21CE70E6D3EE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52" creationId="{9147FBA7-D74B-4D3D-B009-82007800428F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53" creationId="{ADC53124-8BF2-4CA9-A7D8-EEC0DAE821BE}"/>
          </ac:picMkLst>
        </pc:picChg>
        <pc:picChg chg="mod">
          <ac:chgData name="TiDu Nguyen" userId="e3839518abd511b0" providerId="LiveId" clId="{5174C0A9-8E0F-44F3-8278-7D565ABE804E}" dt="2022-03-04T03:49:53.506" v="543"/>
          <ac:picMkLst>
            <pc:docMk/>
            <pc:sldMk cId="2636460714" sldId="260"/>
            <ac:picMk id="54" creationId="{77AE023F-A106-4C9F-B7C5-E9ED411A7411}"/>
          </ac:picMkLst>
        </pc:picChg>
        <pc:picChg chg="mod">
          <ac:chgData name="TiDu Nguyen" userId="e3839518abd511b0" providerId="LiveId" clId="{5174C0A9-8E0F-44F3-8278-7D565ABE804E}" dt="2022-03-04T03:50:20.131" v="562"/>
          <ac:picMkLst>
            <pc:docMk/>
            <pc:sldMk cId="2636460714" sldId="260"/>
            <ac:picMk id="57" creationId="{85CF14A2-3305-4405-B7EC-93A87001C170}"/>
          </ac:picMkLst>
        </pc:picChg>
        <pc:picChg chg="mod">
          <ac:chgData name="TiDu Nguyen" userId="e3839518abd511b0" providerId="LiveId" clId="{5174C0A9-8E0F-44F3-8278-7D565ABE804E}" dt="2022-03-04T03:50:20.131" v="562"/>
          <ac:picMkLst>
            <pc:docMk/>
            <pc:sldMk cId="2636460714" sldId="260"/>
            <ac:picMk id="58" creationId="{8010C510-1001-4D5C-96B7-43B4A03D488B}"/>
          </ac:picMkLst>
        </pc:picChg>
        <pc:picChg chg="mod">
          <ac:chgData name="TiDu Nguyen" userId="e3839518abd511b0" providerId="LiveId" clId="{5174C0A9-8E0F-44F3-8278-7D565ABE804E}" dt="2022-03-04T03:50:20.131" v="562"/>
          <ac:picMkLst>
            <pc:docMk/>
            <pc:sldMk cId="2636460714" sldId="260"/>
            <ac:picMk id="59" creationId="{D1312A62-551F-4619-8948-2679F11CD2F9}"/>
          </ac:picMkLst>
        </pc:picChg>
        <pc:picChg chg="del mod">
          <ac:chgData name="TiDu Nguyen" userId="e3839518abd511b0" providerId="LiveId" clId="{5174C0A9-8E0F-44F3-8278-7D565ABE804E}" dt="2022-03-04T03:50:32.156" v="568" actId="478"/>
          <ac:picMkLst>
            <pc:docMk/>
            <pc:sldMk cId="2636460714" sldId="260"/>
            <ac:picMk id="60" creationId="{8FBBB024-AFDE-4D77-B361-A8875182EE1B}"/>
          </ac:picMkLst>
        </pc:picChg>
        <pc:picChg chg="mod">
          <ac:chgData name="TiDu Nguyen" userId="e3839518abd511b0" providerId="LiveId" clId="{5174C0A9-8E0F-44F3-8278-7D565ABE804E}" dt="2022-03-04T03:50:20.131" v="562"/>
          <ac:picMkLst>
            <pc:docMk/>
            <pc:sldMk cId="2636460714" sldId="260"/>
            <ac:picMk id="61" creationId="{C4B1FE83-EF65-4CC0-B244-3CDD30AE27E4}"/>
          </ac:picMkLst>
        </pc:picChg>
        <pc:picChg chg="mod">
          <ac:chgData name="TiDu Nguyen" userId="e3839518abd511b0" providerId="LiveId" clId="{5174C0A9-8E0F-44F3-8278-7D565ABE804E}" dt="2022-03-04T03:50:20.131" v="562"/>
          <ac:picMkLst>
            <pc:docMk/>
            <pc:sldMk cId="2636460714" sldId="260"/>
            <ac:picMk id="62" creationId="{82142D32-84FE-4636-91D2-4C45ECA0831A}"/>
          </ac:picMkLst>
        </pc:picChg>
        <pc:picChg chg="del mod">
          <ac:chgData name="TiDu Nguyen" userId="e3839518abd511b0" providerId="LiveId" clId="{5174C0A9-8E0F-44F3-8278-7D565ABE804E}" dt="2022-03-04T03:50:29.250" v="565" actId="478"/>
          <ac:picMkLst>
            <pc:docMk/>
            <pc:sldMk cId="2636460714" sldId="260"/>
            <ac:picMk id="63" creationId="{F40C0226-8659-4EC4-B195-510E9077B661}"/>
          </ac:picMkLst>
        </pc:picChg>
        <pc:picChg chg="mod">
          <ac:chgData name="TiDu Nguyen" userId="e3839518abd511b0" providerId="LiveId" clId="{5174C0A9-8E0F-44F3-8278-7D565ABE804E}" dt="2022-03-04T03:50:20.131" v="562"/>
          <ac:picMkLst>
            <pc:docMk/>
            <pc:sldMk cId="2636460714" sldId="260"/>
            <ac:picMk id="64" creationId="{DAB8D582-4E36-462A-A25B-970E8FAE4CF1}"/>
          </ac:picMkLst>
        </pc:picChg>
        <pc:picChg chg="mod">
          <ac:chgData name="TiDu Nguyen" userId="e3839518abd511b0" providerId="LiveId" clId="{5174C0A9-8E0F-44F3-8278-7D565ABE804E}" dt="2022-03-04T03:50:20.131" v="562"/>
          <ac:picMkLst>
            <pc:docMk/>
            <pc:sldMk cId="2636460714" sldId="260"/>
            <ac:picMk id="65" creationId="{E835AB2D-4DD6-481D-A626-E817DB9E2F0E}"/>
          </ac:picMkLst>
        </pc:picChg>
        <pc:picChg chg="del mod">
          <ac:chgData name="TiDu Nguyen" userId="e3839518abd511b0" providerId="LiveId" clId="{5174C0A9-8E0F-44F3-8278-7D565ABE804E}" dt="2022-03-04T03:50:33.877" v="569" actId="478"/>
          <ac:picMkLst>
            <pc:docMk/>
            <pc:sldMk cId="2636460714" sldId="260"/>
            <ac:picMk id="66" creationId="{080554AF-603E-40FB-8465-4C25B46A1BC2}"/>
          </ac:picMkLst>
        </pc:picChg>
        <pc:picChg chg="add del mod ord">
          <ac:chgData name="TiDu Nguyen" userId="e3839518abd511b0" providerId="LiveId" clId="{5174C0A9-8E0F-44F3-8278-7D565ABE804E}" dt="2022-03-04T03:57:45.243" v="591" actId="478"/>
          <ac:picMkLst>
            <pc:docMk/>
            <pc:sldMk cId="2636460714" sldId="260"/>
            <ac:picMk id="70" creationId="{BBB351CB-E1C5-46FF-840D-0923CB20ACEE}"/>
          </ac:picMkLst>
        </pc:picChg>
        <pc:picChg chg="add mod">
          <ac:chgData name="TiDu Nguyen" userId="e3839518abd511b0" providerId="LiveId" clId="{5174C0A9-8E0F-44F3-8278-7D565ABE804E}" dt="2022-03-04T03:58:34.503" v="598" actId="164"/>
          <ac:picMkLst>
            <pc:docMk/>
            <pc:sldMk cId="2636460714" sldId="260"/>
            <ac:picMk id="72" creationId="{8AB2B7BF-83B9-4DC5-B653-51E2D4BC1E2B}"/>
          </ac:picMkLst>
        </pc:picChg>
        <pc:picChg chg="add mod">
          <ac:chgData name="TiDu Nguyen" userId="e3839518abd511b0" providerId="LiveId" clId="{5174C0A9-8E0F-44F3-8278-7D565ABE804E}" dt="2022-03-04T04:02:40.096" v="689" actId="1076"/>
          <ac:picMkLst>
            <pc:docMk/>
            <pc:sldMk cId="2636460714" sldId="260"/>
            <ac:picMk id="76" creationId="{E528C345-B260-4BB6-B215-C07A9EC0E856}"/>
          </ac:picMkLst>
        </pc:picChg>
      </pc:sldChg>
      <pc:sldChg chg="addSp delSp modSp new mod modAnim">
        <pc:chgData name="TiDu Nguyen" userId="e3839518abd511b0" providerId="LiveId" clId="{5174C0A9-8E0F-44F3-8278-7D565ABE804E}" dt="2022-03-04T04:07:55.630" v="1001" actId="207"/>
        <pc:sldMkLst>
          <pc:docMk/>
          <pc:sldMk cId="2189890018" sldId="261"/>
        </pc:sldMkLst>
        <pc:spChg chg="del">
          <ac:chgData name="TiDu Nguyen" userId="e3839518abd511b0" providerId="LiveId" clId="{5174C0A9-8E0F-44F3-8278-7D565ABE804E}" dt="2022-03-04T04:00:10.281" v="612" actId="478"/>
          <ac:spMkLst>
            <pc:docMk/>
            <pc:sldMk cId="2189890018" sldId="261"/>
            <ac:spMk id="2" creationId="{6949ABA4-7D2B-459A-9041-667F40891B39}"/>
          </ac:spMkLst>
        </pc:spChg>
        <pc:spChg chg="del">
          <ac:chgData name="TiDu Nguyen" userId="e3839518abd511b0" providerId="LiveId" clId="{5174C0A9-8E0F-44F3-8278-7D565ABE804E}" dt="2022-03-04T04:00:10.281" v="612" actId="478"/>
          <ac:spMkLst>
            <pc:docMk/>
            <pc:sldMk cId="2189890018" sldId="261"/>
            <ac:spMk id="3" creationId="{69F3F6C2-A6F7-48C7-A797-BEAB8C14737F}"/>
          </ac:spMkLst>
        </pc:spChg>
        <pc:spChg chg="add mod">
          <ac:chgData name="TiDu Nguyen" userId="e3839518abd511b0" providerId="LiveId" clId="{5174C0A9-8E0F-44F3-8278-7D565ABE804E}" dt="2022-03-04T04:03:36.695" v="746" actId="20577"/>
          <ac:spMkLst>
            <pc:docMk/>
            <pc:sldMk cId="2189890018" sldId="261"/>
            <ac:spMk id="4" creationId="{F0AF7496-68B4-40D0-8B44-FE52066E70DE}"/>
          </ac:spMkLst>
        </pc:spChg>
        <pc:spChg chg="add mod">
          <ac:chgData name="TiDu Nguyen" userId="e3839518abd511b0" providerId="LiveId" clId="{5174C0A9-8E0F-44F3-8278-7D565ABE804E}" dt="2022-03-04T04:07:55.630" v="1001" actId="207"/>
          <ac:spMkLst>
            <pc:docMk/>
            <pc:sldMk cId="2189890018" sldId="261"/>
            <ac:spMk id="5" creationId="{1C8528C0-BD69-4ED6-9B06-D15285832F4A}"/>
          </ac:spMkLst>
        </pc:spChg>
      </pc:sldChg>
      <pc:sldChg chg="addSp delSp modSp add mod delAnim modAnim">
        <pc:chgData name="TiDu Nguyen" userId="e3839518abd511b0" providerId="LiveId" clId="{5174C0A9-8E0F-44F3-8278-7D565ABE804E}" dt="2022-03-04T04:02:08.900" v="681"/>
        <pc:sldMkLst>
          <pc:docMk/>
          <pc:sldMk cId="1118570490" sldId="262"/>
        </pc:sldMkLst>
        <pc:spChg chg="mod">
          <ac:chgData name="TiDu Nguyen" userId="e3839518abd511b0" providerId="LiveId" clId="{5174C0A9-8E0F-44F3-8278-7D565ABE804E}" dt="2022-03-04T04:01:32.566" v="672" actId="20577"/>
          <ac:spMkLst>
            <pc:docMk/>
            <pc:sldMk cId="1118570490" sldId="262"/>
            <ac:spMk id="56" creationId="{A31BD092-2192-4FD4-9034-5EB0C5028D4A}"/>
          </ac:spMkLst>
        </pc:spChg>
        <pc:spChg chg="mod">
          <ac:chgData name="TiDu Nguyen" userId="e3839518abd511b0" providerId="LiveId" clId="{5174C0A9-8E0F-44F3-8278-7D565ABE804E}" dt="2022-03-04T04:01:48.422" v="676" actId="1076"/>
          <ac:spMkLst>
            <pc:docMk/>
            <pc:sldMk cId="1118570490" sldId="262"/>
            <ac:spMk id="68" creationId="{C6BE6AAA-9B68-4974-879F-02A1B705891F}"/>
          </ac:spMkLst>
        </pc:spChg>
        <pc:grpChg chg="del">
          <ac:chgData name="TiDu Nguyen" userId="e3839518abd511b0" providerId="LiveId" clId="{5174C0A9-8E0F-44F3-8278-7D565ABE804E}" dt="2022-03-04T04:01:27.798" v="669" actId="478"/>
          <ac:grpSpMkLst>
            <pc:docMk/>
            <pc:sldMk cId="1118570490" sldId="262"/>
            <ac:grpSpMk id="42" creationId="{3277B4E7-199D-44B0-9C33-2F55184810B1}"/>
          </ac:grpSpMkLst>
        </pc:grpChg>
        <pc:grpChg chg="mod">
          <ac:chgData name="TiDu Nguyen" userId="e3839518abd511b0" providerId="LiveId" clId="{5174C0A9-8E0F-44F3-8278-7D565ABE804E}" dt="2022-03-04T04:01:30.494" v="670" actId="1076"/>
          <ac:grpSpMkLst>
            <pc:docMk/>
            <pc:sldMk cId="1118570490" sldId="262"/>
            <ac:grpSpMk id="55" creationId="{A1454949-5DCB-4E33-8CE8-8498E58D1DCC}"/>
          </ac:grpSpMkLst>
        </pc:grpChg>
        <pc:grpChg chg="del">
          <ac:chgData name="TiDu Nguyen" userId="e3839518abd511b0" providerId="LiveId" clId="{5174C0A9-8E0F-44F3-8278-7D565ABE804E}" dt="2022-03-04T04:01:18.032" v="668" actId="478"/>
          <ac:grpSpMkLst>
            <pc:docMk/>
            <pc:sldMk cId="1118570490" sldId="262"/>
            <ac:grpSpMk id="73" creationId="{B80C8269-BDEE-484D-9792-F7FDBED85DCD}"/>
          </ac:grpSpMkLst>
        </pc:grpChg>
        <pc:picChg chg="mod">
          <ac:chgData name="TiDu Nguyen" userId="e3839518abd511b0" providerId="LiveId" clId="{5174C0A9-8E0F-44F3-8278-7D565ABE804E}" dt="2022-03-04T04:01:36.190" v="673" actId="1076"/>
          <ac:picMkLst>
            <pc:docMk/>
            <pc:sldMk cId="1118570490" sldId="262"/>
            <ac:picMk id="19" creationId="{88E113D1-0565-4F46-A911-9FCDA3693342}"/>
          </ac:picMkLst>
        </pc:picChg>
        <pc:picChg chg="add mod">
          <ac:chgData name="TiDu Nguyen" userId="e3839518abd511b0" providerId="LiveId" clId="{5174C0A9-8E0F-44F3-8278-7D565ABE804E}" dt="2022-03-04T04:01:52.608" v="678" actId="1076"/>
          <ac:picMkLst>
            <pc:docMk/>
            <pc:sldMk cId="1118570490" sldId="262"/>
            <ac:picMk id="29" creationId="{56300B1E-4C1D-43CB-9E26-99F961E47C0D}"/>
          </ac:picMkLst>
        </pc:picChg>
      </pc:sldChg>
      <pc:sldChg chg="delSp modSp add del mod delAnim modAnim">
        <pc:chgData name="TiDu Nguyen" userId="e3839518abd511b0" providerId="LiveId" clId="{5174C0A9-8E0F-44F3-8278-7D565ABE804E}" dt="2022-03-04T04:31:13.812" v="1131" actId="47"/>
        <pc:sldMkLst>
          <pc:docMk/>
          <pc:sldMk cId="1611137672" sldId="263"/>
        </pc:sldMkLst>
        <pc:spChg chg="mod">
          <ac:chgData name="TiDu Nguyen" userId="e3839518abd511b0" providerId="LiveId" clId="{5174C0A9-8E0F-44F3-8278-7D565ABE804E}" dt="2022-03-04T04:30:41.090" v="1089" actId="20577"/>
          <ac:spMkLst>
            <pc:docMk/>
            <pc:sldMk cId="1611137672" sldId="263"/>
            <ac:spMk id="4" creationId="{F0AF7496-68B4-40D0-8B44-FE52066E70DE}"/>
          </ac:spMkLst>
        </pc:spChg>
        <pc:spChg chg="del mod">
          <ac:chgData name="TiDu Nguyen" userId="e3839518abd511b0" providerId="LiveId" clId="{5174C0A9-8E0F-44F3-8278-7D565ABE804E}" dt="2022-03-04T04:31:02.919" v="1128" actId="478"/>
          <ac:spMkLst>
            <pc:docMk/>
            <pc:sldMk cId="1611137672" sldId="263"/>
            <ac:spMk id="5" creationId="{1C8528C0-BD69-4ED6-9B06-D15285832F4A}"/>
          </ac:spMkLst>
        </pc:spChg>
      </pc:sldChg>
      <pc:sldChg chg="add del">
        <pc:chgData name="TiDu Nguyen" userId="e3839518abd511b0" providerId="LiveId" clId="{5174C0A9-8E0F-44F3-8278-7D565ABE804E}" dt="2022-03-04T04:30:33.230" v="1067"/>
        <pc:sldMkLst>
          <pc:docMk/>
          <pc:sldMk cId="2022874793" sldId="263"/>
        </pc:sldMkLst>
      </pc:sldChg>
      <pc:sldChg chg="addSp delSp modSp add mod addAnim delAnim modAnim">
        <pc:chgData name="TiDu Nguyen" userId="e3839518abd511b0" providerId="LiveId" clId="{5174C0A9-8E0F-44F3-8278-7D565ABE804E}" dt="2022-03-04T04:46:14.039" v="1752"/>
        <pc:sldMkLst>
          <pc:docMk/>
          <pc:sldMk cId="1258826522" sldId="264"/>
        </pc:sldMkLst>
        <pc:spChg chg="add mod">
          <ac:chgData name="TiDu Nguyen" userId="e3839518abd511b0" providerId="LiveId" clId="{5174C0A9-8E0F-44F3-8278-7D565ABE804E}" dt="2022-03-04T04:34:58.230" v="1334" actId="5793"/>
          <ac:spMkLst>
            <pc:docMk/>
            <pc:sldMk cId="1258826522" sldId="264"/>
            <ac:spMk id="2" creationId="{9B5E8851-B31A-4DBE-B723-B42DA38A3F38}"/>
          </ac:spMkLst>
        </pc:spChg>
        <pc:spChg chg="add del">
          <ac:chgData name="TiDu Nguyen" userId="e3839518abd511b0" providerId="LiveId" clId="{5174C0A9-8E0F-44F3-8278-7D565ABE804E}" dt="2022-03-04T04:35:45.241" v="1379" actId="11529"/>
          <ac:spMkLst>
            <pc:docMk/>
            <pc:sldMk cId="1258826522" sldId="264"/>
            <ac:spMk id="5" creationId="{7BAA470C-7072-461D-868F-933C95AB6138}"/>
          </ac:spMkLst>
        </pc:spChg>
        <pc:spChg chg="mod topLvl">
          <ac:chgData name="TiDu Nguyen" userId="e3839518abd511b0" providerId="LiveId" clId="{5174C0A9-8E0F-44F3-8278-7D565ABE804E}" dt="2022-03-04T04:43:18.586" v="1710" actId="20577"/>
          <ac:spMkLst>
            <pc:docMk/>
            <pc:sldMk cId="1258826522" sldId="264"/>
            <ac:spMk id="8" creationId="{6ACA5925-009D-455F-BBF1-760443196A03}"/>
          </ac:spMkLst>
        </pc:spChg>
        <pc:spChg chg="add del mod">
          <ac:chgData name="TiDu Nguyen" userId="e3839518abd511b0" providerId="LiveId" clId="{5174C0A9-8E0F-44F3-8278-7D565ABE804E}" dt="2022-03-04T04:38:00.644" v="1478" actId="11529"/>
          <ac:spMkLst>
            <pc:docMk/>
            <pc:sldMk cId="1258826522" sldId="264"/>
            <ac:spMk id="20" creationId="{A77870BE-8B13-459E-822D-D296272C709B}"/>
          </ac:spMkLst>
        </pc:spChg>
        <pc:spChg chg="mod">
          <ac:chgData name="TiDu Nguyen" userId="e3839518abd511b0" providerId="LiveId" clId="{5174C0A9-8E0F-44F3-8278-7D565ABE804E}" dt="2022-03-04T04:35:19.701" v="1345" actId="20577"/>
          <ac:spMkLst>
            <pc:docMk/>
            <pc:sldMk cId="1258826522" sldId="264"/>
            <ac:spMk id="25" creationId="{AEA6156A-7F01-4DFC-B7F1-BD494715AA6C}"/>
          </ac:spMkLst>
        </pc:spChg>
        <pc:spChg chg="add mod">
          <ac:chgData name="TiDu Nguyen" userId="e3839518abd511b0" providerId="LiveId" clId="{5174C0A9-8E0F-44F3-8278-7D565ABE804E}" dt="2022-03-04T04:37:34.326" v="1463" actId="14100"/>
          <ac:spMkLst>
            <pc:docMk/>
            <pc:sldMk cId="1258826522" sldId="264"/>
            <ac:spMk id="37" creationId="{32FED45A-863A-4327-9FE6-F90E4EDCA652}"/>
          </ac:spMkLst>
        </pc:spChg>
        <pc:spChg chg="add del mod">
          <ac:chgData name="TiDu Nguyen" userId="e3839518abd511b0" providerId="LiveId" clId="{5174C0A9-8E0F-44F3-8278-7D565ABE804E}" dt="2022-03-04T04:43:47.393" v="1717" actId="1076"/>
          <ac:spMkLst>
            <pc:docMk/>
            <pc:sldMk cId="1258826522" sldId="264"/>
            <ac:spMk id="41" creationId="{5709CADA-FBC7-40EA-8C43-1CA88BA03781}"/>
          </ac:spMkLst>
        </pc:spChg>
        <pc:spChg chg="add mod">
          <ac:chgData name="TiDu Nguyen" userId="e3839518abd511b0" providerId="LiveId" clId="{5174C0A9-8E0F-44F3-8278-7D565ABE804E}" dt="2022-03-04T04:41:33.422" v="1641" actId="1076"/>
          <ac:spMkLst>
            <pc:docMk/>
            <pc:sldMk cId="1258826522" sldId="264"/>
            <ac:spMk id="43" creationId="{44DA1912-1079-476A-8363-0624A841020E}"/>
          </ac:spMkLst>
        </pc:spChg>
        <pc:spChg chg="add del mod">
          <ac:chgData name="TiDu Nguyen" userId="e3839518abd511b0" providerId="LiveId" clId="{5174C0A9-8E0F-44F3-8278-7D565ABE804E}" dt="2022-03-04T04:43:39.374" v="1714" actId="478"/>
          <ac:spMkLst>
            <pc:docMk/>
            <pc:sldMk cId="1258826522" sldId="264"/>
            <ac:spMk id="45" creationId="{0110B3BF-C6B3-4D34-82BC-2796C947FE7E}"/>
          </ac:spMkLst>
        </pc:spChg>
        <pc:spChg chg="add mod">
          <ac:chgData name="TiDu Nguyen" userId="e3839518abd511b0" providerId="LiveId" clId="{5174C0A9-8E0F-44F3-8278-7D565ABE804E}" dt="2022-03-04T04:44:17.741" v="1731" actId="1076"/>
          <ac:spMkLst>
            <pc:docMk/>
            <pc:sldMk cId="1258826522" sldId="264"/>
            <ac:spMk id="46" creationId="{277B63FF-59E7-42AA-9CB2-62234D325ECF}"/>
          </ac:spMkLst>
        </pc:spChg>
        <pc:spChg chg="add del">
          <ac:chgData name="TiDu Nguyen" userId="e3839518abd511b0" providerId="LiveId" clId="{5174C0A9-8E0F-44F3-8278-7D565ABE804E}" dt="2022-03-04T04:32:32.109" v="1134" actId="478"/>
          <ac:spMkLst>
            <pc:docMk/>
            <pc:sldMk cId="1258826522" sldId="264"/>
            <ac:spMk id="68" creationId="{C6BE6AAA-9B68-4974-879F-02A1B705891F}"/>
          </ac:spMkLst>
        </pc:spChg>
        <pc:spChg chg="mod">
          <ac:chgData name="TiDu Nguyen" userId="e3839518abd511b0" providerId="LiveId" clId="{5174C0A9-8E0F-44F3-8278-7D565ABE804E}" dt="2022-03-04T04:31:12.084" v="1130"/>
          <ac:spMkLst>
            <pc:docMk/>
            <pc:sldMk cId="1258826522" sldId="264"/>
            <ac:spMk id="74" creationId="{CED0BEC1-0459-42EA-A450-8E2FCFFA1339}"/>
          </ac:spMkLst>
        </pc:spChg>
        <pc:grpChg chg="add mod">
          <ac:chgData name="TiDu Nguyen" userId="e3839518abd511b0" providerId="LiveId" clId="{5174C0A9-8E0F-44F3-8278-7D565ABE804E}" dt="2022-03-04T04:35:13.310" v="1340"/>
          <ac:grpSpMkLst>
            <pc:docMk/>
            <pc:sldMk cId="1258826522" sldId="264"/>
            <ac:grpSpMk id="24" creationId="{75FAD73A-F2A5-46B8-A073-B29F84FDDB36}"/>
          </ac:grpSpMkLst>
        </pc:grpChg>
        <pc:grpChg chg="del mod">
          <ac:chgData name="TiDu Nguyen" userId="e3839518abd511b0" providerId="LiveId" clId="{5174C0A9-8E0F-44F3-8278-7D565ABE804E}" dt="2022-03-04T04:35:26.920" v="1346" actId="478"/>
          <ac:grpSpMkLst>
            <pc:docMk/>
            <pc:sldMk cId="1258826522" sldId="264"/>
            <ac:grpSpMk id="42" creationId="{3277B4E7-199D-44B0-9C33-2F55184810B1}"/>
          </ac:grpSpMkLst>
        </pc:grpChg>
        <pc:grpChg chg="add del">
          <ac:chgData name="TiDu Nguyen" userId="e3839518abd511b0" providerId="LiveId" clId="{5174C0A9-8E0F-44F3-8278-7D565ABE804E}" dt="2022-03-04T04:32:32.109" v="1134" actId="478"/>
          <ac:grpSpMkLst>
            <pc:docMk/>
            <pc:sldMk cId="1258826522" sldId="264"/>
            <ac:grpSpMk id="73" creationId="{B80C8269-BDEE-484D-9792-F7FDBED85DCD}"/>
          </ac:grpSpMkLst>
        </pc:grpChg>
        <pc:picChg chg="add mod">
          <ac:chgData name="TiDu Nguyen" userId="e3839518abd511b0" providerId="LiveId" clId="{5174C0A9-8E0F-44F3-8278-7D565ABE804E}" dt="2022-03-04T04:37:36.430" v="1464" actId="1076"/>
          <ac:picMkLst>
            <pc:docMk/>
            <pc:sldMk cId="1258826522" sldId="264"/>
            <ac:picMk id="4" creationId="{263F6785-1C6C-437C-BD76-8057B8144A6D}"/>
          </ac:picMkLst>
        </pc:picChg>
        <pc:picChg chg="add mod">
          <ac:chgData name="TiDu Nguyen" userId="e3839518abd511b0" providerId="LiveId" clId="{5174C0A9-8E0F-44F3-8278-7D565ABE804E}" dt="2022-03-04T04:41:33.422" v="1641" actId="1076"/>
          <ac:picMkLst>
            <pc:docMk/>
            <pc:sldMk cId="1258826522" sldId="264"/>
            <ac:picMk id="7" creationId="{A5211EE0-4C4B-451D-9159-2B5DD63CA0E7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9" creationId="{983D238B-E3F3-4FDD-AC9C-A7114B881D0F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0" creationId="{3C772AB5-247E-4C2B-9EF6-D8587CEF7BAA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1" creationId="{FB7DF7D0-B45A-400F-8163-6D88D2CB67A5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2" creationId="{D0F1505D-E490-461C-B341-D8E47A023B95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3" creationId="{A2417997-18CA-42FA-8ACD-3DDB5294EFEB}"/>
          </ac:picMkLst>
        </pc:picChg>
        <pc:picChg chg="del topLv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4" creationId="{988338A2-B7B7-4EBC-A1BD-049C1D1F8D23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5" creationId="{46909D2C-5E51-49FA-BF05-DB3387AE5C36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6" creationId="{1B8C09BC-B2C9-492B-AD61-B2771BA35091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7" creationId="{FCCE1328-B1CB-4ABA-B789-A921E67B85CA}"/>
          </ac:picMkLst>
        </pc:picChg>
        <pc:picChg chg="del">
          <ac:chgData name="TiDu Nguyen" userId="e3839518abd511b0" providerId="LiveId" clId="{5174C0A9-8E0F-44F3-8278-7D565ABE804E}" dt="2022-03-04T04:35:26.920" v="1346" actId="478"/>
          <ac:picMkLst>
            <pc:docMk/>
            <pc:sldMk cId="1258826522" sldId="264"/>
            <ac:picMk id="18" creationId="{928F9E43-58C2-4E4E-BF89-F0EA613D2FB4}"/>
          </ac:picMkLst>
        </pc:picChg>
        <pc:picChg chg="add del mod">
          <ac:chgData name="TiDu Nguyen" userId="e3839518abd511b0" providerId="LiveId" clId="{5174C0A9-8E0F-44F3-8278-7D565ABE804E}" dt="2022-03-04T04:36:22.005" v="1449" actId="1076"/>
          <ac:picMkLst>
            <pc:docMk/>
            <pc:sldMk cId="1258826522" sldId="264"/>
            <ac:picMk id="19" creationId="{88E113D1-0565-4F46-A911-9FCDA3693342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26" creationId="{84E65C3B-0A22-464D-952D-78CAFC260D43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27" creationId="{08049DED-8426-4639-8276-FCB8981429F5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28" creationId="{9AEBDEC4-62A8-482B-A261-2CAA42D8696F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29" creationId="{5F1E3022-99D2-4F7E-952C-407A710F2231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30" creationId="{DE3A17B3-AAA6-480F-9586-5A8155DB1BDC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31" creationId="{C06BA9F6-83FF-46F9-9AA6-96583C72CCA1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32" creationId="{FF4D0AF1-C092-4804-9531-21AB9A32C051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33" creationId="{5F8E05FD-817F-4DA1-856B-3E5E602E17E3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34" creationId="{16880275-2434-412C-A4AA-A200A37AC047}"/>
          </ac:picMkLst>
        </pc:picChg>
        <pc:picChg chg="mod">
          <ac:chgData name="TiDu Nguyen" userId="e3839518abd511b0" providerId="LiveId" clId="{5174C0A9-8E0F-44F3-8278-7D565ABE804E}" dt="2022-03-04T04:35:13.310" v="1340"/>
          <ac:picMkLst>
            <pc:docMk/>
            <pc:sldMk cId="1258826522" sldId="264"/>
            <ac:picMk id="35" creationId="{690EC4AC-6860-406B-BDD7-8FDA083BA933}"/>
          </ac:picMkLst>
        </pc:picChg>
        <pc:picChg chg="add mod">
          <ac:chgData name="TiDu Nguyen" userId="e3839518abd511b0" providerId="LiveId" clId="{5174C0A9-8E0F-44F3-8278-7D565ABE804E}" dt="2022-03-04T04:43:21.533" v="1711" actId="1076"/>
          <ac:picMkLst>
            <pc:docMk/>
            <pc:sldMk cId="1258826522" sldId="264"/>
            <ac:picMk id="44" creationId="{C0516BDF-AAF9-4A69-9E36-02424332CB89}"/>
          </ac:picMkLst>
        </pc:picChg>
        <pc:picChg chg="add mod">
          <ac:chgData name="TiDu Nguyen" userId="e3839518abd511b0" providerId="LiveId" clId="{5174C0A9-8E0F-44F3-8278-7D565ABE804E}" dt="2022-03-04T04:44:23.433" v="1733" actId="1076"/>
          <ac:picMkLst>
            <pc:docMk/>
            <pc:sldMk cId="1258826522" sldId="264"/>
            <ac:picMk id="47" creationId="{15699580-5DC7-4EB1-8276-4D7706005B70}"/>
          </ac:picMkLst>
        </pc:picChg>
        <pc:picChg chg="del mod">
          <ac:chgData name="TiDu Nguyen" userId="e3839518abd511b0" providerId="LiveId" clId="{5174C0A9-8E0F-44F3-8278-7D565ABE804E}" dt="2022-03-04T04:35:11.636" v="1339" actId="478"/>
          <ac:picMkLst>
            <pc:docMk/>
            <pc:sldMk cId="1258826522" sldId="264"/>
            <ac:picMk id="76" creationId="{E528C345-B260-4BB6-B215-C07A9EC0E856}"/>
          </ac:picMkLst>
        </pc:picChg>
        <pc:picChg chg="add mod">
          <ac:chgData name="TiDu Nguyen" userId="e3839518abd511b0" providerId="LiveId" clId="{5174C0A9-8E0F-44F3-8278-7D565ABE804E}" dt="2022-03-04T04:41:36.437" v="1643" actId="1076"/>
          <ac:picMkLst>
            <pc:docMk/>
            <pc:sldMk cId="1258826522" sldId="264"/>
            <ac:picMk id="2050" creationId="{6FB6D5EA-DFED-42DF-882F-C10432B26305}"/>
          </ac:picMkLst>
        </pc:picChg>
      </pc:sldChg>
      <pc:sldChg chg="new del">
        <pc:chgData name="TiDu Nguyen" userId="e3839518abd511b0" providerId="LiveId" clId="{5174C0A9-8E0F-44F3-8278-7D565ABE804E}" dt="2022-03-04T04:47:27.305" v="1756" actId="47"/>
        <pc:sldMkLst>
          <pc:docMk/>
          <pc:sldMk cId="1737996021" sldId="265"/>
        </pc:sldMkLst>
      </pc:sldChg>
      <pc:sldChg chg="modSp add mod modAnim">
        <pc:chgData name="TiDu Nguyen" userId="e3839518abd511b0" providerId="LiveId" clId="{5174C0A9-8E0F-44F3-8278-7D565ABE804E}" dt="2022-03-04T04:47:52.199" v="1813" actId="20577"/>
        <pc:sldMkLst>
          <pc:docMk/>
          <pc:sldMk cId="2881788478" sldId="265"/>
        </pc:sldMkLst>
        <pc:spChg chg="mod">
          <ac:chgData name="TiDu Nguyen" userId="e3839518abd511b0" providerId="LiveId" clId="{5174C0A9-8E0F-44F3-8278-7D565ABE804E}" dt="2022-03-04T04:47:34.949" v="1768" actId="20577"/>
          <ac:spMkLst>
            <pc:docMk/>
            <pc:sldMk cId="2881788478" sldId="265"/>
            <ac:spMk id="4" creationId="{F0AF7496-68B4-40D0-8B44-FE52066E70DE}"/>
          </ac:spMkLst>
        </pc:spChg>
        <pc:spChg chg="mod">
          <ac:chgData name="TiDu Nguyen" userId="e3839518abd511b0" providerId="LiveId" clId="{5174C0A9-8E0F-44F3-8278-7D565ABE804E}" dt="2022-03-04T04:47:52.199" v="1813" actId="20577"/>
          <ac:spMkLst>
            <pc:docMk/>
            <pc:sldMk cId="2881788478" sldId="265"/>
            <ac:spMk id="5" creationId="{1C8528C0-BD69-4ED6-9B06-D15285832F4A}"/>
          </ac:spMkLst>
        </pc:spChg>
      </pc:sldChg>
      <pc:sldChg chg="add del">
        <pc:chgData name="TiDu Nguyen" userId="e3839518abd511b0" providerId="LiveId" clId="{5174C0A9-8E0F-44F3-8278-7D565ABE804E}" dt="2022-03-04T04:47:04.388" v="1754" actId="47"/>
        <pc:sldMkLst>
          <pc:docMk/>
          <pc:sldMk cId="3137625834" sldId="265"/>
        </pc:sldMkLst>
      </pc:sldChg>
      <pc:sldChg chg="add del ord">
        <pc:chgData name="TiDu Nguyen" userId="e3839518abd511b0" providerId="LiveId" clId="{5174C0A9-8E0F-44F3-8278-7D565ABE804E}" dt="2022-03-04T05:04:51.451" v="2577" actId="47"/>
        <pc:sldMkLst>
          <pc:docMk/>
          <pc:sldMk cId="208272444" sldId="266"/>
        </pc:sldMkLst>
      </pc:sldChg>
      <pc:sldChg chg="modSp add mod addAnim delAnim modAnim modNotesTx">
        <pc:chgData name="TiDu Nguyen" userId="e3839518abd511b0" providerId="LiveId" clId="{5174C0A9-8E0F-44F3-8278-7D565ABE804E}" dt="2022-03-04T10:01:13.387" v="3929" actId="403"/>
        <pc:sldMkLst>
          <pc:docMk/>
          <pc:sldMk cId="2913375825" sldId="267"/>
        </pc:sldMkLst>
        <pc:spChg chg="mod">
          <ac:chgData name="TiDu Nguyen" userId="e3839518abd511b0" providerId="LiveId" clId="{5174C0A9-8E0F-44F3-8278-7D565ABE804E}" dt="2022-03-04T04:49:19.271" v="1847" actId="20577"/>
          <ac:spMkLst>
            <pc:docMk/>
            <pc:sldMk cId="2913375825" sldId="267"/>
            <ac:spMk id="4" creationId="{F0AF7496-68B4-40D0-8B44-FE52066E70DE}"/>
          </ac:spMkLst>
        </pc:spChg>
        <pc:spChg chg="mod">
          <ac:chgData name="TiDu Nguyen" userId="e3839518abd511b0" providerId="LiveId" clId="{5174C0A9-8E0F-44F3-8278-7D565ABE804E}" dt="2022-03-04T10:01:13.387" v="3929" actId="403"/>
          <ac:spMkLst>
            <pc:docMk/>
            <pc:sldMk cId="2913375825" sldId="267"/>
            <ac:spMk id="5" creationId="{1C8528C0-BD69-4ED6-9B06-D15285832F4A}"/>
          </ac:spMkLst>
        </pc:spChg>
      </pc:sldChg>
      <pc:sldChg chg="addSp delSp modSp add mod delAnim modAnim">
        <pc:chgData name="TiDu Nguyen" userId="e3839518abd511b0" providerId="LiveId" clId="{5174C0A9-8E0F-44F3-8278-7D565ABE804E}" dt="2022-03-04T06:43:23.566" v="2846"/>
        <pc:sldMkLst>
          <pc:docMk/>
          <pc:sldMk cId="421941656" sldId="268"/>
        </pc:sldMkLst>
        <pc:spChg chg="add mod">
          <ac:chgData name="TiDu Nguyen" userId="e3839518abd511b0" providerId="LiveId" clId="{5174C0A9-8E0F-44F3-8278-7D565ABE804E}" dt="2022-03-04T06:43:17.267" v="2844" actId="14100"/>
          <ac:spMkLst>
            <pc:docMk/>
            <pc:sldMk cId="421941656" sldId="268"/>
            <ac:spMk id="2" creationId="{1C44B7B2-65D5-43D1-813F-E5CA11A53FE2}"/>
          </ac:spMkLst>
        </pc:spChg>
        <pc:spChg chg="mod">
          <ac:chgData name="TiDu Nguyen" userId="e3839518abd511b0" providerId="LiveId" clId="{5174C0A9-8E0F-44F3-8278-7D565ABE804E}" dt="2022-03-04T04:49:35.203" v="1873" actId="20577"/>
          <ac:spMkLst>
            <pc:docMk/>
            <pc:sldMk cId="421941656" sldId="268"/>
            <ac:spMk id="4" creationId="{F0AF7496-68B4-40D0-8B44-FE52066E70DE}"/>
          </ac:spMkLst>
        </pc:spChg>
        <pc:spChg chg="del mod">
          <ac:chgData name="TiDu Nguyen" userId="e3839518abd511b0" providerId="LiveId" clId="{5174C0A9-8E0F-44F3-8278-7D565ABE804E}" dt="2022-03-04T06:39:21.965" v="2613" actId="478"/>
          <ac:spMkLst>
            <pc:docMk/>
            <pc:sldMk cId="421941656" sldId="268"/>
            <ac:spMk id="5" creationId="{1C8528C0-BD69-4ED6-9B06-D15285832F4A}"/>
          </ac:spMkLst>
        </pc:spChg>
      </pc:sldChg>
      <pc:sldChg chg="delSp modSp add mod delAnim">
        <pc:chgData name="TiDu Nguyen" userId="e3839518abd511b0" providerId="LiveId" clId="{5174C0A9-8E0F-44F3-8278-7D565ABE804E}" dt="2022-03-04T05:03:54.157" v="2560" actId="1076"/>
        <pc:sldMkLst>
          <pc:docMk/>
          <pc:sldMk cId="3212818965" sldId="269"/>
        </pc:sldMkLst>
        <pc:spChg chg="mod">
          <ac:chgData name="TiDu Nguyen" userId="e3839518abd511b0" providerId="LiveId" clId="{5174C0A9-8E0F-44F3-8278-7D565ABE804E}" dt="2022-03-04T05:03:54.157" v="2560" actId="1076"/>
          <ac:spMkLst>
            <pc:docMk/>
            <pc:sldMk cId="3212818965" sldId="269"/>
            <ac:spMk id="4" creationId="{F0AF7496-68B4-40D0-8B44-FE52066E70DE}"/>
          </ac:spMkLst>
        </pc:spChg>
        <pc:spChg chg="del">
          <ac:chgData name="TiDu Nguyen" userId="e3839518abd511b0" providerId="LiveId" clId="{5174C0A9-8E0F-44F3-8278-7D565ABE804E}" dt="2022-03-04T05:03:38.147" v="2541" actId="478"/>
          <ac:spMkLst>
            <pc:docMk/>
            <pc:sldMk cId="3212818965" sldId="269"/>
            <ac:spMk id="5" creationId="{1C8528C0-BD69-4ED6-9B06-D15285832F4A}"/>
          </ac:spMkLst>
        </pc:spChg>
      </pc:sldChg>
      <pc:sldChg chg="add del">
        <pc:chgData name="TiDu Nguyen" userId="e3839518abd511b0" providerId="LiveId" clId="{5174C0A9-8E0F-44F3-8278-7D565ABE804E}" dt="2022-03-04T05:04:02.628" v="2563" actId="47"/>
        <pc:sldMkLst>
          <pc:docMk/>
          <pc:sldMk cId="3510671754" sldId="270"/>
        </pc:sldMkLst>
      </pc:sldChg>
      <pc:sldChg chg="modSp add mod">
        <pc:chgData name="TiDu Nguyen" userId="e3839518abd511b0" providerId="LiveId" clId="{5174C0A9-8E0F-44F3-8278-7D565ABE804E}" dt="2022-03-04T05:04:07.907" v="2573" actId="20577"/>
        <pc:sldMkLst>
          <pc:docMk/>
          <pc:sldMk cId="1746429107" sldId="271"/>
        </pc:sldMkLst>
        <pc:spChg chg="mod">
          <ac:chgData name="TiDu Nguyen" userId="e3839518abd511b0" providerId="LiveId" clId="{5174C0A9-8E0F-44F3-8278-7D565ABE804E}" dt="2022-03-04T05:04:07.907" v="2573" actId="20577"/>
          <ac:spMkLst>
            <pc:docMk/>
            <pc:sldMk cId="1746429107" sldId="271"/>
            <ac:spMk id="4" creationId="{F0AF7496-68B4-40D0-8B44-FE52066E70DE}"/>
          </ac:spMkLst>
        </pc:spChg>
      </pc:sldChg>
      <pc:sldChg chg="modSp add mod modAnim modNotesTx">
        <pc:chgData name="TiDu Nguyen" userId="e3839518abd511b0" providerId="LiveId" clId="{5174C0A9-8E0F-44F3-8278-7D565ABE804E}" dt="2022-03-04T09:22:17.074" v="3473"/>
        <pc:sldMkLst>
          <pc:docMk/>
          <pc:sldMk cId="1931208500" sldId="272"/>
        </pc:sldMkLst>
        <pc:spChg chg="mod">
          <ac:chgData name="TiDu Nguyen" userId="e3839518abd511b0" providerId="LiveId" clId="{5174C0A9-8E0F-44F3-8278-7D565ABE804E}" dt="2022-03-04T06:47:23.155" v="2917" actId="207"/>
          <ac:spMkLst>
            <pc:docMk/>
            <pc:sldMk cId="1931208500" sldId="272"/>
            <ac:spMk id="2" creationId="{1C44B7B2-65D5-43D1-813F-E5CA11A53FE2}"/>
          </ac:spMkLst>
        </pc:spChg>
        <pc:spChg chg="mod">
          <ac:chgData name="TiDu Nguyen" userId="e3839518abd511b0" providerId="LiveId" clId="{5174C0A9-8E0F-44F3-8278-7D565ABE804E}" dt="2022-03-04T06:42:14.142" v="2811"/>
          <ac:spMkLst>
            <pc:docMk/>
            <pc:sldMk cId="1931208500" sldId="272"/>
            <ac:spMk id="4" creationId="{F0AF7496-68B4-40D0-8B44-FE52066E70DE}"/>
          </ac:spMkLst>
        </pc:spChg>
      </pc:sldChg>
      <pc:sldChg chg="modSp add mod addAnim delAnim modAnim">
        <pc:chgData name="TiDu Nguyen" userId="e3839518abd511b0" providerId="LiveId" clId="{5174C0A9-8E0F-44F3-8278-7D565ABE804E}" dt="2022-03-04T09:12:43.946" v="3284" actId="20577"/>
        <pc:sldMkLst>
          <pc:docMk/>
          <pc:sldMk cId="4146925579" sldId="273"/>
        </pc:sldMkLst>
        <pc:spChg chg="mod">
          <ac:chgData name="TiDu Nguyen" userId="e3839518abd511b0" providerId="LiveId" clId="{5174C0A9-8E0F-44F3-8278-7D565ABE804E}" dt="2022-03-04T09:12:43.946" v="3284" actId="20577"/>
          <ac:spMkLst>
            <pc:docMk/>
            <pc:sldMk cId="4146925579" sldId="273"/>
            <ac:spMk id="2" creationId="{1C44B7B2-65D5-43D1-813F-E5CA11A53FE2}"/>
          </ac:spMkLst>
        </pc:spChg>
        <pc:spChg chg="mod">
          <ac:chgData name="TiDu Nguyen" userId="e3839518abd511b0" providerId="LiveId" clId="{5174C0A9-8E0F-44F3-8278-7D565ABE804E}" dt="2022-03-04T06:43:45.922" v="2868" actId="20577"/>
          <ac:spMkLst>
            <pc:docMk/>
            <pc:sldMk cId="4146925579" sldId="273"/>
            <ac:spMk id="4" creationId="{F0AF7496-68B4-40D0-8B44-FE52066E70DE}"/>
          </ac:spMkLst>
        </pc:spChg>
      </pc:sldChg>
      <pc:sldChg chg="addSp delSp modSp add mod modAnim">
        <pc:chgData name="TiDu Nguyen" userId="e3839518abd511b0" providerId="LiveId" clId="{5174C0A9-8E0F-44F3-8278-7D565ABE804E}" dt="2022-03-04T10:10:19.264" v="4019" actId="20577"/>
        <pc:sldMkLst>
          <pc:docMk/>
          <pc:sldMk cId="2068262980" sldId="274"/>
        </pc:sldMkLst>
        <pc:spChg chg="mod">
          <ac:chgData name="TiDu Nguyen" userId="e3839518abd511b0" providerId="LiveId" clId="{5174C0A9-8E0F-44F3-8278-7D565ABE804E}" dt="2022-03-04T10:10:19.264" v="4019" actId="20577"/>
          <ac:spMkLst>
            <pc:docMk/>
            <pc:sldMk cId="2068262980" sldId="274"/>
            <ac:spMk id="2" creationId="{1C44B7B2-65D5-43D1-813F-E5CA11A53FE2}"/>
          </ac:spMkLst>
        </pc:spChg>
        <pc:spChg chg="add del">
          <ac:chgData name="TiDu Nguyen" userId="e3839518abd511b0" providerId="LiveId" clId="{5174C0A9-8E0F-44F3-8278-7D565ABE804E}" dt="2022-03-04T06:48:07.082" v="2937"/>
          <ac:spMkLst>
            <pc:docMk/>
            <pc:sldMk cId="2068262980" sldId="274"/>
            <ac:spMk id="3" creationId="{3A89E9A7-E3BA-4D90-ADEF-53D02F952FF5}"/>
          </ac:spMkLst>
        </pc:spChg>
        <pc:spChg chg="mod">
          <ac:chgData name="TiDu Nguyen" userId="e3839518abd511b0" providerId="LiveId" clId="{5174C0A9-8E0F-44F3-8278-7D565ABE804E}" dt="2022-03-04T06:47:50.117" v="2935" actId="20577"/>
          <ac:spMkLst>
            <pc:docMk/>
            <pc:sldMk cId="2068262980" sldId="274"/>
            <ac:spMk id="4" creationId="{F0AF7496-68B4-40D0-8B44-FE52066E70DE}"/>
          </ac:spMkLst>
        </pc:spChg>
        <pc:spChg chg="add del">
          <ac:chgData name="TiDu Nguyen" userId="e3839518abd511b0" providerId="LiveId" clId="{5174C0A9-8E0F-44F3-8278-7D565ABE804E}" dt="2022-03-04T06:48:09.642" v="2940"/>
          <ac:spMkLst>
            <pc:docMk/>
            <pc:sldMk cId="2068262980" sldId="274"/>
            <ac:spMk id="5" creationId="{2E69173B-BDAE-4558-AAA5-9B268E4DFB8C}"/>
          </ac:spMkLst>
        </pc:spChg>
        <pc:spChg chg="add del">
          <ac:chgData name="TiDu Nguyen" userId="e3839518abd511b0" providerId="LiveId" clId="{5174C0A9-8E0F-44F3-8278-7D565ABE804E}" dt="2022-03-04T06:48:19.480" v="2942"/>
          <ac:spMkLst>
            <pc:docMk/>
            <pc:sldMk cId="2068262980" sldId="274"/>
            <ac:spMk id="6" creationId="{12AB4D22-C114-45BE-A746-1E5A10260C40}"/>
          </ac:spMkLst>
        </pc:spChg>
        <pc:spChg chg="add del">
          <ac:chgData name="TiDu Nguyen" userId="e3839518abd511b0" providerId="LiveId" clId="{5174C0A9-8E0F-44F3-8278-7D565ABE804E}" dt="2022-03-04T06:48:25.484" v="2949"/>
          <ac:spMkLst>
            <pc:docMk/>
            <pc:sldMk cId="2068262980" sldId="274"/>
            <ac:spMk id="7" creationId="{686871F1-1C1D-401B-BBF9-3F0AD12A8F06}"/>
          </ac:spMkLst>
        </pc:spChg>
        <pc:spChg chg="add del">
          <ac:chgData name="TiDu Nguyen" userId="e3839518abd511b0" providerId="LiveId" clId="{5174C0A9-8E0F-44F3-8278-7D565ABE804E}" dt="2022-03-04T06:52:01.888" v="2976"/>
          <ac:spMkLst>
            <pc:docMk/>
            <pc:sldMk cId="2068262980" sldId="274"/>
            <ac:spMk id="8" creationId="{79E97A3E-3647-4261-A872-91F4DF0D6F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B5CC9-CFE9-4E5C-B83F-1D599BE5EC1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B44C4-0902-4469-B8DA-8FDA8AA5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B44C4-0902-4469-B8DA-8FDA8AA583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 in the future </a:t>
            </a:r>
            <a:r>
              <a:rPr lang="en-US" dirty="0" err="1"/>
              <a:t>karpenter</a:t>
            </a:r>
            <a:r>
              <a:rPr lang="en-US" dirty="0"/>
              <a:t> will support other platforms like GCP, Azure and especially on-prem distribution like </a:t>
            </a:r>
            <a:r>
              <a:rPr lang="en-US" dirty="0" err="1"/>
              <a:t>minikube</a:t>
            </a:r>
            <a:r>
              <a:rPr lang="en-US" dirty="0"/>
              <a:t>,/micro-k8s/kind for learning and testing purposes.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B44C4-0902-4469-B8DA-8FDA8AA583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74BF-F127-4ADF-A295-44DEEFAA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F4870-A2B7-44D3-B199-67159BFD6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0E1E-88E8-4435-96A0-D731C614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59F9-8473-4FA5-BD2B-11C16A39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8609-F779-4A87-81B0-C94D922B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087F-E484-415E-B939-D7BDD4E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877C6-1E4F-4684-A010-797B99D2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B7D9-077E-42B2-AA54-29D556A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95D1-B831-4260-AC32-6141A742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9EA6-39D1-40E1-9FF5-986EE59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E04A2-205C-4EE1-A5B1-671EE6702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646A-614E-4601-BBFD-6304394A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2CFA-2C89-41A1-AFC3-47EA32D8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F17E-EFB3-4731-BA54-0284FD58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098EB-1F2E-4C7C-BE16-01B4B5A3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A83-1946-47B3-9A89-C133842C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FCB0-C72B-4266-937B-36E1CDA2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7D72-CFF1-473F-BCA3-66630E3B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33D-05B7-4084-A57D-6EF0DE99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48B5-18BF-4F9E-B108-AE34FD45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272C-A05D-440B-89B3-FDF2A74A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3BD0-9428-4CB3-ACEF-D1046FF0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E4A7-5A6D-4DF1-ABEE-4CD7863B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D686-49B9-4AD0-9AFD-179E8D7E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18C76-B397-47BD-ACD4-A2528644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934B-C706-4942-A4BF-0B550EA3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4401-8755-41A3-9643-28FBD0340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BE03-0C2E-423F-9457-F946FF02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101F6-12C5-49DE-ABD5-A39D11C6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F625D-706B-42D0-8E62-370C481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1B913-2E95-44B9-8AB9-F3976476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7727-87F6-4DD3-A28A-40A97AD8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4DDF8-5BDD-45E3-AF7E-5518607C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96BE-1A5A-4F8A-A4BA-8B8123EA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6625D-2724-4906-B0FE-E6350B59C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550B0-AA45-471D-9FBE-2982A059C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95587-0AA7-4F7E-9388-813FB0AC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1165A-C35B-4702-BCBC-DB56C761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342B9-C47B-4EBA-BB4D-6E4DE7F2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F072-D42F-43C2-B019-D7428BC8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EC675-6A4C-42F9-A828-961DBB49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CF7ED-24C7-4C3C-B359-ADBE388B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7CF83-4733-49DF-9D06-7D7E01DA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FFA54-D9C7-4F22-AC93-A1D6BFB5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FB7EF-0568-492D-9601-8B8C1C1A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1E158-7FE7-4E49-8491-FD84CCBA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DDC-6E6F-4928-81BB-1BF5B429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CA76-924B-4FD0-89FD-3CAE0DAA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D7B81-359C-4A1B-A486-A2DC66426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8214-2E81-4034-91CA-3BDB5E9A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7AB6E-7052-4266-B9BE-67774C78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B2155-9DBA-4845-A8F4-CFBE366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6EB3-B6BD-4D74-B406-EBE58FB6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E7825-DA1C-4CA1-9CDB-9A48EFC2C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5554-5E8E-4804-9565-4848A1B7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5A78-724D-4CB1-8278-22BA940C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84DC5-C82E-401F-8A1A-F0884A59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A6538-C649-4FC6-83DC-5A81B345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4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93731-5CAA-4E23-B8F7-5A291322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C58A-524A-47D1-9D66-C29D1155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A4DB-A67D-4EF3-9CD7-65F840F2C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4273-F772-4B79-BAF1-BFAB236606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E395-A3B0-4D1C-A798-65604876A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348B-E8D8-4FC9-8CC1-895C25E0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F4CE-9DF3-4A08-9DFF-CFC53A7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arpenter.sh/v0.6.4/provision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p307.ec2spotworkshops.com/040_karpenter/advanced_provision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A5F1-7A01-41C4-B800-E8118828C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Smarter K8S node provisioning with Karpenter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8857-E50D-4562-B1CF-6A55C0D6A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TiDu Nguyen </a:t>
            </a:r>
            <a:r>
              <a:rPr lang="vi-VN" dirty="0"/>
              <a:t>2022-03-04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6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Demos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4B7B2-65D5-43D1-813F-E5CA11A53FE2}"/>
              </a:ext>
            </a:extLst>
          </p:cNvPr>
          <p:cNvSpPr txBox="1"/>
          <p:nvPr/>
        </p:nvSpPr>
        <p:spPr>
          <a:xfrm>
            <a:off x="4796118" y="2123578"/>
            <a:ext cx="314661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Set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 migration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 termination</a:t>
            </a:r>
          </a:p>
        </p:txBody>
      </p:sp>
    </p:spTree>
    <p:extLst>
      <p:ext uri="{BB962C8B-B14F-4D97-AF65-F5344CB8AC3E}">
        <p14:creationId xmlns:p14="http://schemas.microsoft.com/office/powerpoint/2010/main" val="4219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Node creation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4B7B2-65D5-43D1-813F-E5CA11A53FE2}"/>
              </a:ext>
            </a:extLst>
          </p:cNvPr>
          <p:cNvSpPr txBox="1"/>
          <p:nvPr/>
        </p:nvSpPr>
        <p:spPr>
          <a:xfrm>
            <a:off x="4235823" y="2392049"/>
            <a:ext cx="3348318" cy="2073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Before provisioner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After provisioner</a:t>
            </a:r>
            <a:endParaRPr lang="pt-BR" sz="2400" dirty="0"/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/>
              <a:t>0 ➝ n pods </a:t>
            </a:r>
            <a:r>
              <a:rPr lang="pt-BR" sz="2000" dirty="0">
                <a:solidFill>
                  <a:srgbClr val="FF0000"/>
                </a:solidFill>
                <a:highlight>
                  <a:srgbClr val="FFFF00"/>
                </a:highlight>
              </a:rPr>
              <a:t>(1)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/>
              <a:t>n ➝ m pods </a:t>
            </a:r>
            <a:r>
              <a:rPr lang="pt-BR" sz="2000" dirty="0">
                <a:solidFill>
                  <a:srgbClr val="FF0000"/>
                </a:solidFill>
                <a:highlight>
                  <a:srgbClr val="FFFF00"/>
                </a:highlight>
              </a:rPr>
              <a:t>(2)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12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Node 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4B7B2-65D5-43D1-813F-E5CA11A53FE2}"/>
              </a:ext>
            </a:extLst>
          </p:cNvPr>
          <p:cNvSpPr txBox="1"/>
          <p:nvPr/>
        </p:nvSpPr>
        <p:spPr>
          <a:xfrm>
            <a:off x="2254623" y="1536174"/>
            <a:ext cx="7682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Subjective: </a:t>
            </a:r>
            <a:r>
              <a:rPr lang="en-US" sz="1600" b="1" dirty="0"/>
              <a:t>change in requirements</a:t>
            </a:r>
            <a:endParaRPr lang="en-US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pod requirements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(3)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compute (</a:t>
            </a:r>
            <a:r>
              <a:rPr lang="en-US" sz="1600" dirty="0" err="1"/>
              <a:t>cpu</a:t>
            </a:r>
            <a:r>
              <a:rPr lang="en-US" sz="1600" dirty="0"/>
              <a:t>, ram, </a:t>
            </a:r>
            <a:r>
              <a:rPr lang="en-US" sz="1600" dirty="0" err="1"/>
              <a:t>gpu</a:t>
            </a:r>
            <a:r>
              <a:rPr lang="en-US" sz="1600" dirty="0"/>
              <a:t>, etc.)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disk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node requirements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(4)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region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ip</a:t>
            </a:r>
            <a:r>
              <a:rPr lang="en-US" sz="1600" dirty="0"/>
              <a:t>, subnet,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ec2 types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on-demand/rack/spot </a:t>
            </a:r>
            <a:r>
              <a:rPr lang="en-US" sz="1600" dirty="0" err="1"/>
              <a:t>intances</a:t>
            </a:r>
            <a:endParaRPr lang="en-US" sz="160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update k8s version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update </a:t>
            </a:r>
            <a:r>
              <a:rPr lang="en-US" sz="1600" dirty="0" err="1"/>
              <a:t>os</a:t>
            </a:r>
            <a:r>
              <a:rPr lang="en-US" sz="1600" dirty="0"/>
              <a:t> version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Objective: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1" dirty="0"/>
              <a:t>resources fragmentation </a:t>
            </a:r>
            <a:r>
              <a:rPr lang="en-US" sz="1600" dirty="0"/>
              <a:t>(1 big </a:t>
            </a:r>
            <a:r>
              <a:rPr lang="en-US" sz="1600" dirty="0" err="1"/>
              <a:t>vm</a:t>
            </a:r>
            <a:r>
              <a:rPr lang="en-US" sz="1600" dirty="0"/>
              <a:t> might be better than many small </a:t>
            </a:r>
            <a:r>
              <a:rPr lang="en-US" sz="1600" dirty="0" err="1"/>
              <a:t>vms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(5)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Node failure</a:t>
            </a:r>
          </a:p>
        </p:txBody>
      </p:sp>
    </p:spTree>
    <p:extLst>
      <p:ext uri="{BB962C8B-B14F-4D97-AF65-F5344CB8AC3E}">
        <p14:creationId xmlns:p14="http://schemas.microsoft.com/office/powerpoint/2010/main" val="41469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Node termination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4B7B2-65D5-43D1-813F-E5CA11A53FE2}"/>
              </a:ext>
            </a:extLst>
          </p:cNvPr>
          <p:cNvSpPr txBox="1"/>
          <p:nvPr/>
        </p:nvSpPr>
        <p:spPr>
          <a:xfrm>
            <a:off x="2466414" y="2459504"/>
            <a:ext cx="7259171" cy="319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 deleted 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(5)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Emptiness: no workload except management ones 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(6)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highlight>
                  <a:srgbClr val="C0C0C0"/>
                </a:highlight>
                <a:latin typeface="Consolas" panose="020B0609020204030204" pitchFamily="49" charset="0"/>
              </a:rPr>
              <a:t>ttlSecondsAfterEmpty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 expiry 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(7)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highlight>
                  <a:srgbClr val="C0C0C0"/>
                </a:highlight>
                <a:latin typeface="Consolas" panose="020B0609020204030204" pitchFamily="49" charset="0"/>
              </a:rPr>
              <a:t>ttlSecondsUntilExpired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u="sng" dirty="0"/>
              <a:t>Notice:</a:t>
            </a:r>
            <a:r>
              <a:rPr lang="en-US" sz="1600" dirty="0"/>
              <a:t> </a:t>
            </a:r>
            <a:r>
              <a:rPr lang="en-US" sz="16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expiration batch window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u="sng" dirty="0">
                <a:highlight>
                  <a:srgbClr val="FFFFFF"/>
                </a:highlight>
              </a:rPr>
              <a:t>At least longer than time it takes to schedule pods onto new nodes</a:t>
            </a:r>
          </a:p>
        </p:txBody>
      </p:sp>
    </p:spTree>
    <p:extLst>
      <p:ext uri="{BB962C8B-B14F-4D97-AF65-F5344CB8AC3E}">
        <p14:creationId xmlns:p14="http://schemas.microsoft.com/office/powerpoint/2010/main" val="206826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Known issues and limitations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8528C0-BD69-4ED6-9B06-D15285832F4A}"/>
              </a:ext>
            </a:extLst>
          </p:cNvPr>
          <p:cNvSpPr txBox="1">
            <a:spLocks/>
          </p:cNvSpPr>
          <p:nvPr/>
        </p:nvSpPr>
        <p:spPr>
          <a:xfrm>
            <a:off x="838200" y="1257301"/>
            <a:ext cx="10515600" cy="5087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+mn-lt"/>
              </a:rPr>
              <a:t>AWS only</a:t>
            </a:r>
            <a:endParaRPr lang="en-US" sz="2400" dirty="0">
              <a:latin typeface="+mn-lt"/>
            </a:endParaRPr>
          </a:p>
          <a:p>
            <a:pPr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Provisioners can only set limits on memory and CPU</a:t>
            </a:r>
          </a:p>
          <a:p>
            <a:pPr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Immature: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/>
              <a:t>Bugs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/>
              <a:t>Poorly documented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/>
              <a:t>Breaking changes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Provisioners make many random decisions: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/>
              <a:t>Choose randomly any available EC2 types when not specified clearly (</a:t>
            </a:r>
            <a:r>
              <a:rPr lang="en-US" dirty="0">
                <a:hlinkClick r:id="rId3"/>
              </a:rPr>
              <a:t>Provisioner API | Karpenter</a:t>
            </a:r>
            <a:r>
              <a:rPr lang="en-US" dirty="0"/>
              <a:t>)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/>
              <a:t>Choose randomly any provisioners if a pod matches all of them (</a:t>
            </a:r>
            <a:r>
              <a:rPr lang="en-US" dirty="0">
                <a:hlinkClick r:id="rId4"/>
              </a:rPr>
              <a:t>Deploying Multiple Provisioners :: EC2 Spot Workshops</a:t>
            </a:r>
            <a:r>
              <a:rPr lang="en-US" dirty="0"/>
              <a:t>)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Need experimentations with different configs on AWS to prevent not being able to provision new nodes in productions: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/>
              <a:t>vCPU credits?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/>
              <a:t>Is spot capacity available for the instance type? If yes, how long to get a new node on avg?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/>
              <a:t>Is instance type available in the configured region/zone?</a:t>
            </a:r>
          </a:p>
          <a:p>
            <a:pPr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3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067"/>
            <a:ext cx="10515600" cy="2451865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21281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067"/>
            <a:ext cx="10515600" cy="2451865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642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F3C-1495-4A64-9E1F-E6F8735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2EF82-0BEA-4951-BA60-134BD24E3AA2}"/>
              </a:ext>
            </a:extLst>
          </p:cNvPr>
          <p:cNvSpPr/>
          <p:nvPr/>
        </p:nvSpPr>
        <p:spPr>
          <a:xfrm>
            <a:off x="3336758" y="1891214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73C5-68D7-4864-AAEF-5CE857EEE11E}"/>
              </a:ext>
            </a:extLst>
          </p:cNvPr>
          <p:cNvSpPr/>
          <p:nvPr/>
        </p:nvSpPr>
        <p:spPr>
          <a:xfrm>
            <a:off x="3336758" y="3064377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0E5AA-9918-4B16-935B-6B7772036CDD}"/>
              </a:ext>
            </a:extLst>
          </p:cNvPr>
          <p:cNvSpPr/>
          <p:nvPr/>
        </p:nvSpPr>
        <p:spPr>
          <a:xfrm>
            <a:off x="3336758" y="4876462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EFAC94A-C309-4CE4-98FC-78A12CF266D3}"/>
              </a:ext>
            </a:extLst>
          </p:cNvPr>
          <p:cNvSpPr/>
          <p:nvPr/>
        </p:nvSpPr>
        <p:spPr>
          <a:xfrm>
            <a:off x="4981075" y="3279260"/>
            <a:ext cx="978408" cy="484632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8904F0-3E38-4306-92FC-E84C80EA32FA}"/>
              </a:ext>
            </a:extLst>
          </p:cNvPr>
          <p:cNvGrpSpPr/>
          <p:nvPr/>
        </p:nvGrpSpPr>
        <p:grpSpPr>
          <a:xfrm>
            <a:off x="6537158" y="1570574"/>
            <a:ext cx="4459706" cy="4459706"/>
            <a:chOff x="6537158" y="1570574"/>
            <a:chExt cx="4459706" cy="4459706"/>
          </a:xfrm>
        </p:grpSpPr>
        <p:pic>
          <p:nvPicPr>
            <p:cNvPr id="16" name="Graphic 15" descr="Computer outline">
              <a:extLst>
                <a:ext uri="{FF2B5EF4-FFF2-40B4-BE49-F238E27FC236}">
                  <a16:creationId xmlns:a16="http://schemas.microsoft.com/office/drawing/2014/main" id="{B64329D1-7F03-42F6-8FAD-2236AB84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19" name="Graphic 18" descr="Processor outline">
              <a:extLst>
                <a:ext uri="{FF2B5EF4-FFF2-40B4-BE49-F238E27FC236}">
                  <a16:creationId xmlns:a16="http://schemas.microsoft.com/office/drawing/2014/main" id="{5E09B286-32BB-4365-B8E3-9E3CC84B3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C8F5CC-8D7E-4E28-8CB3-4CAE036C1097}"/>
              </a:ext>
            </a:extLst>
          </p:cNvPr>
          <p:cNvGrpSpPr/>
          <p:nvPr/>
        </p:nvGrpSpPr>
        <p:grpSpPr>
          <a:xfrm rot="5400000">
            <a:off x="3529263" y="4379493"/>
            <a:ext cx="529389" cy="96254"/>
            <a:chOff x="1819776" y="4178967"/>
            <a:chExt cx="529389" cy="962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06063FD-16E5-435A-B5EA-B95A88692D6F}"/>
                </a:ext>
              </a:extLst>
            </p:cNvPr>
            <p:cNvSpPr/>
            <p:nvPr/>
          </p:nvSpPr>
          <p:spPr>
            <a:xfrm>
              <a:off x="1819776" y="4178968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574B21-F5C7-452B-8509-2D1760A7F20B}"/>
                </a:ext>
              </a:extLst>
            </p:cNvPr>
            <p:cNvSpPr/>
            <p:nvPr/>
          </p:nvSpPr>
          <p:spPr>
            <a:xfrm>
              <a:off x="2044365" y="4178968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40D4E5-B1AB-493A-A615-914840EA7EE5}"/>
                </a:ext>
              </a:extLst>
            </p:cNvPr>
            <p:cNvSpPr/>
            <p:nvPr/>
          </p:nvSpPr>
          <p:spPr>
            <a:xfrm>
              <a:off x="2268954" y="4178967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1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F3C-1495-4A64-9E1F-E6F8735E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2EF82-0BEA-4951-BA60-134BD24E3AA2}"/>
              </a:ext>
            </a:extLst>
          </p:cNvPr>
          <p:cNvSpPr/>
          <p:nvPr/>
        </p:nvSpPr>
        <p:spPr>
          <a:xfrm>
            <a:off x="1611229" y="1690688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73C5-68D7-4864-AAEF-5CE857EEE11E}"/>
              </a:ext>
            </a:extLst>
          </p:cNvPr>
          <p:cNvSpPr/>
          <p:nvPr/>
        </p:nvSpPr>
        <p:spPr>
          <a:xfrm>
            <a:off x="1611229" y="28638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0E5AA-9918-4B16-935B-6B7772036CDD}"/>
              </a:ext>
            </a:extLst>
          </p:cNvPr>
          <p:cNvSpPr/>
          <p:nvPr/>
        </p:nvSpPr>
        <p:spPr>
          <a:xfrm>
            <a:off x="1611229" y="467593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33F789-ADF5-413B-A32F-155CAE7DA59D}"/>
              </a:ext>
            </a:extLst>
          </p:cNvPr>
          <p:cNvGrpSpPr/>
          <p:nvPr/>
        </p:nvGrpSpPr>
        <p:grpSpPr>
          <a:xfrm rot="5400000">
            <a:off x="1819776" y="4178967"/>
            <a:ext cx="529389" cy="96254"/>
            <a:chOff x="1819776" y="4178967"/>
            <a:chExt cx="529389" cy="9625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48CA6C-3E12-4D69-89B7-A2232C84DD32}"/>
                </a:ext>
              </a:extLst>
            </p:cNvPr>
            <p:cNvSpPr/>
            <p:nvPr/>
          </p:nvSpPr>
          <p:spPr>
            <a:xfrm>
              <a:off x="1819776" y="4178968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0C8E02-B3BA-4882-A307-2D640F219B37}"/>
                </a:ext>
              </a:extLst>
            </p:cNvPr>
            <p:cNvSpPr/>
            <p:nvPr/>
          </p:nvSpPr>
          <p:spPr>
            <a:xfrm>
              <a:off x="2044365" y="4178968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D730AC-8DD4-4CA0-B514-1969F2220201}"/>
                </a:ext>
              </a:extLst>
            </p:cNvPr>
            <p:cNvSpPr/>
            <p:nvPr/>
          </p:nvSpPr>
          <p:spPr>
            <a:xfrm>
              <a:off x="2268954" y="4178967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Box outline">
            <a:extLst>
              <a:ext uri="{FF2B5EF4-FFF2-40B4-BE49-F238E27FC236}">
                <a16:creationId xmlns:a16="http://schemas.microsoft.com/office/drawing/2014/main" id="{F792DD1B-0873-4D2C-BB21-79078140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213" y="1690688"/>
            <a:ext cx="914400" cy="9144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08E02F-7D82-462A-8B25-1A0F09E2C4A9}"/>
              </a:ext>
            </a:extLst>
          </p:cNvPr>
          <p:cNvSpPr/>
          <p:nvPr/>
        </p:nvSpPr>
        <p:spPr>
          <a:xfrm>
            <a:off x="5525705" y="3059403"/>
            <a:ext cx="978408" cy="484632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9DA1A4A-9394-4A71-B6DB-0715A0AC4A05}"/>
              </a:ext>
            </a:extLst>
          </p:cNvPr>
          <p:cNvSpPr/>
          <p:nvPr/>
        </p:nvSpPr>
        <p:spPr>
          <a:xfrm>
            <a:off x="3056181" y="2011698"/>
            <a:ext cx="978408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ox outline">
            <a:extLst>
              <a:ext uri="{FF2B5EF4-FFF2-40B4-BE49-F238E27FC236}">
                <a16:creationId xmlns:a16="http://schemas.microsoft.com/office/drawing/2014/main" id="{B6028038-49D3-429B-813E-C22EA372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213" y="2834731"/>
            <a:ext cx="914400" cy="9144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74A2D7A-20FF-4A1A-953E-23F43DE48A11}"/>
              </a:ext>
            </a:extLst>
          </p:cNvPr>
          <p:cNvSpPr/>
          <p:nvPr/>
        </p:nvSpPr>
        <p:spPr>
          <a:xfrm>
            <a:off x="3056181" y="3155741"/>
            <a:ext cx="978408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ox outline">
            <a:extLst>
              <a:ext uri="{FF2B5EF4-FFF2-40B4-BE49-F238E27FC236}">
                <a16:creationId xmlns:a16="http://schemas.microsoft.com/office/drawing/2014/main" id="{4A150059-1927-45BF-92CD-E9AE9FD09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213" y="4662858"/>
            <a:ext cx="914400" cy="9144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F0BD60-8853-4BA0-94FC-A9B85F2C7169}"/>
              </a:ext>
            </a:extLst>
          </p:cNvPr>
          <p:cNvSpPr/>
          <p:nvPr/>
        </p:nvSpPr>
        <p:spPr>
          <a:xfrm>
            <a:off x="3056181" y="4983868"/>
            <a:ext cx="978408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1F7040-4A4C-47C0-A74D-D723A9DC613B}"/>
              </a:ext>
            </a:extLst>
          </p:cNvPr>
          <p:cNvGrpSpPr/>
          <p:nvPr/>
        </p:nvGrpSpPr>
        <p:grpSpPr>
          <a:xfrm>
            <a:off x="6964197" y="2901693"/>
            <a:ext cx="858253" cy="914400"/>
            <a:chOff x="6537158" y="1570574"/>
            <a:chExt cx="4459706" cy="4459706"/>
          </a:xfrm>
        </p:grpSpPr>
        <p:pic>
          <p:nvPicPr>
            <p:cNvPr id="23" name="Graphic 22" descr="Computer outline">
              <a:extLst>
                <a:ext uri="{FF2B5EF4-FFF2-40B4-BE49-F238E27FC236}">
                  <a16:creationId xmlns:a16="http://schemas.microsoft.com/office/drawing/2014/main" id="{8D825BDC-CBC3-446A-8498-DDD84A1AD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24" name="Graphic 23" descr="Processor outline">
              <a:extLst>
                <a:ext uri="{FF2B5EF4-FFF2-40B4-BE49-F238E27FC236}">
                  <a16:creationId xmlns:a16="http://schemas.microsoft.com/office/drawing/2014/main" id="{19FC5251-650D-45FE-B0F6-B0A884753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615D4D-0214-40ED-8871-FF8D4D273EF9}"/>
              </a:ext>
            </a:extLst>
          </p:cNvPr>
          <p:cNvGrpSpPr/>
          <p:nvPr/>
        </p:nvGrpSpPr>
        <p:grpSpPr>
          <a:xfrm>
            <a:off x="8311022" y="2930813"/>
            <a:ext cx="858253" cy="914400"/>
            <a:chOff x="6537158" y="1570574"/>
            <a:chExt cx="4459706" cy="4459706"/>
          </a:xfrm>
        </p:grpSpPr>
        <p:pic>
          <p:nvPicPr>
            <p:cNvPr id="26" name="Graphic 25" descr="Computer outline">
              <a:extLst>
                <a:ext uri="{FF2B5EF4-FFF2-40B4-BE49-F238E27FC236}">
                  <a16:creationId xmlns:a16="http://schemas.microsoft.com/office/drawing/2014/main" id="{9202F928-25DA-47D2-B880-FABF0F33C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27" name="Graphic 26" descr="Processor outline">
              <a:extLst>
                <a:ext uri="{FF2B5EF4-FFF2-40B4-BE49-F238E27FC236}">
                  <a16:creationId xmlns:a16="http://schemas.microsoft.com/office/drawing/2014/main" id="{F7B29F85-3830-4D23-A29B-E1E2DF84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5A7ECF-62A3-4508-8B77-3AABA2E4AD49}"/>
              </a:ext>
            </a:extLst>
          </p:cNvPr>
          <p:cNvGrpSpPr/>
          <p:nvPr/>
        </p:nvGrpSpPr>
        <p:grpSpPr>
          <a:xfrm>
            <a:off x="6964197" y="1955378"/>
            <a:ext cx="858253" cy="914400"/>
            <a:chOff x="6537158" y="1570574"/>
            <a:chExt cx="4459706" cy="4459706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60886191-7BEF-403F-8CF3-AB3A9198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30" name="Graphic 29" descr="Processor outline">
              <a:extLst>
                <a:ext uri="{FF2B5EF4-FFF2-40B4-BE49-F238E27FC236}">
                  <a16:creationId xmlns:a16="http://schemas.microsoft.com/office/drawing/2014/main" id="{594E1E98-0965-45AC-818F-A04BB3314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BE25CC-ACCA-4BCA-AE2D-259599390978}"/>
              </a:ext>
            </a:extLst>
          </p:cNvPr>
          <p:cNvGrpSpPr/>
          <p:nvPr/>
        </p:nvGrpSpPr>
        <p:grpSpPr>
          <a:xfrm>
            <a:off x="8280150" y="1949111"/>
            <a:ext cx="858253" cy="914400"/>
            <a:chOff x="6537158" y="1570574"/>
            <a:chExt cx="4459706" cy="4459706"/>
          </a:xfrm>
        </p:grpSpPr>
        <p:pic>
          <p:nvPicPr>
            <p:cNvPr id="32" name="Graphic 31" descr="Computer outline">
              <a:extLst>
                <a:ext uri="{FF2B5EF4-FFF2-40B4-BE49-F238E27FC236}">
                  <a16:creationId xmlns:a16="http://schemas.microsoft.com/office/drawing/2014/main" id="{9F1BF831-7317-429B-9C9B-11925E46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33" name="Graphic 32" descr="Processor outline">
              <a:extLst>
                <a:ext uri="{FF2B5EF4-FFF2-40B4-BE49-F238E27FC236}">
                  <a16:creationId xmlns:a16="http://schemas.microsoft.com/office/drawing/2014/main" id="{A1A8E2C0-6080-4210-BAB4-855129E8C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85A120-3E1E-4905-A313-1A5A82DB10FB}"/>
              </a:ext>
            </a:extLst>
          </p:cNvPr>
          <p:cNvGrpSpPr/>
          <p:nvPr/>
        </p:nvGrpSpPr>
        <p:grpSpPr>
          <a:xfrm>
            <a:off x="9564395" y="1978229"/>
            <a:ext cx="858253" cy="914400"/>
            <a:chOff x="6537158" y="1570574"/>
            <a:chExt cx="4459706" cy="4459706"/>
          </a:xfrm>
        </p:grpSpPr>
        <p:pic>
          <p:nvPicPr>
            <p:cNvPr id="35" name="Graphic 34" descr="Computer outline">
              <a:extLst>
                <a:ext uri="{FF2B5EF4-FFF2-40B4-BE49-F238E27FC236}">
                  <a16:creationId xmlns:a16="http://schemas.microsoft.com/office/drawing/2014/main" id="{2AB431CD-0918-48FC-9EB2-E037A9BB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36" name="Graphic 35" descr="Processor outline">
              <a:extLst>
                <a:ext uri="{FF2B5EF4-FFF2-40B4-BE49-F238E27FC236}">
                  <a16:creationId xmlns:a16="http://schemas.microsoft.com/office/drawing/2014/main" id="{F60E08D6-1B00-4B4E-B554-5ECDF1D93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01588-DA3B-4C17-8464-F4AFFDA2F2F7}"/>
              </a:ext>
            </a:extLst>
          </p:cNvPr>
          <p:cNvGrpSpPr/>
          <p:nvPr/>
        </p:nvGrpSpPr>
        <p:grpSpPr>
          <a:xfrm>
            <a:off x="9653925" y="2901693"/>
            <a:ext cx="858253" cy="914400"/>
            <a:chOff x="6537158" y="1570574"/>
            <a:chExt cx="4459706" cy="4459706"/>
          </a:xfrm>
        </p:grpSpPr>
        <p:pic>
          <p:nvPicPr>
            <p:cNvPr id="38" name="Graphic 37" descr="Computer outline">
              <a:extLst>
                <a:ext uri="{FF2B5EF4-FFF2-40B4-BE49-F238E27FC236}">
                  <a16:creationId xmlns:a16="http://schemas.microsoft.com/office/drawing/2014/main" id="{BBFD261A-AAED-4E89-8302-E3A2ABFBC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39" name="Graphic 38" descr="Processor outline">
              <a:extLst>
                <a:ext uri="{FF2B5EF4-FFF2-40B4-BE49-F238E27FC236}">
                  <a16:creationId xmlns:a16="http://schemas.microsoft.com/office/drawing/2014/main" id="{533C96D8-1A15-495A-93FB-C52E2083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6A425C-C0C5-4E3A-B092-643BCCF1CCFB}"/>
              </a:ext>
            </a:extLst>
          </p:cNvPr>
          <p:cNvGrpSpPr/>
          <p:nvPr/>
        </p:nvGrpSpPr>
        <p:grpSpPr>
          <a:xfrm>
            <a:off x="6964197" y="4813200"/>
            <a:ext cx="858253" cy="914400"/>
            <a:chOff x="6537158" y="1570574"/>
            <a:chExt cx="4459706" cy="4459706"/>
          </a:xfrm>
        </p:grpSpPr>
        <p:pic>
          <p:nvPicPr>
            <p:cNvPr id="59" name="Graphic 58" descr="Computer outline">
              <a:extLst>
                <a:ext uri="{FF2B5EF4-FFF2-40B4-BE49-F238E27FC236}">
                  <a16:creationId xmlns:a16="http://schemas.microsoft.com/office/drawing/2014/main" id="{7301B850-6913-46F6-A67C-E84549976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60" name="Graphic 59" descr="Processor outline">
              <a:extLst>
                <a:ext uri="{FF2B5EF4-FFF2-40B4-BE49-F238E27FC236}">
                  <a16:creationId xmlns:a16="http://schemas.microsoft.com/office/drawing/2014/main" id="{7CC02DA3-58F4-4C63-B14C-D4658018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9A30E2F-CA17-417F-9AB3-B834B18B30FF}"/>
              </a:ext>
            </a:extLst>
          </p:cNvPr>
          <p:cNvGrpSpPr/>
          <p:nvPr/>
        </p:nvGrpSpPr>
        <p:grpSpPr>
          <a:xfrm>
            <a:off x="8311022" y="4846799"/>
            <a:ext cx="858253" cy="914400"/>
            <a:chOff x="6537158" y="1570574"/>
            <a:chExt cx="4459706" cy="4459706"/>
          </a:xfrm>
        </p:grpSpPr>
        <p:pic>
          <p:nvPicPr>
            <p:cNvPr id="62" name="Graphic 61" descr="Computer outline">
              <a:extLst>
                <a:ext uri="{FF2B5EF4-FFF2-40B4-BE49-F238E27FC236}">
                  <a16:creationId xmlns:a16="http://schemas.microsoft.com/office/drawing/2014/main" id="{BB2AB349-6565-42C0-B18D-7429589A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63" name="Graphic 62" descr="Processor outline">
              <a:extLst>
                <a:ext uri="{FF2B5EF4-FFF2-40B4-BE49-F238E27FC236}">
                  <a16:creationId xmlns:a16="http://schemas.microsoft.com/office/drawing/2014/main" id="{ABCA8058-BBA0-41A7-BDA2-BF47F2B35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ECE36C-DE39-4055-92E6-AD31588D4F43}"/>
              </a:ext>
            </a:extLst>
          </p:cNvPr>
          <p:cNvGrpSpPr/>
          <p:nvPr/>
        </p:nvGrpSpPr>
        <p:grpSpPr>
          <a:xfrm>
            <a:off x="6964197" y="3816093"/>
            <a:ext cx="858253" cy="914400"/>
            <a:chOff x="6537158" y="1570574"/>
            <a:chExt cx="4459706" cy="4459706"/>
          </a:xfrm>
        </p:grpSpPr>
        <p:pic>
          <p:nvPicPr>
            <p:cNvPr id="65" name="Graphic 64" descr="Computer outline">
              <a:extLst>
                <a:ext uri="{FF2B5EF4-FFF2-40B4-BE49-F238E27FC236}">
                  <a16:creationId xmlns:a16="http://schemas.microsoft.com/office/drawing/2014/main" id="{EAB1E11A-A35B-46D2-A7F8-AD4DB5251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66" name="Graphic 65" descr="Processor outline">
              <a:extLst>
                <a:ext uri="{FF2B5EF4-FFF2-40B4-BE49-F238E27FC236}">
                  <a16:creationId xmlns:a16="http://schemas.microsoft.com/office/drawing/2014/main" id="{2FF033DA-B7A2-41E2-B5D6-993A56027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6282BCE-59D8-4F35-9512-F380EE134CB0}"/>
              </a:ext>
            </a:extLst>
          </p:cNvPr>
          <p:cNvGrpSpPr/>
          <p:nvPr/>
        </p:nvGrpSpPr>
        <p:grpSpPr>
          <a:xfrm>
            <a:off x="8280150" y="3809826"/>
            <a:ext cx="858253" cy="914400"/>
            <a:chOff x="6537158" y="1570574"/>
            <a:chExt cx="4459706" cy="4459706"/>
          </a:xfrm>
        </p:grpSpPr>
        <p:pic>
          <p:nvPicPr>
            <p:cNvPr id="68" name="Graphic 67" descr="Computer outline">
              <a:extLst>
                <a:ext uri="{FF2B5EF4-FFF2-40B4-BE49-F238E27FC236}">
                  <a16:creationId xmlns:a16="http://schemas.microsoft.com/office/drawing/2014/main" id="{0008D7FE-E4AB-4EC9-B2C1-1E2F62F9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69" name="Graphic 68" descr="Processor outline">
              <a:extLst>
                <a:ext uri="{FF2B5EF4-FFF2-40B4-BE49-F238E27FC236}">
                  <a16:creationId xmlns:a16="http://schemas.microsoft.com/office/drawing/2014/main" id="{D2C6F922-B14A-4700-ACDA-1D9E00468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000ECFD-D4B0-4A98-9D4D-94A7934E2445}"/>
              </a:ext>
            </a:extLst>
          </p:cNvPr>
          <p:cNvGrpSpPr/>
          <p:nvPr/>
        </p:nvGrpSpPr>
        <p:grpSpPr>
          <a:xfrm>
            <a:off x="9564395" y="3838944"/>
            <a:ext cx="858253" cy="914400"/>
            <a:chOff x="6537158" y="1570574"/>
            <a:chExt cx="4459706" cy="4459706"/>
          </a:xfrm>
        </p:grpSpPr>
        <p:pic>
          <p:nvPicPr>
            <p:cNvPr id="71" name="Graphic 70" descr="Computer outline">
              <a:extLst>
                <a:ext uri="{FF2B5EF4-FFF2-40B4-BE49-F238E27FC236}">
                  <a16:creationId xmlns:a16="http://schemas.microsoft.com/office/drawing/2014/main" id="{402DF462-DB3B-4359-BB2D-F0011D8E8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72" name="Graphic 71" descr="Processor outline">
              <a:extLst>
                <a:ext uri="{FF2B5EF4-FFF2-40B4-BE49-F238E27FC236}">
                  <a16:creationId xmlns:a16="http://schemas.microsoft.com/office/drawing/2014/main" id="{41F0F3DB-8BDD-4711-B4BA-669455A8E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B4EF216-5FDB-4016-ABE1-FC1E4AB00F52}"/>
              </a:ext>
            </a:extLst>
          </p:cNvPr>
          <p:cNvGrpSpPr/>
          <p:nvPr/>
        </p:nvGrpSpPr>
        <p:grpSpPr>
          <a:xfrm>
            <a:off x="9595267" y="4813200"/>
            <a:ext cx="858253" cy="914400"/>
            <a:chOff x="6537158" y="1570574"/>
            <a:chExt cx="4459706" cy="4459706"/>
          </a:xfrm>
        </p:grpSpPr>
        <p:pic>
          <p:nvPicPr>
            <p:cNvPr id="74" name="Graphic 73" descr="Computer outline">
              <a:extLst>
                <a:ext uri="{FF2B5EF4-FFF2-40B4-BE49-F238E27FC236}">
                  <a16:creationId xmlns:a16="http://schemas.microsoft.com/office/drawing/2014/main" id="{CDC0B3A7-B919-488C-AD27-23FB8124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158" y="1570574"/>
              <a:ext cx="4459706" cy="4459706"/>
            </a:xfrm>
            <a:prstGeom prst="rect">
              <a:avLst/>
            </a:prstGeom>
          </p:spPr>
        </p:pic>
        <p:pic>
          <p:nvPicPr>
            <p:cNvPr id="75" name="Graphic 74" descr="Processor outline">
              <a:extLst>
                <a:ext uri="{FF2B5EF4-FFF2-40B4-BE49-F238E27FC236}">
                  <a16:creationId xmlns:a16="http://schemas.microsoft.com/office/drawing/2014/main" id="{F407B474-3870-45C1-BFC9-725F78BB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380" y="2707519"/>
              <a:ext cx="1925052" cy="1628115"/>
            </a:xfrm>
            <a:prstGeom prst="rect">
              <a:avLst/>
            </a:prstGeom>
          </p:spPr>
        </p:pic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D3D8C98-41F4-49C5-8D26-C866CBBC7AF1}"/>
              </a:ext>
            </a:extLst>
          </p:cNvPr>
          <p:cNvSpPr/>
          <p:nvPr/>
        </p:nvSpPr>
        <p:spPr>
          <a:xfrm>
            <a:off x="4116171" y="1387642"/>
            <a:ext cx="1199571" cy="4373557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Containerization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9F5541-3E8A-4A40-A5E1-0B7D23C84124}"/>
              </a:ext>
            </a:extLst>
          </p:cNvPr>
          <p:cNvSpPr/>
          <p:nvPr/>
        </p:nvSpPr>
        <p:spPr>
          <a:xfrm>
            <a:off x="6657474" y="1331495"/>
            <a:ext cx="4130842" cy="449981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Clusters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67EA43-2C16-4AD8-9532-CF80BE3DD130}"/>
              </a:ext>
            </a:extLst>
          </p:cNvPr>
          <p:cNvGrpSpPr/>
          <p:nvPr/>
        </p:nvGrpSpPr>
        <p:grpSpPr>
          <a:xfrm rot="5400000">
            <a:off x="4450035" y="4178967"/>
            <a:ext cx="529389" cy="96254"/>
            <a:chOff x="4450035" y="4178967"/>
            <a:chExt cx="529389" cy="9625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DEBAC67-4B37-4CA9-924D-5B9263CB8CD6}"/>
                </a:ext>
              </a:extLst>
            </p:cNvPr>
            <p:cNvSpPr/>
            <p:nvPr/>
          </p:nvSpPr>
          <p:spPr>
            <a:xfrm>
              <a:off x="4450035" y="4178968"/>
              <a:ext cx="80211" cy="962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1B7A8A9-DF2E-466C-87CA-9031D1D79247}"/>
                </a:ext>
              </a:extLst>
            </p:cNvPr>
            <p:cNvSpPr/>
            <p:nvPr/>
          </p:nvSpPr>
          <p:spPr>
            <a:xfrm>
              <a:off x="4674624" y="4178968"/>
              <a:ext cx="80211" cy="962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64F259-934B-4DCA-9B92-CFEBEFC34928}"/>
                </a:ext>
              </a:extLst>
            </p:cNvPr>
            <p:cNvSpPr/>
            <p:nvPr/>
          </p:nvSpPr>
          <p:spPr>
            <a:xfrm>
              <a:off x="4899213" y="4178967"/>
              <a:ext cx="80211" cy="962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56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F3C-1495-4A64-9E1F-E6F8735E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2EF82-0BEA-4951-BA60-134BD24E3AA2}"/>
              </a:ext>
            </a:extLst>
          </p:cNvPr>
          <p:cNvSpPr/>
          <p:nvPr/>
        </p:nvSpPr>
        <p:spPr>
          <a:xfrm>
            <a:off x="569201" y="1684248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73C5-68D7-4864-AAEF-5CE857EEE11E}"/>
              </a:ext>
            </a:extLst>
          </p:cNvPr>
          <p:cNvSpPr/>
          <p:nvPr/>
        </p:nvSpPr>
        <p:spPr>
          <a:xfrm>
            <a:off x="569201" y="285741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0E5AA-9918-4B16-935B-6B7772036CDD}"/>
              </a:ext>
            </a:extLst>
          </p:cNvPr>
          <p:cNvSpPr/>
          <p:nvPr/>
        </p:nvSpPr>
        <p:spPr>
          <a:xfrm>
            <a:off x="569201" y="466949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n</a:t>
            </a:r>
          </a:p>
        </p:txBody>
      </p:sp>
      <p:pic>
        <p:nvPicPr>
          <p:cNvPr id="11" name="Graphic 10" descr="Box outline">
            <a:extLst>
              <a:ext uri="{FF2B5EF4-FFF2-40B4-BE49-F238E27FC236}">
                <a16:creationId xmlns:a16="http://schemas.microsoft.com/office/drawing/2014/main" id="{F792DD1B-0873-4D2C-BB21-79078140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2352" y="1641044"/>
            <a:ext cx="914400" cy="9144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08E02F-7D82-462A-8B25-1A0F09E2C4A9}"/>
              </a:ext>
            </a:extLst>
          </p:cNvPr>
          <p:cNvSpPr/>
          <p:nvPr/>
        </p:nvSpPr>
        <p:spPr>
          <a:xfrm>
            <a:off x="3444177" y="3022251"/>
            <a:ext cx="360409" cy="41924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9DA1A4A-9394-4A71-B6DB-0715A0AC4A05}"/>
              </a:ext>
            </a:extLst>
          </p:cNvPr>
          <p:cNvSpPr/>
          <p:nvPr/>
        </p:nvSpPr>
        <p:spPr>
          <a:xfrm>
            <a:off x="1655300" y="1962054"/>
            <a:ext cx="349963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ox outline">
            <a:extLst>
              <a:ext uri="{FF2B5EF4-FFF2-40B4-BE49-F238E27FC236}">
                <a16:creationId xmlns:a16="http://schemas.microsoft.com/office/drawing/2014/main" id="{B6028038-49D3-429B-813E-C22EA372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2352" y="2785087"/>
            <a:ext cx="914400" cy="9144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74A2D7A-20FF-4A1A-953E-23F43DE48A11}"/>
              </a:ext>
            </a:extLst>
          </p:cNvPr>
          <p:cNvSpPr/>
          <p:nvPr/>
        </p:nvSpPr>
        <p:spPr>
          <a:xfrm>
            <a:off x="1655300" y="3106097"/>
            <a:ext cx="349963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Box outline">
            <a:extLst>
              <a:ext uri="{FF2B5EF4-FFF2-40B4-BE49-F238E27FC236}">
                <a16:creationId xmlns:a16="http://schemas.microsoft.com/office/drawing/2014/main" id="{4A150059-1927-45BF-92CD-E9AE9FD09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2352" y="4613214"/>
            <a:ext cx="914400" cy="9144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F0BD60-8853-4BA0-94FC-A9B85F2C7169}"/>
              </a:ext>
            </a:extLst>
          </p:cNvPr>
          <p:cNvSpPr/>
          <p:nvPr/>
        </p:nvSpPr>
        <p:spPr>
          <a:xfrm>
            <a:off x="1655300" y="4934224"/>
            <a:ext cx="349963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D3D8C98-41F4-49C5-8D26-C866CBBC7AF1}"/>
              </a:ext>
            </a:extLst>
          </p:cNvPr>
          <p:cNvSpPr/>
          <p:nvPr/>
        </p:nvSpPr>
        <p:spPr>
          <a:xfrm>
            <a:off x="2136310" y="1337998"/>
            <a:ext cx="1199571" cy="4373557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Containerization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B38680-0B34-480F-8CC6-338915D821A2}"/>
              </a:ext>
            </a:extLst>
          </p:cNvPr>
          <p:cNvGrpSpPr/>
          <p:nvPr/>
        </p:nvGrpSpPr>
        <p:grpSpPr>
          <a:xfrm>
            <a:off x="9301594" y="1249935"/>
            <a:ext cx="2705466" cy="4373557"/>
            <a:chOff x="7857625" y="1387642"/>
            <a:chExt cx="4130842" cy="44998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1F7040-4A4C-47C0-A74D-D723A9DC613B}"/>
                </a:ext>
              </a:extLst>
            </p:cNvPr>
            <p:cNvGrpSpPr/>
            <p:nvPr/>
          </p:nvGrpSpPr>
          <p:grpSpPr>
            <a:xfrm>
              <a:off x="8164348" y="2957840"/>
              <a:ext cx="858253" cy="914400"/>
              <a:chOff x="6537158" y="1570574"/>
              <a:chExt cx="4459706" cy="4459706"/>
            </a:xfrm>
          </p:grpSpPr>
          <p:pic>
            <p:nvPicPr>
              <p:cNvPr id="23" name="Graphic 22" descr="Computer outline">
                <a:extLst>
                  <a:ext uri="{FF2B5EF4-FFF2-40B4-BE49-F238E27FC236}">
                    <a16:creationId xmlns:a16="http://schemas.microsoft.com/office/drawing/2014/main" id="{8D825BDC-CBC3-446A-8498-DDD84A1AD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24" name="Graphic 23" descr="Processor outline">
                <a:extLst>
                  <a:ext uri="{FF2B5EF4-FFF2-40B4-BE49-F238E27FC236}">
                    <a16:creationId xmlns:a16="http://schemas.microsoft.com/office/drawing/2014/main" id="{19FC5251-650D-45FE-B0F6-B0A884753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615D4D-0214-40ED-8871-FF8D4D273EF9}"/>
                </a:ext>
              </a:extLst>
            </p:cNvPr>
            <p:cNvGrpSpPr/>
            <p:nvPr/>
          </p:nvGrpSpPr>
          <p:grpSpPr>
            <a:xfrm>
              <a:off x="9511173" y="2986960"/>
              <a:ext cx="858253" cy="914400"/>
              <a:chOff x="6537158" y="1570574"/>
              <a:chExt cx="4459706" cy="4459706"/>
            </a:xfrm>
          </p:grpSpPr>
          <p:pic>
            <p:nvPicPr>
              <p:cNvPr id="26" name="Graphic 25" descr="Computer outline">
                <a:extLst>
                  <a:ext uri="{FF2B5EF4-FFF2-40B4-BE49-F238E27FC236}">
                    <a16:creationId xmlns:a16="http://schemas.microsoft.com/office/drawing/2014/main" id="{9202F928-25DA-47D2-B880-FABF0F33C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27" name="Graphic 26" descr="Processor outline">
                <a:extLst>
                  <a:ext uri="{FF2B5EF4-FFF2-40B4-BE49-F238E27FC236}">
                    <a16:creationId xmlns:a16="http://schemas.microsoft.com/office/drawing/2014/main" id="{F7B29F85-3830-4D23-A29B-E1E2DF84E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5A7ECF-62A3-4508-8B77-3AABA2E4AD49}"/>
                </a:ext>
              </a:extLst>
            </p:cNvPr>
            <p:cNvGrpSpPr/>
            <p:nvPr/>
          </p:nvGrpSpPr>
          <p:grpSpPr>
            <a:xfrm>
              <a:off x="8164348" y="2011525"/>
              <a:ext cx="858253" cy="914400"/>
              <a:chOff x="6537158" y="1570574"/>
              <a:chExt cx="4459706" cy="4459706"/>
            </a:xfrm>
          </p:grpSpPr>
          <p:pic>
            <p:nvPicPr>
              <p:cNvPr id="29" name="Graphic 28" descr="Computer outline">
                <a:extLst>
                  <a:ext uri="{FF2B5EF4-FFF2-40B4-BE49-F238E27FC236}">
                    <a16:creationId xmlns:a16="http://schemas.microsoft.com/office/drawing/2014/main" id="{60886191-7BEF-403F-8CF3-AB3A91985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30" name="Graphic 29" descr="Processor outline">
                <a:extLst>
                  <a:ext uri="{FF2B5EF4-FFF2-40B4-BE49-F238E27FC236}">
                    <a16:creationId xmlns:a16="http://schemas.microsoft.com/office/drawing/2014/main" id="{594E1E98-0965-45AC-818F-A04BB3314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BE25CC-ACCA-4BCA-AE2D-259599390978}"/>
                </a:ext>
              </a:extLst>
            </p:cNvPr>
            <p:cNvGrpSpPr/>
            <p:nvPr/>
          </p:nvGrpSpPr>
          <p:grpSpPr>
            <a:xfrm>
              <a:off x="9480301" y="2005258"/>
              <a:ext cx="858253" cy="914400"/>
              <a:chOff x="6537158" y="1570574"/>
              <a:chExt cx="4459706" cy="4459706"/>
            </a:xfrm>
          </p:grpSpPr>
          <p:pic>
            <p:nvPicPr>
              <p:cNvPr id="32" name="Graphic 31" descr="Computer outline">
                <a:extLst>
                  <a:ext uri="{FF2B5EF4-FFF2-40B4-BE49-F238E27FC236}">
                    <a16:creationId xmlns:a16="http://schemas.microsoft.com/office/drawing/2014/main" id="{9F1BF831-7317-429B-9C9B-11925E460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33" name="Graphic 32" descr="Processor outline">
                <a:extLst>
                  <a:ext uri="{FF2B5EF4-FFF2-40B4-BE49-F238E27FC236}">
                    <a16:creationId xmlns:a16="http://schemas.microsoft.com/office/drawing/2014/main" id="{A1A8E2C0-6080-4210-BAB4-855129E8C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A85A120-3E1E-4905-A313-1A5A82DB10FB}"/>
                </a:ext>
              </a:extLst>
            </p:cNvPr>
            <p:cNvGrpSpPr/>
            <p:nvPr/>
          </p:nvGrpSpPr>
          <p:grpSpPr>
            <a:xfrm>
              <a:off x="10764546" y="2034376"/>
              <a:ext cx="858253" cy="914400"/>
              <a:chOff x="6537158" y="1570574"/>
              <a:chExt cx="4459706" cy="4459706"/>
            </a:xfrm>
          </p:grpSpPr>
          <p:pic>
            <p:nvPicPr>
              <p:cNvPr id="35" name="Graphic 34" descr="Computer outline">
                <a:extLst>
                  <a:ext uri="{FF2B5EF4-FFF2-40B4-BE49-F238E27FC236}">
                    <a16:creationId xmlns:a16="http://schemas.microsoft.com/office/drawing/2014/main" id="{2AB431CD-0918-48FC-9EB2-E037A9BB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36" name="Graphic 35" descr="Processor outline">
                <a:extLst>
                  <a:ext uri="{FF2B5EF4-FFF2-40B4-BE49-F238E27FC236}">
                    <a16:creationId xmlns:a16="http://schemas.microsoft.com/office/drawing/2014/main" id="{F60E08D6-1B00-4B4E-B554-5ECDF1D93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1601588-DA3B-4C17-8464-F4AFFDA2F2F7}"/>
                </a:ext>
              </a:extLst>
            </p:cNvPr>
            <p:cNvGrpSpPr/>
            <p:nvPr/>
          </p:nvGrpSpPr>
          <p:grpSpPr>
            <a:xfrm>
              <a:off x="10854076" y="2957840"/>
              <a:ext cx="858253" cy="914400"/>
              <a:chOff x="6537158" y="1570574"/>
              <a:chExt cx="4459706" cy="4459706"/>
            </a:xfrm>
          </p:grpSpPr>
          <p:pic>
            <p:nvPicPr>
              <p:cNvPr id="38" name="Graphic 37" descr="Computer outline">
                <a:extLst>
                  <a:ext uri="{FF2B5EF4-FFF2-40B4-BE49-F238E27FC236}">
                    <a16:creationId xmlns:a16="http://schemas.microsoft.com/office/drawing/2014/main" id="{BBFD261A-AAED-4E89-8302-E3A2ABFBC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39" name="Graphic 38" descr="Processor outline">
                <a:extLst>
                  <a:ext uri="{FF2B5EF4-FFF2-40B4-BE49-F238E27FC236}">
                    <a16:creationId xmlns:a16="http://schemas.microsoft.com/office/drawing/2014/main" id="{533C96D8-1A15-495A-93FB-C52E20837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56A425C-C0C5-4E3A-B092-643BCCF1CCFB}"/>
                </a:ext>
              </a:extLst>
            </p:cNvPr>
            <p:cNvGrpSpPr/>
            <p:nvPr/>
          </p:nvGrpSpPr>
          <p:grpSpPr>
            <a:xfrm>
              <a:off x="8164348" y="4869347"/>
              <a:ext cx="858253" cy="914400"/>
              <a:chOff x="6537158" y="1570574"/>
              <a:chExt cx="4459706" cy="4459706"/>
            </a:xfrm>
          </p:grpSpPr>
          <p:pic>
            <p:nvPicPr>
              <p:cNvPr id="59" name="Graphic 58" descr="Computer outline">
                <a:extLst>
                  <a:ext uri="{FF2B5EF4-FFF2-40B4-BE49-F238E27FC236}">
                    <a16:creationId xmlns:a16="http://schemas.microsoft.com/office/drawing/2014/main" id="{7301B850-6913-46F6-A67C-E84549976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60" name="Graphic 59" descr="Processor outline">
                <a:extLst>
                  <a:ext uri="{FF2B5EF4-FFF2-40B4-BE49-F238E27FC236}">
                    <a16:creationId xmlns:a16="http://schemas.microsoft.com/office/drawing/2014/main" id="{7CC02DA3-58F4-4C63-B14C-D46580182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9A30E2F-CA17-417F-9AB3-B834B18B30FF}"/>
                </a:ext>
              </a:extLst>
            </p:cNvPr>
            <p:cNvGrpSpPr/>
            <p:nvPr/>
          </p:nvGrpSpPr>
          <p:grpSpPr>
            <a:xfrm>
              <a:off x="9511173" y="4902946"/>
              <a:ext cx="858253" cy="914400"/>
              <a:chOff x="6537158" y="1570574"/>
              <a:chExt cx="4459706" cy="4459706"/>
            </a:xfrm>
          </p:grpSpPr>
          <p:pic>
            <p:nvPicPr>
              <p:cNvPr id="62" name="Graphic 61" descr="Computer outline">
                <a:extLst>
                  <a:ext uri="{FF2B5EF4-FFF2-40B4-BE49-F238E27FC236}">
                    <a16:creationId xmlns:a16="http://schemas.microsoft.com/office/drawing/2014/main" id="{BB2AB349-6565-42C0-B18D-7429589A4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63" name="Graphic 62" descr="Processor outline">
                <a:extLst>
                  <a:ext uri="{FF2B5EF4-FFF2-40B4-BE49-F238E27FC236}">
                    <a16:creationId xmlns:a16="http://schemas.microsoft.com/office/drawing/2014/main" id="{ABCA8058-BBA0-41A7-BDA2-BF47F2B35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1ECE36C-DE39-4055-92E6-AD31588D4F43}"/>
                </a:ext>
              </a:extLst>
            </p:cNvPr>
            <p:cNvGrpSpPr/>
            <p:nvPr/>
          </p:nvGrpSpPr>
          <p:grpSpPr>
            <a:xfrm>
              <a:off x="8164348" y="3872240"/>
              <a:ext cx="858253" cy="914400"/>
              <a:chOff x="6537158" y="1570574"/>
              <a:chExt cx="4459706" cy="4459706"/>
            </a:xfrm>
          </p:grpSpPr>
          <p:pic>
            <p:nvPicPr>
              <p:cNvPr id="65" name="Graphic 64" descr="Computer outline">
                <a:extLst>
                  <a:ext uri="{FF2B5EF4-FFF2-40B4-BE49-F238E27FC236}">
                    <a16:creationId xmlns:a16="http://schemas.microsoft.com/office/drawing/2014/main" id="{EAB1E11A-A35B-46D2-A7F8-AD4DB5251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66" name="Graphic 65" descr="Processor outline">
                <a:extLst>
                  <a:ext uri="{FF2B5EF4-FFF2-40B4-BE49-F238E27FC236}">
                    <a16:creationId xmlns:a16="http://schemas.microsoft.com/office/drawing/2014/main" id="{2FF033DA-B7A2-41E2-B5D6-993A56027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6282BCE-59D8-4F35-9512-F380EE134CB0}"/>
                </a:ext>
              </a:extLst>
            </p:cNvPr>
            <p:cNvGrpSpPr/>
            <p:nvPr/>
          </p:nvGrpSpPr>
          <p:grpSpPr>
            <a:xfrm>
              <a:off x="9480301" y="3865973"/>
              <a:ext cx="858253" cy="914400"/>
              <a:chOff x="6537158" y="1570574"/>
              <a:chExt cx="4459706" cy="4459706"/>
            </a:xfrm>
          </p:grpSpPr>
          <p:pic>
            <p:nvPicPr>
              <p:cNvPr id="68" name="Graphic 67" descr="Computer outline">
                <a:extLst>
                  <a:ext uri="{FF2B5EF4-FFF2-40B4-BE49-F238E27FC236}">
                    <a16:creationId xmlns:a16="http://schemas.microsoft.com/office/drawing/2014/main" id="{0008D7FE-E4AB-4EC9-B2C1-1E2F62F90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69" name="Graphic 68" descr="Processor outline">
                <a:extLst>
                  <a:ext uri="{FF2B5EF4-FFF2-40B4-BE49-F238E27FC236}">
                    <a16:creationId xmlns:a16="http://schemas.microsoft.com/office/drawing/2014/main" id="{D2C6F922-B14A-4700-ACDA-1D9E00468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000ECFD-D4B0-4A98-9D4D-94A7934E2445}"/>
                </a:ext>
              </a:extLst>
            </p:cNvPr>
            <p:cNvGrpSpPr/>
            <p:nvPr/>
          </p:nvGrpSpPr>
          <p:grpSpPr>
            <a:xfrm>
              <a:off x="10764546" y="3895091"/>
              <a:ext cx="858253" cy="914400"/>
              <a:chOff x="6537158" y="1570574"/>
              <a:chExt cx="4459706" cy="4459706"/>
            </a:xfrm>
          </p:grpSpPr>
          <p:pic>
            <p:nvPicPr>
              <p:cNvPr id="71" name="Graphic 70" descr="Computer outline">
                <a:extLst>
                  <a:ext uri="{FF2B5EF4-FFF2-40B4-BE49-F238E27FC236}">
                    <a16:creationId xmlns:a16="http://schemas.microsoft.com/office/drawing/2014/main" id="{402DF462-DB3B-4359-BB2D-F0011D8E8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72" name="Graphic 71" descr="Processor outline">
                <a:extLst>
                  <a:ext uri="{FF2B5EF4-FFF2-40B4-BE49-F238E27FC236}">
                    <a16:creationId xmlns:a16="http://schemas.microsoft.com/office/drawing/2014/main" id="{41F0F3DB-8BDD-4711-B4BA-669455A8E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4EF216-5FDB-4016-ABE1-FC1E4AB00F52}"/>
                </a:ext>
              </a:extLst>
            </p:cNvPr>
            <p:cNvGrpSpPr/>
            <p:nvPr/>
          </p:nvGrpSpPr>
          <p:grpSpPr>
            <a:xfrm>
              <a:off x="10795418" y="4869347"/>
              <a:ext cx="858253" cy="914400"/>
              <a:chOff x="6537158" y="1570574"/>
              <a:chExt cx="4459706" cy="4459706"/>
            </a:xfrm>
          </p:grpSpPr>
          <p:pic>
            <p:nvPicPr>
              <p:cNvPr id="74" name="Graphic 73" descr="Computer outline">
                <a:extLst>
                  <a:ext uri="{FF2B5EF4-FFF2-40B4-BE49-F238E27FC236}">
                    <a16:creationId xmlns:a16="http://schemas.microsoft.com/office/drawing/2014/main" id="{CDC0B3A7-B919-488C-AD27-23FB8124D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37158" y="1570574"/>
                <a:ext cx="4459706" cy="4459706"/>
              </a:xfrm>
              <a:prstGeom prst="rect">
                <a:avLst/>
              </a:prstGeom>
            </p:spPr>
          </p:pic>
          <p:pic>
            <p:nvPicPr>
              <p:cNvPr id="75" name="Graphic 74" descr="Processor outline">
                <a:extLst>
                  <a:ext uri="{FF2B5EF4-FFF2-40B4-BE49-F238E27FC236}">
                    <a16:creationId xmlns:a16="http://schemas.microsoft.com/office/drawing/2014/main" id="{F407B474-3870-45C1-BFC9-725F78BBA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2380" y="2707519"/>
                <a:ext cx="1925052" cy="1628115"/>
              </a:xfrm>
              <a:prstGeom prst="rect">
                <a:avLst/>
              </a:prstGeom>
            </p:spPr>
          </p:pic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C9F5541-3E8A-4A40-A5E1-0B7D23C84124}"/>
                </a:ext>
              </a:extLst>
            </p:cNvPr>
            <p:cNvSpPr/>
            <p:nvPr/>
          </p:nvSpPr>
          <p:spPr>
            <a:xfrm>
              <a:off x="7857625" y="1387642"/>
              <a:ext cx="4130842" cy="4499810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Clusters</a:t>
              </a:r>
            </a:p>
          </p:txBody>
        </p:sp>
      </p:grpSp>
      <p:pic>
        <p:nvPicPr>
          <p:cNvPr id="1026" name="Picture 2" descr="HOW TO BE AN ORCHESTRATOR OF YOUR REALITY - The James Mapes Organization">
            <a:extLst>
              <a:ext uri="{FF2B5EF4-FFF2-40B4-BE49-F238E27FC236}">
                <a16:creationId xmlns:a16="http://schemas.microsoft.com/office/drawing/2014/main" id="{AD987CDF-5B11-4ABA-B108-5EB246C4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26" y="3212209"/>
            <a:ext cx="898018" cy="44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ến trúc Kubernetes | ./blogd">
            <a:extLst>
              <a:ext uri="{FF2B5EF4-FFF2-40B4-BE49-F238E27FC236}">
                <a16:creationId xmlns:a16="http://schemas.microsoft.com/office/drawing/2014/main" id="{719C71B8-3797-431B-A521-6D6CE8D0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50" y="2632514"/>
            <a:ext cx="705982" cy="53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 Best Cloud Computing Service Providers | by SM | Medium">
            <a:extLst>
              <a:ext uri="{FF2B5EF4-FFF2-40B4-BE49-F238E27FC236}">
                <a16:creationId xmlns:a16="http://schemas.microsoft.com/office/drawing/2014/main" id="{1CB7DEF8-1044-4D4A-BD4F-B911FE7D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92" y="1809146"/>
            <a:ext cx="2925644" cy="21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rrow: Right 75">
            <a:extLst>
              <a:ext uri="{FF2B5EF4-FFF2-40B4-BE49-F238E27FC236}">
                <a16:creationId xmlns:a16="http://schemas.microsoft.com/office/drawing/2014/main" id="{9C6382D6-1EE7-4BD0-96A9-362DE89FA335}"/>
              </a:ext>
            </a:extLst>
          </p:cNvPr>
          <p:cNvSpPr/>
          <p:nvPr/>
        </p:nvSpPr>
        <p:spPr>
          <a:xfrm>
            <a:off x="8881237" y="2900199"/>
            <a:ext cx="360409" cy="41924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Help with solid fill">
            <a:extLst>
              <a:ext uri="{FF2B5EF4-FFF2-40B4-BE49-F238E27FC236}">
                <a16:creationId xmlns:a16="http://schemas.microsoft.com/office/drawing/2014/main" id="{D27581E7-1337-4E87-AD8C-8D246D0DE9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12099" y="2785087"/>
            <a:ext cx="914400" cy="9144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21478695-C3A9-453F-A9AB-17990DE3E876}"/>
              </a:ext>
            </a:extLst>
          </p:cNvPr>
          <p:cNvGrpSpPr/>
          <p:nvPr/>
        </p:nvGrpSpPr>
        <p:grpSpPr>
          <a:xfrm rot="5400000">
            <a:off x="730740" y="4161633"/>
            <a:ext cx="529389" cy="96254"/>
            <a:chOff x="1819776" y="4178967"/>
            <a:chExt cx="529389" cy="9625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CDC1339-498A-4689-91C3-F86CF9DF278E}"/>
                </a:ext>
              </a:extLst>
            </p:cNvPr>
            <p:cNvSpPr/>
            <p:nvPr/>
          </p:nvSpPr>
          <p:spPr>
            <a:xfrm>
              <a:off x="1819776" y="4178968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8F0C5C0-D1B6-4D5B-B0D1-A57E5E7A3917}"/>
                </a:ext>
              </a:extLst>
            </p:cNvPr>
            <p:cNvSpPr/>
            <p:nvPr/>
          </p:nvSpPr>
          <p:spPr>
            <a:xfrm>
              <a:off x="2044365" y="4178968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1E59A2B-0A06-4705-A2D6-6E95C29698BE}"/>
                </a:ext>
              </a:extLst>
            </p:cNvPr>
            <p:cNvSpPr/>
            <p:nvPr/>
          </p:nvSpPr>
          <p:spPr>
            <a:xfrm>
              <a:off x="2268954" y="4178967"/>
              <a:ext cx="80211" cy="962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C4F88E-1629-4B3D-A1E1-7E658CB061AD}"/>
              </a:ext>
            </a:extLst>
          </p:cNvPr>
          <p:cNvGrpSpPr/>
          <p:nvPr/>
        </p:nvGrpSpPr>
        <p:grpSpPr>
          <a:xfrm rot="5400000">
            <a:off x="2484857" y="4130173"/>
            <a:ext cx="529389" cy="96254"/>
            <a:chOff x="4450035" y="4178967"/>
            <a:chExt cx="529389" cy="9625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8A60DFE-C46E-42BE-9762-3FAC92B36537}"/>
                </a:ext>
              </a:extLst>
            </p:cNvPr>
            <p:cNvSpPr/>
            <p:nvPr/>
          </p:nvSpPr>
          <p:spPr>
            <a:xfrm>
              <a:off x="4450035" y="4178968"/>
              <a:ext cx="80211" cy="962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0204723-A719-41B0-BE34-2AEFC36A97C9}"/>
                </a:ext>
              </a:extLst>
            </p:cNvPr>
            <p:cNvSpPr/>
            <p:nvPr/>
          </p:nvSpPr>
          <p:spPr>
            <a:xfrm>
              <a:off x="4674624" y="4178968"/>
              <a:ext cx="80211" cy="962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086C848-8450-4B9F-BBC3-2C54525137A5}"/>
                </a:ext>
              </a:extLst>
            </p:cNvPr>
            <p:cNvSpPr/>
            <p:nvPr/>
          </p:nvSpPr>
          <p:spPr>
            <a:xfrm>
              <a:off x="4899213" y="4178967"/>
              <a:ext cx="80211" cy="962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2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ox outline">
            <a:extLst>
              <a:ext uri="{FF2B5EF4-FFF2-40B4-BE49-F238E27FC236}">
                <a16:creationId xmlns:a16="http://schemas.microsoft.com/office/drawing/2014/main" id="{88E113D1-0565-4F46-A911-9FCDA36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416" y="2916845"/>
            <a:ext cx="958383" cy="95838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A1454949-5DCB-4E33-8CE8-8498E58D1DCC}"/>
              </a:ext>
            </a:extLst>
          </p:cNvPr>
          <p:cNvGrpSpPr/>
          <p:nvPr/>
        </p:nvGrpSpPr>
        <p:grpSpPr>
          <a:xfrm>
            <a:off x="6718208" y="2377764"/>
            <a:ext cx="4069977" cy="2432938"/>
            <a:chOff x="6436659" y="1030941"/>
            <a:chExt cx="5056094" cy="323429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1BD092-2192-4FD4-9034-5EB0C5028D4A}"/>
                </a:ext>
              </a:extLst>
            </p:cNvPr>
            <p:cNvSpPr/>
            <p:nvPr/>
          </p:nvSpPr>
          <p:spPr>
            <a:xfrm>
              <a:off x="6544235" y="1030941"/>
              <a:ext cx="4948518" cy="32261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</a:t>
              </a:r>
            </a:p>
          </p:txBody>
        </p:sp>
        <p:pic>
          <p:nvPicPr>
            <p:cNvPr id="57" name="Graphic 56" descr="Box outline">
              <a:extLst>
                <a:ext uri="{FF2B5EF4-FFF2-40B4-BE49-F238E27FC236}">
                  <a16:creationId xmlns:a16="http://schemas.microsoft.com/office/drawing/2014/main" id="{85CF14A2-3305-4405-B7EC-93A87001C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3788" y="1340224"/>
              <a:ext cx="2088776" cy="2088776"/>
            </a:xfrm>
            <a:prstGeom prst="rect">
              <a:avLst/>
            </a:prstGeom>
          </p:spPr>
        </p:pic>
        <p:pic>
          <p:nvPicPr>
            <p:cNvPr id="58" name="Graphic 57" descr="Box outline">
              <a:extLst>
                <a:ext uri="{FF2B5EF4-FFF2-40B4-BE49-F238E27FC236}">
                  <a16:creationId xmlns:a16="http://schemas.microsoft.com/office/drawing/2014/main" id="{8010C510-1001-4D5C-96B7-43B4A03D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6026" y="1253097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Box outline">
              <a:extLst>
                <a:ext uri="{FF2B5EF4-FFF2-40B4-BE49-F238E27FC236}">
                  <a16:creationId xmlns:a16="http://schemas.microsoft.com/office/drawing/2014/main" id="{D1312A62-551F-4619-8948-2679F11CD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0802" y="1993526"/>
              <a:ext cx="1237129" cy="1237129"/>
            </a:xfrm>
            <a:prstGeom prst="rect">
              <a:avLst/>
            </a:prstGeom>
          </p:spPr>
        </p:pic>
        <p:pic>
          <p:nvPicPr>
            <p:cNvPr id="61" name="Graphic 60" descr="Box outline">
              <a:extLst>
                <a:ext uri="{FF2B5EF4-FFF2-40B4-BE49-F238E27FC236}">
                  <a16:creationId xmlns:a16="http://schemas.microsoft.com/office/drawing/2014/main" id="{C4B1FE83-EF65-4CC0-B244-3CDD30AE2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1047" y="3019985"/>
              <a:ext cx="1237129" cy="1237129"/>
            </a:xfrm>
            <a:prstGeom prst="rect">
              <a:avLst/>
            </a:prstGeom>
          </p:spPr>
        </p:pic>
        <p:pic>
          <p:nvPicPr>
            <p:cNvPr id="62" name="Graphic 61" descr="Box outline">
              <a:extLst>
                <a:ext uri="{FF2B5EF4-FFF2-40B4-BE49-F238E27FC236}">
                  <a16:creationId xmlns:a16="http://schemas.microsoft.com/office/drawing/2014/main" id="{82142D32-84FE-4636-91D2-4C45ECA0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6659" y="2903442"/>
              <a:ext cx="1237129" cy="1237129"/>
            </a:xfrm>
            <a:prstGeom prst="rect">
              <a:avLst/>
            </a:prstGeom>
          </p:spPr>
        </p:pic>
        <p:pic>
          <p:nvPicPr>
            <p:cNvPr id="64" name="Graphic 63" descr="Box outline">
              <a:extLst>
                <a:ext uri="{FF2B5EF4-FFF2-40B4-BE49-F238E27FC236}">
                  <a16:creationId xmlns:a16="http://schemas.microsoft.com/office/drawing/2014/main" id="{DAB8D582-4E36-462A-A25B-970E8FAE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3654" y="1069046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Box outline">
              <a:extLst>
                <a:ext uri="{FF2B5EF4-FFF2-40B4-BE49-F238E27FC236}">
                  <a16:creationId xmlns:a16="http://schemas.microsoft.com/office/drawing/2014/main" id="{E835AB2D-4DD6-481D-A626-E817DB9E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61294" y="3350838"/>
              <a:ext cx="914400" cy="914400"/>
            </a:xfrm>
            <a:prstGeom prst="rect">
              <a:avLst/>
            </a:prstGeom>
          </p:spPr>
        </p:pic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6BE6AAA-9B68-4974-879F-02A1B705891F}"/>
              </a:ext>
            </a:extLst>
          </p:cNvPr>
          <p:cNvSpPr/>
          <p:nvPr/>
        </p:nvSpPr>
        <p:spPr>
          <a:xfrm>
            <a:off x="3543983" y="3229998"/>
            <a:ext cx="2878636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CED0BEC1-0459-42EA-A450-8E2FCFFA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29" name="Graphic 28" descr="Box outline">
            <a:extLst>
              <a:ext uri="{FF2B5EF4-FFF2-40B4-BE49-F238E27FC236}">
                <a16:creationId xmlns:a16="http://schemas.microsoft.com/office/drawing/2014/main" id="{56300B1E-4C1D-43CB-9E26-99F961E47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6958" y="3229998"/>
            <a:ext cx="958383" cy="9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277B4E7-199D-44B0-9C33-2F55184810B1}"/>
              </a:ext>
            </a:extLst>
          </p:cNvPr>
          <p:cNvGrpSpPr/>
          <p:nvPr/>
        </p:nvGrpSpPr>
        <p:grpSpPr>
          <a:xfrm>
            <a:off x="6754067" y="1223783"/>
            <a:ext cx="4069977" cy="2432938"/>
            <a:chOff x="6436659" y="1030941"/>
            <a:chExt cx="5056094" cy="32342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CA5925-009D-455F-BBF1-760443196A03}"/>
                </a:ext>
              </a:extLst>
            </p:cNvPr>
            <p:cNvSpPr/>
            <p:nvPr/>
          </p:nvSpPr>
          <p:spPr>
            <a:xfrm>
              <a:off x="6544235" y="1030941"/>
              <a:ext cx="4948518" cy="32261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</a:t>
              </a:r>
            </a:p>
          </p:txBody>
        </p:sp>
        <p:pic>
          <p:nvPicPr>
            <p:cNvPr id="9" name="Graphic 8" descr="Box outline">
              <a:extLst>
                <a:ext uri="{FF2B5EF4-FFF2-40B4-BE49-F238E27FC236}">
                  <a16:creationId xmlns:a16="http://schemas.microsoft.com/office/drawing/2014/main" id="{983D238B-E3F3-4FDD-AC9C-A7114B88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3788" y="1340224"/>
              <a:ext cx="2088776" cy="2088776"/>
            </a:xfrm>
            <a:prstGeom prst="rect">
              <a:avLst/>
            </a:prstGeom>
          </p:spPr>
        </p:pic>
        <p:pic>
          <p:nvPicPr>
            <p:cNvPr id="10" name="Graphic 9" descr="Box outline">
              <a:extLst>
                <a:ext uri="{FF2B5EF4-FFF2-40B4-BE49-F238E27FC236}">
                  <a16:creationId xmlns:a16="http://schemas.microsoft.com/office/drawing/2014/main" id="{3C772AB5-247E-4C2B-9EF6-D8587CEF7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6026" y="1253097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ox outline">
              <a:extLst>
                <a:ext uri="{FF2B5EF4-FFF2-40B4-BE49-F238E27FC236}">
                  <a16:creationId xmlns:a16="http://schemas.microsoft.com/office/drawing/2014/main" id="{FB7DF7D0-B45A-400F-8163-6D88D2CB6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0802" y="1993526"/>
              <a:ext cx="1237129" cy="1237129"/>
            </a:xfrm>
            <a:prstGeom prst="rect">
              <a:avLst/>
            </a:prstGeom>
          </p:spPr>
        </p:pic>
        <p:pic>
          <p:nvPicPr>
            <p:cNvPr id="12" name="Graphic 11" descr="Box outline">
              <a:extLst>
                <a:ext uri="{FF2B5EF4-FFF2-40B4-BE49-F238E27FC236}">
                  <a16:creationId xmlns:a16="http://schemas.microsoft.com/office/drawing/2014/main" id="{D0F1505D-E490-461C-B341-D8E47A023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03977" y="1259541"/>
              <a:ext cx="2088776" cy="2088776"/>
            </a:xfrm>
            <a:prstGeom prst="rect">
              <a:avLst/>
            </a:prstGeom>
          </p:spPr>
        </p:pic>
        <p:pic>
          <p:nvPicPr>
            <p:cNvPr id="13" name="Graphic 12" descr="Box outline">
              <a:extLst>
                <a:ext uri="{FF2B5EF4-FFF2-40B4-BE49-F238E27FC236}">
                  <a16:creationId xmlns:a16="http://schemas.microsoft.com/office/drawing/2014/main" id="{A2417997-18CA-42FA-8ACD-3DDB5294E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1047" y="3019985"/>
              <a:ext cx="1237129" cy="1237129"/>
            </a:xfrm>
            <a:prstGeom prst="rect">
              <a:avLst/>
            </a:prstGeom>
          </p:spPr>
        </p:pic>
        <p:pic>
          <p:nvPicPr>
            <p:cNvPr id="14" name="Graphic 13" descr="Box outline">
              <a:extLst>
                <a:ext uri="{FF2B5EF4-FFF2-40B4-BE49-F238E27FC236}">
                  <a16:creationId xmlns:a16="http://schemas.microsoft.com/office/drawing/2014/main" id="{988338A2-B7B7-4EBC-A1BD-049C1D1F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6659" y="2903442"/>
              <a:ext cx="1237129" cy="1237129"/>
            </a:xfrm>
            <a:prstGeom prst="rect">
              <a:avLst/>
            </a:prstGeom>
          </p:spPr>
        </p:pic>
        <p:pic>
          <p:nvPicPr>
            <p:cNvPr id="15" name="Graphic 14" descr="Box outline">
              <a:extLst>
                <a:ext uri="{FF2B5EF4-FFF2-40B4-BE49-F238E27FC236}">
                  <a16:creationId xmlns:a16="http://schemas.microsoft.com/office/drawing/2014/main" id="{46909D2C-5E51-49FA-BF05-DB3387AE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36423" y="2659151"/>
              <a:ext cx="1237129" cy="1237129"/>
            </a:xfrm>
            <a:prstGeom prst="rect">
              <a:avLst/>
            </a:prstGeom>
          </p:spPr>
        </p:pic>
        <p:pic>
          <p:nvPicPr>
            <p:cNvPr id="16" name="Graphic 15" descr="Box outline">
              <a:extLst>
                <a:ext uri="{FF2B5EF4-FFF2-40B4-BE49-F238E27FC236}">
                  <a16:creationId xmlns:a16="http://schemas.microsoft.com/office/drawing/2014/main" id="{1B8C09BC-B2C9-492B-AD61-B2771BA35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3654" y="1069046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Box outline">
              <a:extLst>
                <a:ext uri="{FF2B5EF4-FFF2-40B4-BE49-F238E27FC236}">
                  <a16:creationId xmlns:a16="http://schemas.microsoft.com/office/drawing/2014/main" id="{FCCE1328-B1CB-4ABA-B789-A921E67B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61294" y="3350838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Box outline">
              <a:extLst>
                <a:ext uri="{FF2B5EF4-FFF2-40B4-BE49-F238E27FC236}">
                  <a16:creationId xmlns:a16="http://schemas.microsoft.com/office/drawing/2014/main" id="{928F9E43-58C2-4E4E-BF89-F0EA613D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7390" y="3032308"/>
              <a:ext cx="914400" cy="914400"/>
            </a:xfrm>
            <a:prstGeom prst="rect">
              <a:avLst/>
            </a:prstGeom>
          </p:spPr>
        </p:pic>
      </p:grpSp>
      <p:pic>
        <p:nvPicPr>
          <p:cNvPr id="19" name="Graphic 18" descr="Box outline">
            <a:extLst>
              <a:ext uri="{FF2B5EF4-FFF2-40B4-BE49-F238E27FC236}">
                <a16:creationId xmlns:a16="http://schemas.microsoft.com/office/drawing/2014/main" id="{88E113D1-0565-4F46-A911-9FCDA36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284" y="3379180"/>
            <a:ext cx="958383" cy="958383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C6BE6AAA-9B68-4974-879F-02A1B705891F}"/>
              </a:ext>
            </a:extLst>
          </p:cNvPr>
          <p:cNvSpPr/>
          <p:nvPr/>
        </p:nvSpPr>
        <p:spPr>
          <a:xfrm rot="1251628">
            <a:off x="3240892" y="4290996"/>
            <a:ext cx="2878636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80C8269-BDEE-484D-9792-F7FDBED85DCD}"/>
              </a:ext>
            </a:extLst>
          </p:cNvPr>
          <p:cNvGrpSpPr/>
          <p:nvPr/>
        </p:nvGrpSpPr>
        <p:grpSpPr>
          <a:xfrm>
            <a:off x="3203434" y="2517895"/>
            <a:ext cx="2878636" cy="914400"/>
            <a:chOff x="3016373" y="1980572"/>
            <a:chExt cx="2878636" cy="914400"/>
          </a:xfrm>
        </p:grpSpPr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DFFB2605-31DA-4A42-907A-FD55779ADFF8}"/>
                </a:ext>
              </a:extLst>
            </p:cNvPr>
            <p:cNvSpPr/>
            <p:nvPr/>
          </p:nvSpPr>
          <p:spPr>
            <a:xfrm rot="20228415">
              <a:off x="3016373" y="2320201"/>
              <a:ext cx="2878636" cy="330617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lose with solid fill">
              <a:extLst>
                <a:ext uri="{FF2B5EF4-FFF2-40B4-BE49-F238E27FC236}">
                  <a16:creationId xmlns:a16="http://schemas.microsoft.com/office/drawing/2014/main" id="{8AB2B7BF-83B9-4DC5-B653-51E2D4BC1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36368" y="1980572"/>
              <a:ext cx="914400" cy="914400"/>
            </a:xfrm>
            <a:prstGeom prst="rect">
              <a:avLst/>
            </a:prstGeom>
          </p:spPr>
        </p:pic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CED0BEC1-0459-42EA-A450-8E2FCFFA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76" name="Graphic 75" descr="Help with solid fill">
            <a:extLst>
              <a:ext uri="{FF2B5EF4-FFF2-40B4-BE49-F238E27FC236}">
                <a16:creationId xmlns:a16="http://schemas.microsoft.com/office/drawing/2014/main" id="{E528C345-B260-4BB6-B215-C07A9EC0E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1976" y="4601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8528C0-BD69-4ED6-9B06-D15285832F4A}"/>
              </a:ext>
            </a:extLst>
          </p:cNvPr>
          <p:cNvSpPr txBox="1">
            <a:spLocks/>
          </p:cNvSpPr>
          <p:nvPr/>
        </p:nvSpPr>
        <p:spPr>
          <a:xfrm>
            <a:off x="775447" y="1539501"/>
            <a:ext cx="10515600" cy="3588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3200" b="1" u="sng" dirty="0"/>
              <a:t>Manually add nodes</a:t>
            </a:r>
          </a:p>
          <a:p>
            <a:pPr marL="3600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3200" b="1" u="sng" dirty="0"/>
              <a:t>Cluster-</a:t>
            </a:r>
            <a:r>
              <a:rPr lang="en-US" sz="3200" b="1" u="sng" dirty="0" err="1"/>
              <a:t>autoscaler</a:t>
            </a:r>
            <a:r>
              <a:rPr lang="en-US" sz="3200" b="1" u="sng" dirty="0"/>
              <a:t>: </a:t>
            </a:r>
            <a:r>
              <a:rPr lang="en-US" sz="3200" dirty="0"/>
              <a:t>add nodes automatically using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templates called node groups</a:t>
            </a:r>
          </a:p>
          <a:p>
            <a:pPr marL="3600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3200" b="1" u="sng" dirty="0"/>
              <a:t>Karpenter:</a:t>
            </a:r>
            <a:r>
              <a:rPr lang="en-US" sz="3200" dirty="0"/>
              <a:t> add nodes automatically using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provisioners</a:t>
            </a:r>
            <a:endParaRPr lang="en-US" sz="3200" b="1" u="s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989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CA5925-009D-455F-BBF1-760443196A03}"/>
              </a:ext>
            </a:extLst>
          </p:cNvPr>
          <p:cNvSpPr/>
          <p:nvPr/>
        </p:nvSpPr>
        <p:spPr>
          <a:xfrm>
            <a:off x="7756126" y="3998166"/>
            <a:ext cx="3983382" cy="24268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node provisioned by             ____</a:t>
            </a:r>
          </a:p>
        </p:txBody>
      </p:sp>
      <p:pic>
        <p:nvPicPr>
          <p:cNvPr id="19" name="Graphic 18" descr="Box outline">
            <a:extLst>
              <a:ext uri="{FF2B5EF4-FFF2-40B4-BE49-F238E27FC236}">
                <a16:creationId xmlns:a16="http://schemas.microsoft.com/office/drawing/2014/main" id="{88E113D1-0565-4F46-A911-9FCDA36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743385"/>
            <a:ext cx="958383" cy="958383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CED0BEC1-0459-42EA-A450-8E2FCFFA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How Karpenter works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B5E8851-B31A-4DBE-B723-B42DA38A3F38}"/>
              </a:ext>
            </a:extLst>
          </p:cNvPr>
          <p:cNvSpPr/>
          <p:nvPr/>
        </p:nvSpPr>
        <p:spPr>
          <a:xfrm>
            <a:off x="471781" y="1252447"/>
            <a:ext cx="2997560" cy="2204435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want my node to be: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ARM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at least 2 vCPU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err="1">
                <a:solidFill>
                  <a:schemeClr val="tx1"/>
                </a:solidFill>
              </a:rPr>
              <a:t>nvidia</a:t>
            </a:r>
            <a:r>
              <a:rPr lang="en-US" dirty="0">
                <a:solidFill>
                  <a:schemeClr val="tx1"/>
                </a:solidFill>
              </a:rPr>
              <a:t> GPU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based in southeast </a:t>
            </a:r>
            <a:r>
              <a:rPr lang="en-US" dirty="0" err="1">
                <a:solidFill>
                  <a:schemeClr val="tx1"/>
                </a:solidFill>
              </a:rPr>
              <a:t>asia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F6785-1C6C-437C-BD76-8057B8144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19" y="2629015"/>
            <a:ext cx="1457528" cy="32389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5FAD73A-F2A5-46B8-A073-B29F84FDDB36}"/>
              </a:ext>
            </a:extLst>
          </p:cNvPr>
          <p:cNvGrpSpPr/>
          <p:nvPr/>
        </p:nvGrpSpPr>
        <p:grpSpPr>
          <a:xfrm>
            <a:off x="7705087" y="1404225"/>
            <a:ext cx="4069977" cy="2432938"/>
            <a:chOff x="6436659" y="1030941"/>
            <a:chExt cx="5056094" cy="32342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A6156A-7F01-4DFC-B7F1-BD494715AA6C}"/>
                </a:ext>
              </a:extLst>
            </p:cNvPr>
            <p:cNvSpPr/>
            <p:nvPr/>
          </p:nvSpPr>
          <p:spPr>
            <a:xfrm>
              <a:off x="6544235" y="1030941"/>
              <a:ext cx="4948518" cy="32261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Old Node</a:t>
              </a:r>
            </a:p>
          </p:txBody>
        </p:sp>
        <p:pic>
          <p:nvPicPr>
            <p:cNvPr id="26" name="Graphic 25" descr="Box outline">
              <a:extLst>
                <a:ext uri="{FF2B5EF4-FFF2-40B4-BE49-F238E27FC236}">
                  <a16:creationId xmlns:a16="http://schemas.microsoft.com/office/drawing/2014/main" id="{84E65C3B-0A22-464D-952D-78CAFC260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3788" y="1340224"/>
              <a:ext cx="2088776" cy="2088776"/>
            </a:xfrm>
            <a:prstGeom prst="rect">
              <a:avLst/>
            </a:prstGeom>
          </p:spPr>
        </p:pic>
        <p:pic>
          <p:nvPicPr>
            <p:cNvPr id="27" name="Graphic 26" descr="Box outline">
              <a:extLst>
                <a:ext uri="{FF2B5EF4-FFF2-40B4-BE49-F238E27FC236}">
                  <a16:creationId xmlns:a16="http://schemas.microsoft.com/office/drawing/2014/main" id="{08049DED-8426-4639-8276-FCB898142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6026" y="1253097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Box outline">
              <a:extLst>
                <a:ext uri="{FF2B5EF4-FFF2-40B4-BE49-F238E27FC236}">
                  <a16:creationId xmlns:a16="http://schemas.microsoft.com/office/drawing/2014/main" id="{9AEBDEC4-62A8-482B-A261-2CAA42D8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0802" y="1993526"/>
              <a:ext cx="1237129" cy="1237129"/>
            </a:xfrm>
            <a:prstGeom prst="rect">
              <a:avLst/>
            </a:prstGeom>
          </p:spPr>
        </p:pic>
        <p:pic>
          <p:nvPicPr>
            <p:cNvPr id="29" name="Graphic 28" descr="Box outline">
              <a:extLst>
                <a:ext uri="{FF2B5EF4-FFF2-40B4-BE49-F238E27FC236}">
                  <a16:creationId xmlns:a16="http://schemas.microsoft.com/office/drawing/2014/main" id="{5F1E3022-99D2-4F7E-952C-407A710F2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03977" y="1259541"/>
              <a:ext cx="2088776" cy="2088776"/>
            </a:xfrm>
            <a:prstGeom prst="rect">
              <a:avLst/>
            </a:prstGeom>
          </p:spPr>
        </p:pic>
        <p:pic>
          <p:nvPicPr>
            <p:cNvPr id="30" name="Graphic 29" descr="Box outline">
              <a:extLst>
                <a:ext uri="{FF2B5EF4-FFF2-40B4-BE49-F238E27FC236}">
                  <a16:creationId xmlns:a16="http://schemas.microsoft.com/office/drawing/2014/main" id="{DE3A17B3-AAA6-480F-9586-5A8155DB1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1047" y="3019985"/>
              <a:ext cx="1237129" cy="1237129"/>
            </a:xfrm>
            <a:prstGeom prst="rect">
              <a:avLst/>
            </a:prstGeom>
          </p:spPr>
        </p:pic>
        <p:pic>
          <p:nvPicPr>
            <p:cNvPr id="31" name="Graphic 30" descr="Box outline">
              <a:extLst>
                <a:ext uri="{FF2B5EF4-FFF2-40B4-BE49-F238E27FC236}">
                  <a16:creationId xmlns:a16="http://schemas.microsoft.com/office/drawing/2014/main" id="{C06BA9F6-83FF-46F9-9AA6-96583C72C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6659" y="2903442"/>
              <a:ext cx="1237129" cy="1237129"/>
            </a:xfrm>
            <a:prstGeom prst="rect">
              <a:avLst/>
            </a:prstGeom>
          </p:spPr>
        </p:pic>
        <p:pic>
          <p:nvPicPr>
            <p:cNvPr id="32" name="Graphic 31" descr="Box outline">
              <a:extLst>
                <a:ext uri="{FF2B5EF4-FFF2-40B4-BE49-F238E27FC236}">
                  <a16:creationId xmlns:a16="http://schemas.microsoft.com/office/drawing/2014/main" id="{FF4D0AF1-C092-4804-9531-21AB9A32C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36423" y="2659151"/>
              <a:ext cx="1237129" cy="1237129"/>
            </a:xfrm>
            <a:prstGeom prst="rect">
              <a:avLst/>
            </a:prstGeom>
          </p:spPr>
        </p:pic>
        <p:pic>
          <p:nvPicPr>
            <p:cNvPr id="33" name="Graphic 32" descr="Box outline">
              <a:extLst>
                <a:ext uri="{FF2B5EF4-FFF2-40B4-BE49-F238E27FC236}">
                  <a16:creationId xmlns:a16="http://schemas.microsoft.com/office/drawing/2014/main" id="{5F8E05FD-817F-4DA1-856B-3E5E602E1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3654" y="1069046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Box outline">
              <a:extLst>
                <a:ext uri="{FF2B5EF4-FFF2-40B4-BE49-F238E27FC236}">
                  <a16:creationId xmlns:a16="http://schemas.microsoft.com/office/drawing/2014/main" id="{16880275-2434-412C-A4AA-A200A37A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61294" y="3350838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Box outline">
              <a:extLst>
                <a:ext uri="{FF2B5EF4-FFF2-40B4-BE49-F238E27FC236}">
                  <a16:creationId xmlns:a16="http://schemas.microsoft.com/office/drawing/2014/main" id="{690EC4AC-6860-406B-BDD7-8FDA083B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7390" y="3032308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32FED45A-863A-4327-9FE6-F90E4EDCA652}"/>
              </a:ext>
            </a:extLst>
          </p:cNvPr>
          <p:cNvSpPr/>
          <p:nvPr/>
        </p:nvSpPr>
        <p:spPr>
          <a:xfrm>
            <a:off x="3980313" y="1412479"/>
            <a:ext cx="2589112" cy="1010019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Oke</a:t>
            </a:r>
            <a:r>
              <a:rPr lang="en-US" dirty="0">
                <a:solidFill>
                  <a:schemeClr val="tx1"/>
                </a:solidFill>
              </a:rPr>
              <a:t>, your requirements match the config of provisioner X</a:t>
            </a:r>
          </a:p>
        </p:txBody>
      </p:sp>
      <p:pic>
        <p:nvPicPr>
          <p:cNvPr id="7" name="Graphic 6" descr="Tools outline">
            <a:extLst>
              <a:ext uri="{FF2B5EF4-FFF2-40B4-BE49-F238E27FC236}">
                <a16:creationId xmlns:a16="http://schemas.microsoft.com/office/drawing/2014/main" id="{A5211EE0-4C4B-451D-9159-2B5DD63CA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8534" y="5058782"/>
            <a:ext cx="914400" cy="914400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FB6D5EA-DFED-42DF-882F-C10432B26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60" y="5125959"/>
            <a:ext cx="1923847" cy="101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5709CADA-FBC7-40EA-8C43-1CA88BA03781}"/>
              </a:ext>
            </a:extLst>
          </p:cNvPr>
          <p:cNvSpPr/>
          <p:nvPr/>
        </p:nvSpPr>
        <p:spPr>
          <a:xfrm rot="10800000">
            <a:off x="3676218" y="3208119"/>
            <a:ext cx="2589112" cy="1010019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Hey cloud, give me a new node follows this config I wrote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44DA1912-1079-476A-8363-0624A841020E}"/>
              </a:ext>
            </a:extLst>
          </p:cNvPr>
          <p:cNvSpPr/>
          <p:nvPr/>
        </p:nvSpPr>
        <p:spPr>
          <a:xfrm>
            <a:off x="5006460" y="4565965"/>
            <a:ext cx="1811173" cy="405150"/>
          </a:xfrm>
          <a:prstGeom prst="wedgeRoundRectCallout">
            <a:avLst>
              <a:gd name="adj1" fmla="val -18729"/>
              <a:gd name="adj2" fmla="val 9541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you are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0516BDF-AAF9-4A69-9E36-02424332C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756" y="4038309"/>
            <a:ext cx="1233433" cy="323895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277B63FF-59E7-42AA-9CB2-62234D325ECF}"/>
              </a:ext>
            </a:extLst>
          </p:cNvPr>
          <p:cNvSpPr/>
          <p:nvPr/>
        </p:nvSpPr>
        <p:spPr>
          <a:xfrm rot="532845">
            <a:off x="1986704" y="4605890"/>
            <a:ext cx="6950215" cy="33061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Box outline">
            <a:extLst>
              <a:ext uri="{FF2B5EF4-FFF2-40B4-BE49-F238E27FC236}">
                <a16:creationId xmlns:a16="http://schemas.microsoft.com/office/drawing/2014/main" id="{15699580-5DC7-4EB1-8276-4D770600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569" y="4883883"/>
            <a:ext cx="958383" cy="9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" grpId="1" animBg="1"/>
      <p:bldP spid="37" grpId="0" animBg="1"/>
      <p:bldP spid="41" grpId="0" animBg="1"/>
      <p:bldP spid="43" grpId="0" animBg="1"/>
      <p:bldP spid="46" grpId="0" animBg="1"/>
      <p:bldP spid="4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AF7496-68B4-40D0-8B44-FE52066E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789"/>
          </a:xfrm>
        </p:spPr>
        <p:txBody>
          <a:bodyPr/>
          <a:lstStyle/>
          <a:p>
            <a:pPr algn="ctr"/>
            <a:r>
              <a:rPr lang="en-US" dirty="0"/>
              <a:t>Karpenter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8528C0-BD69-4ED6-9B06-D15285832F4A}"/>
              </a:ext>
            </a:extLst>
          </p:cNvPr>
          <p:cNvSpPr txBox="1">
            <a:spLocks/>
          </p:cNvSpPr>
          <p:nvPr/>
        </p:nvSpPr>
        <p:spPr>
          <a:xfrm>
            <a:off x="775447" y="1539501"/>
            <a:ext cx="10515600" cy="3588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3200" b="1" u="sng" dirty="0"/>
              <a:t>Provisioners</a:t>
            </a:r>
          </a:p>
          <a:p>
            <a:pPr marL="43200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3200" b="1" u="sng" dirty="0"/>
              <a:t>Pods requests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17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418</Words>
  <Application>Microsoft Office PowerPoint</Application>
  <PresentationFormat>Widescreen</PresentationFormat>
  <Paragraphs>94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 Theme</vt:lpstr>
      <vt:lpstr>Smarter K8S node provisioning with Karpenter</vt:lpstr>
      <vt:lpstr>Problem</vt:lpstr>
      <vt:lpstr>Problem</vt:lpstr>
      <vt:lpstr>Problem</vt:lpstr>
      <vt:lpstr>Problem</vt:lpstr>
      <vt:lpstr>Problem</vt:lpstr>
      <vt:lpstr>Solution</vt:lpstr>
      <vt:lpstr>How Karpenter works</vt:lpstr>
      <vt:lpstr>Karpenter</vt:lpstr>
      <vt:lpstr>Demos scenarios</vt:lpstr>
      <vt:lpstr>Node creation</vt:lpstr>
      <vt:lpstr>Node migration</vt:lpstr>
      <vt:lpstr>Node termination</vt:lpstr>
      <vt:lpstr>Known issues and limitations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Karpenter</dc:title>
  <dc:creator>NGUYEN TIEN DUC</dc:creator>
  <cp:lastModifiedBy>TiDu Nguyen</cp:lastModifiedBy>
  <cp:revision>1</cp:revision>
  <dcterms:created xsi:type="dcterms:W3CDTF">2022-03-04T02:05:15Z</dcterms:created>
  <dcterms:modified xsi:type="dcterms:W3CDTF">2022-03-04T13:30:56Z</dcterms:modified>
</cp:coreProperties>
</file>