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570" autoAdjust="0"/>
  </p:normalViewPr>
  <p:slideViewPr>
    <p:cSldViewPr snapToGrid="0">
      <p:cViewPr varScale="1">
        <p:scale>
          <a:sx n="68" d="100"/>
          <a:sy n="68" d="100"/>
        </p:scale>
        <p:origin x="1262" y="62"/>
      </p:cViewPr>
      <p:guideLst/>
    </p:cSldViewPr>
  </p:slideViewPr>
  <p:notesTextViewPr>
    <p:cViewPr>
      <p:scale>
        <a:sx n="1" d="1"/>
        <a:sy n="1" d="1"/>
      </p:scale>
      <p:origin x="0" y="-20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71BE7-4C99-4DEB-8863-3D09377381D9}" type="datetimeFigureOut">
              <a:rPr lang="de-CH" smtClean="0"/>
              <a:t>28.02.2016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A4668-A9A2-4DF8-8D7F-FF1880A060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530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Hello</a:t>
            </a:r>
            <a:r>
              <a:rPr lang="de-CH" dirty="0" smtClean="0"/>
              <a:t> </a:t>
            </a:r>
            <a:r>
              <a:rPr lang="de-CH" dirty="0" err="1" smtClean="0"/>
              <a:t>everybody</a:t>
            </a:r>
            <a:r>
              <a:rPr lang="de-CH" dirty="0" smtClean="0"/>
              <a:t>…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A4668-A9A2-4DF8-8D7F-FF1880A060EE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3448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</a:t>
            </a:r>
            <a:r>
              <a:rPr lang="de-CH" dirty="0" err="1" smtClean="0"/>
              <a:t>interactive</a:t>
            </a:r>
            <a:r>
              <a:rPr lang="de-CH" dirty="0" smtClean="0"/>
              <a:t> </a:t>
            </a:r>
            <a:r>
              <a:rPr lang="de-CH" dirty="0" err="1" smtClean="0"/>
              <a:t>course</a:t>
            </a:r>
            <a:r>
              <a:rPr lang="de-CH" dirty="0" smtClean="0"/>
              <a:t> type</a:t>
            </a:r>
          </a:p>
          <a:p>
            <a:endParaRPr lang="de-CH" dirty="0" smtClean="0"/>
          </a:p>
          <a:p>
            <a:r>
              <a:rPr lang="de-CH" dirty="0" smtClean="0"/>
              <a:t>-</a:t>
            </a:r>
            <a:r>
              <a:rPr lang="de-CH" baseline="0" dirty="0" err="1" smtClean="0"/>
              <a:t>work</a:t>
            </a:r>
            <a:r>
              <a:rPr lang="de-CH" baseline="0" dirty="0" smtClean="0"/>
              <a:t> in </a:t>
            </a:r>
            <a:r>
              <a:rPr lang="de-CH" baseline="0" dirty="0" err="1" smtClean="0"/>
              <a:t>teams</a:t>
            </a:r>
            <a:r>
              <a:rPr lang="de-CH" baseline="0" dirty="0" smtClean="0"/>
              <a:t> (2 </a:t>
            </a:r>
            <a:r>
              <a:rPr lang="de-CH" baseline="0" dirty="0" err="1" smtClean="0"/>
              <a:t>people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each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)</a:t>
            </a:r>
          </a:p>
          <a:p>
            <a:endParaRPr lang="de-CH" baseline="0" dirty="0" smtClean="0"/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fullfill</a:t>
            </a:r>
            <a:r>
              <a:rPr lang="de-CH" baseline="0" dirty="0" smtClean="0"/>
              <a:t> 3 </a:t>
            </a:r>
            <a:r>
              <a:rPr lang="de-CH" baseline="0" dirty="0" err="1" smtClean="0"/>
              <a:t>testats</a:t>
            </a:r>
            <a:r>
              <a:rPr lang="de-CH" baseline="0" dirty="0" smtClean="0"/>
              <a:t>: </a:t>
            </a:r>
            <a:r>
              <a:rPr lang="de-CH" baseline="0" dirty="0" err="1" smtClean="0"/>
              <a:t>recap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lessons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learned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robot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maze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challenge</a:t>
            </a:r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mep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unfair </a:t>
            </a:r>
            <a:r>
              <a:rPr lang="de-CH" baseline="0" dirty="0" err="1" smtClean="0"/>
              <a:t>advantages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maze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contestants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higher</a:t>
            </a:r>
            <a:r>
              <a:rPr lang="de-CH" baseline="0" dirty="0" smtClean="0"/>
              <a:t> rank ;)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A4668-A9A2-4DF8-8D7F-FF1880A060E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2594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-Every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course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day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recap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last </a:t>
            </a:r>
            <a:r>
              <a:rPr lang="de-CH" baseline="0" dirty="0" err="1" smtClean="0"/>
              <a:t>weeks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lesson</a:t>
            </a:r>
            <a:endParaRPr lang="de-CH" baseline="0" dirty="0" smtClean="0"/>
          </a:p>
          <a:p>
            <a:endParaRPr lang="de-CH" baseline="0" dirty="0" smtClean="0"/>
          </a:p>
          <a:p>
            <a:r>
              <a:rPr lang="de-CH" dirty="0" smtClean="0"/>
              <a:t>-a </a:t>
            </a:r>
            <a:r>
              <a:rPr lang="de-CH" dirty="0" err="1" smtClean="0"/>
              <a:t>lessons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learned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sheet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created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each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student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future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course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participants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A4668-A9A2-4DF8-8D7F-FF1880A060E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7997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</a:t>
            </a:r>
            <a:r>
              <a:rPr lang="de-CH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effective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progress</a:t>
            </a:r>
            <a:r>
              <a:rPr lang="de-CH" baseline="0" dirty="0" smtClean="0"/>
              <a:t> in </a:t>
            </a:r>
            <a:r>
              <a:rPr lang="de-CH" baseline="0" dirty="0" err="1" smtClean="0"/>
              <a:t>team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based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code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project</a:t>
            </a:r>
            <a:r>
              <a:rPr lang="de-CH" baseline="0" dirty="0" smtClean="0"/>
              <a:t> -&gt; Version Control System</a:t>
            </a:r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examples</a:t>
            </a:r>
            <a:r>
              <a:rPr lang="de-CH" baseline="0" dirty="0" smtClean="0"/>
              <a:t>: </a:t>
            </a:r>
            <a:r>
              <a:rPr lang="de-CH" baseline="0" dirty="0" err="1" smtClean="0"/>
              <a:t>github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enterprise</a:t>
            </a:r>
            <a:r>
              <a:rPr lang="de-CH" baseline="0" dirty="0" smtClean="0"/>
              <a:t> lab, </a:t>
            </a:r>
            <a:r>
              <a:rPr lang="de-CH" baseline="0" dirty="0" err="1" smtClean="0"/>
              <a:t>bitbucket</a:t>
            </a:r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easily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control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things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use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client</a:t>
            </a:r>
            <a:r>
              <a:rPr lang="de-CH" baseline="0" dirty="0" smtClean="0"/>
              <a:t> on </a:t>
            </a:r>
            <a:r>
              <a:rPr lang="de-CH" baseline="0" dirty="0" err="1" smtClean="0"/>
              <a:t>your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desktop</a:t>
            </a:r>
            <a:endParaRPr lang="de-CH" baseline="0" dirty="0" smtClean="0"/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examples</a:t>
            </a:r>
            <a:r>
              <a:rPr lang="de-CH" baseline="0" dirty="0" smtClean="0"/>
              <a:t>: </a:t>
            </a:r>
            <a:r>
              <a:rPr lang="de-CH" baseline="0" dirty="0" err="1" smtClean="0"/>
              <a:t>github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desktop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source-tree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advanced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command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based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shell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A4668-A9A2-4DF8-8D7F-FF1880A060E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9352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Developement</a:t>
            </a:r>
            <a:r>
              <a:rPr lang="de-CH" baseline="0" dirty="0" smtClean="0"/>
              <a:t>:</a:t>
            </a:r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kinetis</a:t>
            </a:r>
            <a:r>
              <a:rPr lang="de-CH" baseline="0" dirty="0" smtClean="0"/>
              <a:t> design </a:t>
            </a:r>
            <a:r>
              <a:rPr lang="de-CH" baseline="0" dirty="0" err="1" smtClean="0"/>
              <a:t>studio</a:t>
            </a:r>
            <a:r>
              <a:rPr lang="de-CH" baseline="0" dirty="0" smtClean="0"/>
              <a:t> / code-</a:t>
            </a:r>
            <a:r>
              <a:rPr lang="de-CH" baseline="0" dirty="0" err="1" smtClean="0"/>
              <a:t>warrior</a:t>
            </a:r>
            <a:r>
              <a:rPr lang="de-CH" baseline="0" dirty="0" smtClean="0"/>
              <a:t> (</a:t>
            </a:r>
            <a:r>
              <a:rPr lang="de-CH" baseline="0" dirty="0" err="1" smtClean="0"/>
              <a:t>don’t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use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it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does</a:t>
            </a:r>
            <a:r>
              <a:rPr lang="de-CH" baseline="0" dirty="0" smtClean="0"/>
              <a:t> not </a:t>
            </a:r>
            <a:r>
              <a:rPr lang="de-CH" baseline="0" dirty="0" err="1" smtClean="0"/>
              <a:t>support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some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atmel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cores</a:t>
            </a:r>
            <a:r>
              <a:rPr lang="de-CH" baseline="0" dirty="0" smtClean="0"/>
              <a:t>)</a:t>
            </a:r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processor</a:t>
            </a:r>
            <a:r>
              <a:rPr lang="de-CH" baseline="0" dirty="0" smtClean="0"/>
              <a:t> expert</a:t>
            </a:r>
          </a:p>
          <a:p>
            <a:endParaRPr lang="de-CH" baseline="0" dirty="0" smtClean="0"/>
          </a:p>
          <a:p>
            <a:r>
              <a:rPr lang="de-CH" baseline="0" dirty="0" err="1" smtClean="0"/>
              <a:t>Program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debug</a:t>
            </a:r>
            <a:endParaRPr lang="de-CH" baseline="0" dirty="0" smtClean="0"/>
          </a:p>
          <a:p>
            <a:r>
              <a:rPr lang="de-CH" baseline="0" dirty="0" smtClean="0"/>
              <a:t>-k20 </a:t>
            </a:r>
            <a:r>
              <a:rPr lang="de-CH" baseline="0" dirty="0" err="1" smtClean="0"/>
              <a:t>debugger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board</a:t>
            </a:r>
            <a:endParaRPr lang="de-CH" baseline="0" dirty="0" smtClean="0"/>
          </a:p>
          <a:p>
            <a:r>
              <a:rPr lang="de-CH" baseline="0" dirty="0" smtClean="0"/>
              <a:t>-kl25z</a:t>
            </a:r>
          </a:p>
          <a:p>
            <a:r>
              <a:rPr lang="de-CH" baseline="0" dirty="0" smtClean="0"/>
              <a:t>-j-</a:t>
            </a:r>
            <a:r>
              <a:rPr lang="de-CH" baseline="0" dirty="0" err="1" smtClean="0"/>
              <a:t>linkd</a:t>
            </a:r>
            <a:endParaRPr lang="de-CH" baseline="0" dirty="0" smtClean="0"/>
          </a:p>
          <a:p>
            <a:r>
              <a:rPr lang="de-CH" baseline="0" dirty="0" smtClean="0"/>
              <a:t>-multilink</a:t>
            </a:r>
          </a:p>
          <a:p>
            <a:endParaRPr lang="de-CH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A4668-A9A2-4DF8-8D7F-FF1880A060E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8540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Important</a:t>
            </a:r>
            <a:r>
              <a:rPr lang="de-CH" dirty="0" smtClean="0"/>
              <a:t>: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If</a:t>
            </a:r>
            <a:r>
              <a:rPr lang="de-CH" baseline="0" dirty="0" smtClean="0"/>
              <a:t> KL25Z </a:t>
            </a:r>
            <a:r>
              <a:rPr lang="de-CH" baseline="0" dirty="0" err="1" smtClean="0"/>
              <a:t>new</a:t>
            </a:r>
            <a:r>
              <a:rPr lang="de-CH" baseline="0" dirty="0" smtClean="0"/>
              <a:t>, update </a:t>
            </a:r>
            <a:r>
              <a:rPr lang="de-CH" baseline="0" dirty="0" err="1" smtClean="0"/>
              <a:t>bootloader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win7 </a:t>
            </a:r>
            <a:r>
              <a:rPr lang="de-CH" baseline="0" dirty="0" err="1" smtClean="0"/>
              <a:t>machine</a:t>
            </a:r>
            <a:endParaRPr lang="de-CH" baseline="0" dirty="0" smtClean="0"/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select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core</a:t>
            </a:r>
            <a:r>
              <a:rPr lang="de-CH" baseline="0" dirty="0" smtClean="0"/>
              <a:t> KL25Z128… not </a:t>
            </a:r>
            <a:r>
              <a:rPr lang="de-CH" baseline="0" dirty="0" err="1" smtClean="0"/>
              <a:t>board</a:t>
            </a:r>
            <a:endParaRPr lang="de-CH" baseline="0" dirty="0" smtClean="0"/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activate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processor</a:t>
            </a:r>
            <a:r>
              <a:rPr lang="de-CH" baseline="0" dirty="0" smtClean="0"/>
              <a:t> expert</a:t>
            </a:r>
          </a:p>
          <a:p>
            <a:r>
              <a:rPr lang="de-CH" baseline="0" dirty="0" smtClean="0"/>
              <a:t>-set </a:t>
            </a:r>
            <a:r>
              <a:rPr lang="de-CH" baseline="0" dirty="0" err="1" smtClean="0"/>
              <a:t>project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code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settings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c90 </a:t>
            </a:r>
            <a:r>
              <a:rPr lang="de-CH" baseline="0" dirty="0" err="1" smtClean="0"/>
              <a:t>standard</a:t>
            </a:r>
            <a:r>
              <a:rPr lang="de-CH" baseline="0" dirty="0" smtClean="0"/>
              <a:t>, not c99</a:t>
            </a:r>
          </a:p>
          <a:p>
            <a:r>
              <a:rPr lang="de-CH" baseline="0" dirty="0" smtClean="0"/>
              <a:t>-set </a:t>
            </a:r>
            <a:r>
              <a:rPr lang="de-CH" baseline="0" dirty="0" err="1" smtClean="0"/>
              <a:t>debugger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openSDA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debugger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k20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KL25Z </a:t>
            </a:r>
            <a:r>
              <a:rPr lang="de-CH" baseline="0" dirty="0" err="1" smtClean="0"/>
              <a:t>debugger</a:t>
            </a:r>
            <a:endParaRPr lang="de-CH" baseline="0" dirty="0" smtClean="0"/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don’t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share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generated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code</a:t>
            </a:r>
            <a:r>
              <a:rPr lang="de-CH" baseline="0" dirty="0" smtClean="0"/>
              <a:t> on </a:t>
            </a:r>
            <a:r>
              <a:rPr lang="de-CH" baseline="0" dirty="0" err="1" smtClean="0"/>
              <a:t>git</a:t>
            </a:r>
            <a:endParaRPr lang="de-CH" baseline="0" dirty="0" smtClean="0"/>
          </a:p>
          <a:p>
            <a:r>
              <a:rPr lang="de-CH" baseline="0" dirty="0" smtClean="0"/>
              <a:t>-check </a:t>
            </a:r>
            <a:r>
              <a:rPr lang="de-CH" baseline="0" dirty="0" err="1" smtClean="0"/>
              <a:t>what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you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commit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comment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aswell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</a:t>
            </a:r>
            <a:r>
              <a:rPr lang="de-CH" baseline="0" dirty="0" smtClean="0"/>
              <a:t> manage </a:t>
            </a:r>
            <a:r>
              <a:rPr lang="de-CH" baseline="0" dirty="0" err="1" smtClean="0"/>
              <a:t>your</a:t>
            </a:r>
            <a:r>
              <a:rPr lang="de-CH" baseline="0" dirty="0" smtClean="0"/>
              <a:t> .</a:t>
            </a:r>
            <a:r>
              <a:rPr lang="de-CH" baseline="0" dirty="0" err="1" smtClean="0"/>
              <a:t>gitignore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file</a:t>
            </a:r>
            <a:r>
              <a:rPr lang="de-CH" baseline="0" dirty="0" smtClean="0"/>
              <a:t>. JUST DON’T FUCK IT UP!!!!!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A4668-A9A2-4DF8-8D7F-FF1880A060E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6504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-Version Control System</a:t>
            </a:r>
          </a:p>
          <a:p>
            <a:endParaRPr lang="de-CH" dirty="0" smtClean="0"/>
          </a:p>
          <a:p>
            <a:r>
              <a:rPr lang="de-CH" dirty="0" smtClean="0"/>
              <a:t>-</a:t>
            </a:r>
            <a:r>
              <a:rPr lang="de-CH" dirty="0" err="1" smtClean="0"/>
              <a:t>Several</a:t>
            </a:r>
            <a:r>
              <a:rPr lang="de-CH" dirty="0" smtClean="0"/>
              <a:t> People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work</a:t>
            </a:r>
            <a:r>
              <a:rPr lang="de-CH" dirty="0" smtClean="0"/>
              <a:t> on </a:t>
            </a:r>
            <a:r>
              <a:rPr lang="de-CH" dirty="0" err="1" smtClean="0"/>
              <a:t>the</a:t>
            </a:r>
            <a:r>
              <a:rPr lang="de-CH" dirty="0" smtClean="0"/>
              <a:t> same </a:t>
            </a:r>
            <a:r>
              <a:rPr lang="de-CH" dirty="0" err="1" smtClean="0"/>
              <a:t>project</a:t>
            </a:r>
            <a:r>
              <a:rPr lang="de-CH" dirty="0" smtClean="0"/>
              <a:t>.</a:t>
            </a:r>
            <a:r>
              <a:rPr lang="de-CH" baseline="0" dirty="0" smtClean="0"/>
              <a:t/>
            </a:r>
            <a:br>
              <a:rPr lang="de-CH" baseline="0" dirty="0" smtClean="0"/>
            </a:br>
            <a:r>
              <a:rPr lang="de-CH" baseline="0" dirty="0" smtClean="0"/>
              <a:t>-Backup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datalog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available</a:t>
            </a:r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Because</a:t>
            </a:r>
            <a:r>
              <a:rPr lang="de-CH" baseline="0" dirty="0" smtClean="0"/>
              <a:t> via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KL25USB </a:t>
            </a:r>
            <a:r>
              <a:rPr lang="de-CH" baseline="0" dirty="0" err="1" smtClean="0"/>
              <a:t>it’s</a:t>
            </a:r>
            <a:r>
              <a:rPr lang="de-CH" baseline="0" dirty="0" smtClean="0"/>
              <a:t> not </a:t>
            </a:r>
            <a:r>
              <a:rPr lang="de-CH" baseline="0" dirty="0" err="1" smtClean="0"/>
              <a:t>possible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debug</a:t>
            </a:r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Because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it’s</a:t>
            </a:r>
            <a:r>
              <a:rPr lang="de-CH" baseline="0" dirty="0" smtClean="0"/>
              <a:t> not </a:t>
            </a:r>
            <a:r>
              <a:rPr lang="de-CH" baseline="0" dirty="0" err="1" smtClean="0"/>
              <a:t>compatible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win8.x </a:t>
            </a:r>
            <a:r>
              <a:rPr lang="de-CH" baseline="0" dirty="0" err="1" smtClean="0"/>
              <a:t>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later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systems</a:t>
            </a:r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err="1" smtClean="0"/>
              <a:t>Recap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Lessons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Learned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solve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maze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bot in </a:t>
            </a:r>
            <a:r>
              <a:rPr lang="de-CH" baseline="0" smtClean="0"/>
              <a:t>competition</a:t>
            </a:r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A4668-A9A2-4DF8-8D7F-FF1880A060E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700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6DD2-6AF1-4191-B932-4DBD3D729440}" type="datetime1">
              <a:rPr lang="de-CH" smtClean="0"/>
              <a:t>28.02.2016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2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E82A-C305-4690-86A9-BACD9257F23F}" type="datetime1">
              <a:rPr lang="de-CH" smtClean="0"/>
              <a:t>28.02.2016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634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C441-1BA2-4832-951C-631D5CB6EE4C}" type="datetime1">
              <a:rPr lang="de-CH" smtClean="0"/>
              <a:t>28.02.2016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981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FD8A-C517-402B-A437-A0DDE34B6FBB}" type="datetime1">
              <a:rPr lang="de-CH" smtClean="0"/>
              <a:t>28.02.2016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394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6202-D71F-4A1E-8CBF-78C7B05AC921}" type="datetime1">
              <a:rPr lang="de-CH" smtClean="0"/>
              <a:t>28.02.2016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5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CF64-3FF3-439A-8FCB-A5E45383D2B1}" type="datetime1">
              <a:rPr lang="de-CH" smtClean="0"/>
              <a:t>28.02.2016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633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BCF7-D1E5-417E-9194-875E6992B97F}" type="datetime1">
              <a:rPr lang="de-CH" smtClean="0"/>
              <a:t>28.02.2016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997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237E-EC11-4A07-A9BC-A689CB7191AF}" type="datetime1">
              <a:rPr lang="de-CH" smtClean="0"/>
              <a:t>28.02.2016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113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3BA4-4C3F-4602-82B8-D8CEE9B080D0}" type="datetime1">
              <a:rPr lang="de-CH" smtClean="0"/>
              <a:t>28.02.2016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295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EA77-A2B7-49D3-8763-AEA4396DBC63}" type="datetime1">
              <a:rPr lang="de-CH" smtClean="0"/>
              <a:t>28.02.2016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038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ADC5-537D-46D5-8B89-CB37E076C264}" type="datetime1">
              <a:rPr lang="de-CH" smtClean="0"/>
              <a:t>28.02.2016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097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777AF-85FA-4E87-8A85-6180EBA535EF}" type="datetime1">
              <a:rPr lang="de-CH" smtClean="0"/>
              <a:t>28.02.2016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655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384426"/>
            <a:ext cx="9144000" cy="1588753"/>
          </a:xfrm>
        </p:spPr>
        <p:txBody>
          <a:bodyPr/>
          <a:lstStyle/>
          <a:p>
            <a:r>
              <a:rPr lang="de-CH" dirty="0" smtClean="0"/>
              <a:t>RECAP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1973179"/>
            <a:ext cx="9144000" cy="1379621"/>
          </a:xfrm>
        </p:spPr>
        <p:txBody>
          <a:bodyPr>
            <a:normAutofit/>
          </a:bodyPr>
          <a:lstStyle/>
          <a:p>
            <a:r>
              <a:rPr lang="de-CH" dirty="0" smtClean="0"/>
              <a:t>22.02.2016</a:t>
            </a:r>
          </a:p>
          <a:p>
            <a:r>
              <a:rPr lang="de-CH" dirty="0" smtClean="0"/>
              <a:t>Fabian, Ueli</a:t>
            </a:r>
          </a:p>
          <a:p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299411" y="2839453"/>
            <a:ext cx="9849852" cy="37217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CH" sz="2800" dirty="0" smtClean="0"/>
          </a:p>
          <a:p>
            <a:pPr algn="l"/>
            <a:r>
              <a:rPr lang="de-CH" sz="2800" dirty="0" smtClean="0"/>
              <a:t>Agenda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800" dirty="0" smtClean="0"/>
              <a:t>General Information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800" dirty="0" err="1" smtClean="0"/>
              <a:t>Recap</a:t>
            </a:r>
            <a:r>
              <a:rPr lang="de-CH" sz="2800" dirty="0" smtClean="0"/>
              <a:t>/</a:t>
            </a:r>
            <a:r>
              <a:rPr lang="de-CH" sz="2800" dirty="0" err="1" smtClean="0"/>
              <a:t>lessons</a:t>
            </a:r>
            <a:r>
              <a:rPr lang="de-CH" sz="2800" dirty="0" smtClean="0"/>
              <a:t> </a:t>
            </a:r>
            <a:r>
              <a:rPr lang="de-CH" sz="2800" dirty="0" err="1" smtClean="0"/>
              <a:t>learned</a:t>
            </a:r>
            <a:endParaRPr lang="de-CH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800" dirty="0" err="1" smtClean="0"/>
              <a:t>Introduction</a:t>
            </a:r>
            <a:r>
              <a:rPr lang="de-CH" sz="2800" dirty="0" smtClean="0"/>
              <a:t> VCS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800" dirty="0" err="1" smtClean="0"/>
              <a:t>Program</a:t>
            </a:r>
            <a:r>
              <a:rPr lang="de-CH" sz="2800" dirty="0" smtClean="0"/>
              <a:t> </a:t>
            </a:r>
            <a:r>
              <a:rPr lang="de-CH" sz="2800" dirty="0" err="1" smtClean="0"/>
              <a:t>and</a:t>
            </a:r>
            <a:r>
              <a:rPr lang="de-CH" sz="2800" dirty="0" smtClean="0"/>
              <a:t> </a:t>
            </a:r>
            <a:r>
              <a:rPr lang="de-CH" sz="2800" dirty="0" err="1" smtClean="0"/>
              <a:t>debug</a:t>
            </a:r>
            <a:r>
              <a:rPr lang="de-CH" sz="2800" dirty="0" smtClean="0"/>
              <a:t> </a:t>
            </a:r>
            <a:r>
              <a:rPr lang="de-CH" sz="2800" dirty="0" err="1" smtClean="0"/>
              <a:t>devices</a:t>
            </a:r>
            <a:endParaRPr lang="de-CH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800" dirty="0" smtClean="0"/>
              <a:t>Set </a:t>
            </a:r>
            <a:r>
              <a:rPr lang="de-CH" sz="2800" dirty="0" err="1" smtClean="0"/>
              <a:t>up</a:t>
            </a:r>
            <a:r>
              <a:rPr lang="de-CH" sz="2800" dirty="0" smtClean="0"/>
              <a:t> </a:t>
            </a:r>
            <a:r>
              <a:rPr lang="de-CH" sz="2800" dirty="0" err="1" smtClean="0"/>
              <a:t>first</a:t>
            </a:r>
            <a:r>
              <a:rPr lang="de-CH" sz="2800" dirty="0" smtClean="0"/>
              <a:t> </a:t>
            </a:r>
            <a:r>
              <a:rPr lang="de-CH" sz="2800" dirty="0" err="1" smtClean="0"/>
              <a:t>project</a:t>
            </a:r>
            <a:r>
              <a:rPr lang="de-CH" sz="2800" dirty="0" smtClean="0"/>
              <a:t>/KL25Z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800" dirty="0" smtClean="0"/>
              <a:t>Quiz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853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General Information	</a:t>
            </a:r>
            <a:endParaRPr lang="de-CH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79" y="1690688"/>
            <a:ext cx="2791713" cy="2091090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2</a:t>
            </a:fld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692" y="3016251"/>
            <a:ext cx="3637166" cy="274902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31591"/>
            <a:ext cx="3183644" cy="238466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356" y="2548250"/>
            <a:ext cx="3364088" cy="393016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933979" y="6217850"/>
            <a:ext cx="455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Source: </a:t>
            </a:r>
            <a:r>
              <a:rPr lang="de-CH" sz="1200" dirty="0" err="1" smtClean="0"/>
              <a:t>google</a:t>
            </a:r>
            <a:r>
              <a:rPr lang="de-CH" sz="1200" dirty="0" smtClean="0"/>
              <a:t> </a:t>
            </a:r>
            <a:r>
              <a:rPr lang="de-CH" sz="1200" dirty="0" err="1" smtClean="0"/>
              <a:t>image</a:t>
            </a:r>
            <a:r>
              <a:rPr lang="de-CH" sz="1200" dirty="0" smtClean="0"/>
              <a:t> </a:t>
            </a:r>
            <a:r>
              <a:rPr lang="de-CH" sz="1200" dirty="0" err="1" smtClean="0"/>
              <a:t>search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54370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Recaps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6" y="2399088"/>
            <a:ext cx="4997418" cy="2798554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676" y="2039182"/>
            <a:ext cx="3518366" cy="3518366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3</a:t>
            </a:fld>
            <a:endParaRPr lang="de-CH"/>
          </a:p>
        </p:txBody>
      </p:sp>
      <p:sp>
        <p:nvSpPr>
          <p:cNvPr id="6" name="Textfeld 5"/>
          <p:cNvSpPr txBox="1"/>
          <p:nvPr/>
        </p:nvSpPr>
        <p:spPr>
          <a:xfrm>
            <a:off x="933979" y="6217850"/>
            <a:ext cx="455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Source: </a:t>
            </a:r>
            <a:r>
              <a:rPr lang="de-CH" sz="1200" dirty="0" err="1" smtClean="0"/>
              <a:t>google</a:t>
            </a:r>
            <a:r>
              <a:rPr lang="de-CH" sz="1200" dirty="0" smtClean="0"/>
              <a:t> </a:t>
            </a:r>
            <a:r>
              <a:rPr lang="de-CH" sz="1200" dirty="0" err="1" smtClean="0"/>
              <a:t>image</a:t>
            </a:r>
            <a:r>
              <a:rPr lang="de-CH" sz="1200" dirty="0" smtClean="0"/>
              <a:t> </a:t>
            </a:r>
            <a:r>
              <a:rPr lang="de-CH" sz="1200" dirty="0" err="1" smtClean="0"/>
              <a:t>search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42847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r>
              <a:rPr lang="de-CH" dirty="0" smtClean="0"/>
              <a:t> VCS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225716" cy="2817144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287" y="774959"/>
            <a:ext cx="6043184" cy="232430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915" y="3509094"/>
            <a:ext cx="2643439" cy="264343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284" y="850232"/>
            <a:ext cx="4431437" cy="265886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864" y="1808728"/>
            <a:ext cx="1524000" cy="15240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366" y="3332728"/>
            <a:ext cx="4044701" cy="3018533"/>
          </a:xfrm>
          <a:prstGeom prst="rect">
            <a:avLst/>
          </a:prstGeom>
        </p:spPr>
      </p:pic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4</a:t>
            </a:fld>
            <a:endParaRPr lang="de-CH"/>
          </a:p>
        </p:txBody>
      </p:sp>
      <p:sp>
        <p:nvSpPr>
          <p:cNvPr id="13" name="Textfeld 12"/>
          <p:cNvSpPr txBox="1"/>
          <p:nvPr/>
        </p:nvSpPr>
        <p:spPr>
          <a:xfrm>
            <a:off x="933979" y="6217850"/>
            <a:ext cx="455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Source: </a:t>
            </a:r>
            <a:r>
              <a:rPr lang="de-CH" sz="1200" dirty="0" err="1" smtClean="0"/>
              <a:t>google</a:t>
            </a:r>
            <a:r>
              <a:rPr lang="de-CH" sz="1200" dirty="0" smtClean="0"/>
              <a:t> </a:t>
            </a:r>
            <a:r>
              <a:rPr lang="de-CH" sz="1200" dirty="0" err="1" smtClean="0"/>
              <a:t>image</a:t>
            </a:r>
            <a:r>
              <a:rPr lang="de-CH" sz="1200" dirty="0" smtClean="0"/>
              <a:t> </a:t>
            </a:r>
            <a:r>
              <a:rPr lang="de-CH" sz="1200" dirty="0" err="1" smtClean="0"/>
              <a:t>search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2286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Program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debug</a:t>
            </a:r>
            <a:r>
              <a:rPr lang="de-CH" dirty="0" smtClean="0"/>
              <a:t> </a:t>
            </a:r>
            <a:r>
              <a:rPr lang="de-CH" dirty="0" err="1" smtClean="0"/>
              <a:t>devices</a:t>
            </a:r>
            <a:endParaRPr lang="de-CH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0235"/>
            <a:ext cx="3741033" cy="2353017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5</a:t>
            </a:fld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266" y="4622800"/>
            <a:ext cx="2628900" cy="173355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933979" y="6368899"/>
            <a:ext cx="455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Source: </a:t>
            </a:r>
            <a:r>
              <a:rPr lang="de-CH" sz="1200" dirty="0" err="1" smtClean="0"/>
              <a:t>google</a:t>
            </a:r>
            <a:r>
              <a:rPr lang="de-CH" sz="1200" dirty="0" smtClean="0"/>
              <a:t> </a:t>
            </a:r>
            <a:r>
              <a:rPr lang="de-CH" sz="1200" dirty="0" err="1" smtClean="0"/>
              <a:t>image</a:t>
            </a:r>
            <a:r>
              <a:rPr lang="de-CH" sz="1200" dirty="0" smtClean="0"/>
              <a:t> </a:t>
            </a:r>
            <a:r>
              <a:rPr lang="de-CH" sz="1200" dirty="0" err="1" smtClean="0"/>
              <a:t>search</a:t>
            </a:r>
            <a:endParaRPr lang="de-CH" sz="12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384" y="895350"/>
            <a:ext cx="2886075" cy="1590675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7639579" y="2486025"/>
            <a:ext cx="455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Source: mcuoneclipse.com</a:t>
            </a:r>
            <a:endParaRPr lang="de-CH" sz="120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979" y="2774950"/>
            <a:ext cx="2466975" cy="184785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521" y="3251200"/>
            <a:ext cx="2047875" cy="223837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492" y="4500562"/>
            <a:ext cx="22383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0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Set </a:t>
            </a:r>
            <a:r>
              <a:rPr lang="de-CH" dirty="0" err="1" smtClean="0"/>
              <a:t>up</a:t>
            </a:r>
            <a:r>
              <a:rPr lang="de-CH" dirty="0" smtClean="0"/>
              <a:t> </a:t>
            </a:r>
            <a:r>
              <a:rPr lang="de-CH" dirty="0" err="1" smtClean="0"/>
              <a:t>first</a:t>
            </a:r>
            <a:r>
              <a:rPr lang="de-CH" dirty="0" smtClean="0"/>
              <a:t> </a:t>
            </a:r>
            <a:r>
              <a:rPr lang="de-CH" dirty="0" err="1" smtClean="0"/>
              <a:t>project</a:t>
            </a:r>
            <a:r>
              <a:rPr lang="de-CH" dirty="0" smtClean="0"/>
              <a:t>/KL25Z</a:t>
            </a:r>
            <a:endParaRPr lang="de-CH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9544" y="1425909"/>
            <a:ext cx="9172912" cy="4930441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8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Quiz (potential MEP </a:t>
            </a:r>
            <a:r>
              <a:rPr lang="de-CH" dirty="0" err="1" smtClean="0"/>
              <a:t>questions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99846"/>
            <a:ext cx="10515600" cy="4631619"/>
          </a:xfrm>
        </p:spPr>
        <p:txBody>
          <a:bodyPr>
            <a:normAutofit lnSpcReduction="10000"/>
          </a:bodyPr>
          <a:lstStyle/>
          <a:p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meaning</a:t>
            </a:r>
            <a:r>
              <a:rPr lang="de-CH" dirty="0" smtClean="0"/>
              <a:t> </a:t>
            </a:r>
            <a:r>
              <a:rPr lang="de-CH" dirty="0" err="1" smtClean="0"/>
              <a:t>have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letters</a:t>
            </a:r>
            <a:r>
              <a:rPr lang="de-CH" dirty="0" smtClean="0"/>
              <a:t> VCS?</a:t>
            </a:r>
          </a:p>
          <a:p>
            <a:endParaRPr lang="de-CH" dirty="0" smtClean="0"/>
          </a:p>
          <a:p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advantages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a VCS?</a:t>
            </a:r>
          </a:p>
          <a:p>
            <a:endParaRPr lang="de-CH" dirty="0"/>
          </a:p>
          <a:p>
            <a:r>
              <a:rPr lang="de-CH" dirty="0" err="1"/>
              <a:t>W</a:t>
            </a:r>
            <a:r>
              <a:rPr lang="de-CH" dirty="0" err="1" smtClean="0"/>
              <a:t>e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not </a:t>
            </a:r>
            <a:r>
              <a:rPr lang="de-CH" dirty="0" err="1" smtClean="0"/>
              <a:t>programing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FRDM </a:t>
            </a:r>
            <a:r>
              <a:rPr lang="de-CH" smtClean="0"/>
              <a:t>Boardvia</a:t>
            </a:r>
            <a:r>
              <a:rPr lang="de-CH" dirty="0" smtClean="0"/>
              <a:t> </a:t>
            </a:r>
            <a:r>
              <a:rPr lang="de-CH" dirty="0" smtClean="0"/>
              <a:t>KL25Z USB </a:t>
            </a:r>
            <a:r>
              <a:rPr lang="de-CH" dirty="0" err="1" smtClean="0"/>
              <a:t>instead</a:t>
            </a:r>
            <a:r>
              <a:rPr lang="de-CH" dirty="0" smtClean="0"/>
              <a:t> </a:t>
            </a:r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program</a:t>
            </a:r>
            <a:r>
              <a:rPr lang="de-CH" dirty="0" smtClean="0"/>
              <a:t> via </a:t>
            </a:r>
            <a:r>
              <a:rPr lang="de-CH" dirty="0" err="1" smtClean="0"/>
              <a:t>OpenSDA</a:t>
            </a:r>
            <a:r>
              <a:rPr lang="de-CH" dirty="0" smtClean="0"/>
              <a:t> USB. </a:t>
            </a:r>
            <a:r>
              <a:rPr lang="de-CH" dirty="0" err="1" smtClean="0"/>
              <a:t>Why</a:t>
            </a:r>
            <a:r>
              <a:rPr lang="de-CH" dirty="0" smtClean="0"/>
              <a:t>?</a:t>
            </a:r>
          </a:p>
          <a:p>
            <a:endParaRPr lang="de-CH" dirty="0"/>
          </a:p>
          <a:p>
            <a:r>
              <a:rPr lang="de-CH" dirty="0" smtClean="0"/>
              <a:t>On </a:t>
            </a:r>
            <a:r>
              <a:rPr lang="de-CH" dirty="0" err="1" smtClean="0"/>
              <a:t>brand</a:t>
            </a:r>
            <a:r>
              <a:rPr lang="de-CH" dirty="0" smtClean="0"/>
              <a:t> </a:t>
            </a:r>
            <a:r>
              <a:rPr lang="de-CH" dirty="0" err="1" smtClean="0"/>
              <a:t>new</a:t>
            </a:r>
            <a:r>
              <a:rPr lang="de-CH" dirty="0" smtClean="0"/>
              <a:t> FRDM KL25Z </a:t>
            </a:r>
            <a:r>
              <a:rPr lang="de-CH" dirty="0" err="1" smtClean="0"/>
              <a:t>boards</a:t>
            </a:r>
            <a:r>
              <a:rPr lang="de-CH" dirty="0" smtClean="0"/>
              <a:t> </a:t>
            </a:r>
            <a:r>
              <a:rPr lang="de-CH" dirty="0" err="1" smtClean="0"/>
              <a:t>we</a:t>
            </a:r>
            <a:r>
              <a:rPr lang="de-CH" dirty="0" smtClean="0"/>
              <a:t> update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bootloader</a:t>
            </a:r>
            <a:r>
              <a:rPr lang="de-CH" dirty="0" smtClean="0"/>
              <a:t>. </a:t>
            </a:r>
            <a:r>
              <a:rPr lang="de-CH" dirty="0" err="1" smtClean="0"/>
              <a:t>Why</a:t>
            </a:r>
            <a:r>
              <a:rPr lang="de-CH" dirty="0" smtClean="0"/>
              <a:t>?</a:t>
            </a:r>
          </a:p>
          <a:p>
            <a:endParaRPr lang="de-CH" dirty="0"/>
          </a:p>
          <a:p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three</a:t>
            </a:r>
            <a:r>
              <a:rPr lang="de-CH" dirty="0" smtClean="0"/>
              <a:t> </a:t>
            </a:r>
            <a:r>
              <a:rPr lang="de-CH" dirty="0" err="1" smtClean="0"/>
              <a:t>testats</a:t>
            </a:r>
            <a:r>
              <a:rPr lang="de-CH" dirty="0" smtClean="0"/>
              <a:t> </a:t>
            </a:r>
            <a:r>
              <a:rPr lang="de-CH" dirty="0" err="1" smtClean="0"/>
              <a:t>you</a:t>
            </a:r>
            <a:r>
              <a:rPr lang="de-CH" dirty="0" smtClean="0"/>
              <a:t> </a:t>
            </a:r>
            <a:r>
              <a:rPr lang="de-CH" dirty="0" err="1" smtClean="0"/>
              <a:t>have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achieve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354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Breitbild</PresentationFormat>
  <Paragraphs>87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RECAP</vt:lpstr>
      <vt:lpstr>General Information </vt:lpstr>
      <vt:lpstr>Recaps and lessons learned</vt:lpstr>
      <vt:lpstr>Introduction VCS</vt:lpstr>
      <vt:lpstr>Program and debug devices</vt:lpstr>
      <vt:lpstr>Set up first project/KL25Z</vt:lpstr>
      <vt:lpstr>Quiz (potential MEP questions)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</dc:title>
  <dc:creator>Niederberger Fabian TA.E.1301</dc:creator>
  <cp:lastModifiedBy>Niederberger Fabian TA.E.1301</cp:lastModifiedBy>
  <cp:revision>23</cp:revision>
  <cp:lastPrinted>2016-02-28T16:02:54Z</cp:lastPrinted>
  <dcterms:created xsi:type="dcterms:W3CDTF">2016-02-28T12:54:45Z</dcterms:created>
  <dcterms:modified xsi:type="dcterms:W3CDTF">2016-02-28T17:39:33Z</dcterms:modified>
</cp:coreProperties>
</file>