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6570" autoAdjust="0"/>
  </p:normalViewPr>
  <p:slideViewPr>
    <p:cSldViewPr snapToGrid="0">
      <p:cViewPr varScale="1">
        <p:scale>
          <a:sx n="68" d="100"/>
          <a:sy n="68" d="100"/>
        </p:scale>
        <p:origin x="12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E71BE7-4C99-4DEB-8863-3D09377381D9}" type="datetimeFigureOut">
              <a:rPr lang="de-CH" smtClean="0"/>
              <a:t>28.02.2016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4A4668-A9A2-4DF8-8D7F-FF1880A060E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053008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 smtClean="0"/>
              <a:t>Hello</a:t>
            </a:r>
            <a:r>
              <a:rPr lang="de-CH" dirty="0" smtClean="0"/>
              <a:t> </a:t>
            </a:r>
            <a:r>
              <a:rPr lang="de-CH" dirty="0" err="1" smtClean="0"/>
              <a:t>everybody</a:t>
            </a:r>
            <a:r>
              <a:rPr lang="de-CH" dirty="0" smtClean="0"/>
              <a:t>…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4A4668-A9A2-4DF8-8D7F-FF1880A060EE}" type="slidenum">
              <a:rPr lang="de-CH" smtClean="0"/>
              <a:t>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434484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-</a:t>
            </a:r>
            <a:r>
              <a:rPr lang="de-CH" dirty="0" err="1" smtClean="0"/>
              <a:t>interactive</a:t>
            </a:r>
            <a:r>
              <a:rPr lang="de-CH" dirty="0" smtClean="0"/>
              <a:t> </a:t>
            </a:r>
            <a:r>
              <a:rPr lang="de-CH" dirty="0" err="1" smtClean="0"/>
              <a:t>course</a:t>
            </a:r>
            <a:r>
              <a:rPr lang="de-CH" dirty="0" smtClean="0"/>
              <a:t> type</a:t>
            </a:r>
          </a:p>
          <a:p>
            <a:endParaRPr lang="de-CH" dirty="0" smtClean="0"/>
          </a:p>
          <a:p>
            <a:r>
              <a:rPr lang="de-CH" dirty="0" smtClean="0"/>
              <a:t>-</a:t>
            </a:r>
            <a:r>
              <a:rPr lang="de-CH" baseline="0" dirty="0" err="1" smtClean="0"/>
              <a:t>work</a:t>
            </a:r>
            <a:r>
              <a:rPr lang="de-CH" baseline="0" dirty="0" smtClean="0"/>
              <a:t> in </a:t>
            </a:r>
            <a:r>
              <a:rPr lang="de-CH" baseline="0" dirty="0" err="1" smtClean="0"/>
              <a:t>teams</a:t>
            </a:r>
            <a:r>
              <a:rPr lang="de-CH" baseline="0" dirty="0" smtClean="0"/>
              <a:t> (2 </a:t>
            </a:r>
            <a:r>
              <a:rPr lang="de-CH" baseline="0" dirty="0" err="1" smtClean="0"/>
              <a:t>people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each</a:t>
            </a:r>
            <a:r>
              <a:rPr lang="de-CH" baseline="0" dirty="0" smtClean="0"/>
              <a:t> </a:t>
            </a:r>
            <a:r>
              <a:rPr lang="de-CH" baseline="0" dirty="0" err="1" smtClean="0"/>
              <a:t>group</a:t>
            </a:r>
            <a:r>
              <a:rPr lang="de-CH" baseline="0" dirty="0" smtClean="0"/>
              <a:t>)</a:t>
            </a:r>
          </a:p>
          <a:p>
            <a:endParaRPr lang="de-CH" baseline="0" dirty="0" smtClean="0"/>
          </a:p>
          <a:p>
            <a:r>
              <a:rPr lang="de-CH" baseline="0" dirty="0" smtClean="0"/>
              <a:t>-</a:t>
            </a:r>
            <a:r>
              <a:rPr lang="de-CH" baseline="0" dirty="0" err="1" smtClean="0"/>
              <a:t>fullfill</a:t>
            </a:r>
            <a:r>
              <a:rPr lang="de-CH" baseline="0" dirty="0" smtClean="0"/>
              <a:t> 3 </a:t>
            </a:r>
            <a:r>
              <a:rPr lang="de-CH" baseline="0" dirty="0" err="1" smtClean="0"/>
              <a:t>testats</a:t>
            </a:r>
            <a:r>
              <a:rPr lang="de-CH" baseline="0" dirty="0" smtClean="0"/>
              <a:t>: </a:t>
            </a:r>
            <a:r>
              <a:rPr lang="de-CH" baseline="0" dirty="0" err="1" smtClean="0"/>
              <a:t>recap</a:t>
            </a:r>
            <a:r>
              <a:rPr lang="de-CH" baseline="0" dirty="0" smtClean="0"/>
              <a:t>, </a:t>
            </a:r>
            <a:r>
              <a:rPr lang="de-CH" baseline="0" dirty="0" err="1" smtClean="0"/>
              <a:t>lessons</a:t>
            </a:r>
            <a:r>
              <a:rPr lang="de-CH" baseline="0" dirty="0" smtClean="0"/>
              <a:t> </a:t>
            </a:r>
            <a:r>
              <a:rPr lang="de-CH" baseline="0" dirty="0" err="1" smtClean="0"/>
              <a:t>learned</a:t>
            </a:r>
            <a:r>
              <a:rPr lang="de-CH" baseline="0" dirty="0" smtClean="0"/>
              <a:t>, </a:t>
            </a:r>
            <a:r>
              <a:rPr lang="de-CH" baseline="0" dirty="0" err="1" smtClean="0"/>
              <a:t>and</a:t>
            </a:r>
            <a:r>
              <a:rPr lang="de-CH" baseline="0" dirty="0" smtClean="0"/>
              <a:t> </a:t>
            </a:r>
            <a:r>
              <a:rPr lang="de-CH" baseline="0" dirty="0" err="1" smtClean="0"/>
              <a:t>robot</a:t>
            </a:r>
            <a:r>
              <a:rPr lang="de-CH" baseline="0" dirty="0" smtClean="0"/>
              <a:t> </a:t>
            </a:r>
            <a:r>
              <a:rPr lang="de-CH" baseline="0" dirty="0" err="1" smtClean="0"/>
              <a:t>maze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challenge</a:t>
            </a:r>
            <a:endParaRPr lang="de-CH" baseline="0" dirty="0" smtClean="0"/>
          </a:p>
          <a:p>
            <a:endParaRPr lang="de-CH" baseline="0" dirty="0" smtClean="0"/>
          </a:p>
          <a:p>
            <a:r>
              <a:rPr lang="de-CH" baseline="0" dirty="0" smtClean="0"/>
              <a:t>-</a:t>
            </a:r>
            <a:r>
              <a:rPr lang="de-CH" baseline="0" dirty="0" err="1" smtClean="0"/>
              <a:t>mep</a:t>
            </a:r>
            <a:r>
              <a:rPr lang="de-CH" baseline="0" dirty="0" smtClean="0"/>
              <a:t> </a:t>
            </a:r>
            <a:r>
              <a:rPr lang="de-CH" baseline="0" dirty="0" err="1" smtClean="0"/>
              <a:t>with</a:t>
            </a:r>
            <a:r>
              <a:rPr lang="de-CH" baseline="0" dirty="0" smtClean="0"/>
              <a:t> unfair </a:t>
            </a:r>
            <a:r>
              <a:rPr lang="de-CH" baseline="0" dirty="0" err="1" smtClean="0"/>
              <a:t>advantages</a:t>
            </a:r>
            <a:r>
              <a:rPr lang="de-CH" baseline="0" dirty="0" smtClean="0"/>
              <a:t> </a:t>
            </a:r>
            <a:r>
              <a:rPr lang="de-CH" baseline="0" dirty="0" err="1" smtClean="0"/>
              <a:t>for</a:t>
            </a:r>
            <a:r>
              <a:rPr lang="de-CH" baseline="0" dirty="0" smtClean="0"/>
              <a:t> </a:t>
            </a:r>
            <a:r>
              <a:rPr lang="de-CH" baseline="0" dirty="0" err="1" smtClean="0"/>
              <a:t>maze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contestants</a:t>
            </a:r>
            <a:r>
              <a:rPr lang="de-CH" baseline="0" dirty="0" smtClean="0"/>
              <a:t> </a:t>
            </a:r>
            <a:r>
              <a:rPr lang="de-CH" baseline="0" dirty="0" err="1" smtClean="0"/>
              <a:t>with</a:t>
            </a:r>
            <a:r>
              <a:rPr lang="de-CH" baseline="0" dirty="0" smtClean="0"/>
              <a:t> </a:t>
            </a:r>
            <a:r>
              <a:rPr lang="de-CH" baseline="0" dirty="0" err="1" smtClean="0"/>
              <a:t>higher</a:t>
            </a:r>
            <a:r>
              <a:rPr lang="de-CH" baseline="0" dirty="0" smtClean="0"/>
              <a:t> rank ;)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4A4668-A9A2-4DF8-8D7F-FF1880A060EE}" type="slidenum">
              <a:rPr lang="de-CH" smtClean="0"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825947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-Every</a:t>
            </a:r>
            <a:r>
              <a:rPr lang="de-CH" baseline="0" dirty="0" smtClean="0"/>
              <a:t> </a:t>
            </a:r>
            <a:r>
              <a:rPr lang="de-CH" baseline="0" dirty="0" err="1" smtClean="0"/>
              <a:t>course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day</a:t>
            </a:r>
            <a:r>
              <a:rPr lang="de-CH" baseline="0" dirty="0" smtClean="0"/>
              <a:t> a </a:t>
            </a:r>
            <a:r>
              <a:rPr lang="de-CH" baseline="0" dirty="0" err="1" smtClean="0"/>
              <a:t>recap</a:t>
            </a:r>
            <a:r>
              <a:rPr lang="de-CH" baseline="0" dirty="0" smtClean="0"/>
              <a:t> </a:t>
            </a:r>
            <a:r>
              <a:rPr lang="de-CH" baseline="0" dirty="0" err="1" smtClean="0"/>
              <a:t>of</a:t>
            </a:r>
            <a:r>
              <a:rPr lang="de-CH" baseline="0" dirty="0" smtClean="0"/>
              <a:t> </a:t>
            </a:r>
            <a:r>
              <a:rPr lang="de-CH" baseline="0" dirty="0" err="1" smtClean="0"/>
              <a:t>the</a:t>
            </a:r>
            <a:r>
              <a:rPr lang="de-CH" baseline="0" dirty="0" smtClean="0"/>
              <a:t> last </a:t>
            </a:r>
            <a:r>
              <a:rPr lang="de-CH" baseline="0" dirty="0" err="1" smtClean="0"/>
              <a:t>weeks</a:t>
            </a:r>
            <a:r>
              <a:rPr lang="de-CH" baseline="0" dirty="0" smtClean="0"/>
              <a:t> </a:t>
            </a:r>
            <a:r>
              <a:rPr lang="de-CH" baseline="0" dirty="0" err="1" smtClean="0"/>
              <a:t>lesson</a:t>
            </a:r>
            <a:endParaRPr lang="de-CH" baseline="0" dirty="0" smtClean="0"/>
          </a:p>
          <a:p>
            <a:endParaRPr lang="de-CH" baseline="0" dirty="0" smtClean="0"/>
          </a:p>
          <a:p>
            <a:r>
              <a:rPr lang="de-CH" dirty="0" smtClean="0"/>
              <a:t>-a </a:t>
            </a:r>
            <a:r>
              <a:rPr lang="de-CH" dirty="0" err="1" smtClean="0"/>
              <a:t>lessons</a:t>
            </a:r>
            <a:r>
              <a:rPr lang="de-CH" baseline="0" dirty="0" smtClean="0"/>
              <a:t> </a:t>
            </a:r>
            <a:r>
              <a:rPr lang="de-CH" baseline="0" dirty="0" err="1" smtClean="0"/>
              <a:t>learned</a:t>
            </a:r>
            <a:r>
              <a:rPr lang="de-CH" baseline="0" dirty="0" smtClean="0"/>
              <a:t> </a:t>
            </a:r>
            <a:r>
              <a:rPr lang="de-CH" baseline="0" dirty="0" err="1" smtClean="0"/>
              <a:t>sheet</a:t>
            </a:r>
            <a:r>
              <a:rPr lang="de-CH" baseline="0" dirty="0" smtClean="0"/>
              <a:t> </a:t>
            </a:r>
            <a:r>
              <a:rPr lang="de-CH" baseline="0" dirty="0" err="1" smtClean="0"/>
              <a:t>created</a:t>
            </a:r>
            <a:r>
              <a:rPr lang="de-CH" baseline="0" dirty="0" smtClean="0"/>
              <a:t> </a:t>
            </a:r>
            <a:r>
              <a:rPr lang="de-CH" baseline="0" dirty="0" err="1" smtClean="0"/>
              <a:t>by</a:t>
            </a:r>
            <a:r>
              <a:rPr lang="de-CH" baseline="0" dirty="0" smtClean="0"/>
              <a:t> </a:t>
            </a:r>
            <a:r>
              <a:rPr lang="de-CH" baseline="0" dirty="0" err="1" smtClean="0"/>
              <a:t>each</a:t>
            </a:r>
            <a:r>
              <a:rPr lang="de-CH" baseline="0" dirty="0" smtClean="0"/>
              <a:t> </a:t>
            </a:r>
            <a:r>
              <a:rPr lang="de-CH" baseline="0" dirty="0" err="1" smtClean="0"/>
              <a:t>student</a:t>
            </a:r>
            <a:r>
              <a:rPr lang="de-CH" baseline="0" dirty="0" smtClean="0"/>
              <a:t> </a:t>
            </a:r>
            <a:r>
              <a:rPr lang="de-CH" baseline="0" dirty="0" err="1" smtClean="0"/>
              <a:t>for</a:t>
            </a:r>
            <a:r>
              <a:rPr lang="de-CH" baseline="0" dirty="0" smtClean="0"/>
              <a:t> </a:t>
            </a:r>
            <a:r>
              <a:rPr lang="de-CH" baseline="0" dirty="0" err="1" smtClean="0"/>
              <a:t>future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course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participants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4A4668-A9A2-4DF8-8D7F-FF1880A060EE}" type="slidenum">
              <a:rPr lang="de-CH" smtClean="0"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579970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-</a:t>
            </a:r>
            <a:r>
              <a:rPr lang="de-CH" dirty="0" err="1" smtClean="0"/>
              <a:t>for</a:t>
            </a:r>
            <a:r>
              <a:rPr lang="de-CH" baseline="0" dirty="0" smtClean="0"/>
              <a:t> </a:t>
            </a:r>
            <a:r>
              <a:rPr lang="de-CH" baseline="0" dirty="0" err="1" smtClean="0"/>
              <a:t>effective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progress</a:t>
            </a:r>
            <a:r>
              <a:rPr lang="de-CH" baseline="0" dirty="0" smtClean="0"/>
              <a:t> in </a:t>
            </a:r>
            <a:r>
              <a:rPr lang="de-CH" baseline="0" dirty="0" err="1" smtClean="0"/>
              <a:t>team</a:t>
            </a:r>
            <a:r>
              <a:rPr lang="de-CH" baseline="0" dirty="0" smtClean="0"/>
              <a:t> </a:t>
            </a:r>
            <a:r>
              <a:rPr lang="de-CH" baseline="0" dirty="0" err="1" smtClean="0"/>
              <a:t>based</a:t>
            </a:r>
            <a:r>
              <a:rPr lang="de-CH" baseline="0" dirty="0" smtClean="0"/>
              <a:t> </a:t>
            </a:r>
            <a:r>
              <a:rPr lang="de-CH" baseline="0" dirty="0" err="1" smtClean="0"/>
              <a:t>code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project</a:t>
            </a:r>
            <a:r>
              <a:rPr lang="de-CH" baseline="0" dirty="0" smtClean="0"/>
              <a:t> -&gt; Version Control System</a:t>
            </a:r>
          </a:p>
          <a:p>
            <a:r>
              <a:rPr lang="de-CH" baseline="0" dirty="0" smtClean="0"/>
              <a:t>-</a:t>
            </a:r>
            <a:r>
              <a:rPr lang="de-CH" baseline="0" dirty="0" err="1" smtClean="0"/>
              <a:t>examples</a:t>
            </a:r>
            <a:r>
              <a:rPr lang="de-CH" baseline="0" dirty="0" smtClean="0"/>
              <a:t>: </a:t>
            </a:r>
            <a:r>
              <a:rPr lang="de-CH" baseline="0" dirty="0" err="1" smtClean="0"/>
              <a:t>github</a:t>
            </a:r>
            <a:r>
              <a:rPr lang="de-CH" baseline="0" dirty="0" smtClean="0"/>
              <a:t>, </a:t>
            </a:r>
            <a:r>
              <a:rPr lang="de-CH" baseline="0" dirty="0" err="1" smtClean="0"/>
              <a:t>enterprise</a:t>
            </a:r>
            <a:r>
              <a:rPr lang="de-CH" baseline="0" dirty="0" smtClean="0"/>
              <a:t> lab, </a:t>
            </a:r>
            <a:r>
              <a:rPr lang="de-CH" baseline="0" dirty="0" err="1" smtClean="0"/>
              <a:t>bitbucket</a:t>
            </a:r>
            <a:endParaRPr lang="de-CH" baseline="0" dirty="0" smtClean="0"/>
          </a:p>
          <a:p>
            <a:endParaRPr lang="de-CH" baseline="0" dirty="0" smtClean="0"/>
          </a:p>
          <a:p>
            <a:r>
              <a:rPr lang="de-CH" baseline="0" dirty="0" smtClean="0"/>
              <a:t>-</a:t>
            </a:r>
            <a:r>
              <a:rPr lang="de-CH" baseline="0" dirty="0" err="1" smtClean="0"/>
              <a:t>to</a:t>
            </a:r>
            <a:r>
              <a:rPr lang="de-CH" baseline="0" dirty="0" smtClean="0"/>
              <a:t> </a:t>
            </a:r>
            <a:r>
              <a:rPr lang="de-CH" baseline="0" dirty="0" err="1" smtClean="0"/>
              <a:t>easily</a:t>
            </a:r>
            <a:r>
              <a:rPr lang="de-CH" baseline="0" dirty="0" smtClean="0"/>
              <a:t> </a:t>
            </a:r>
            <a:r>
              <a:rPr lang="de-CH" baseline="0" dirty="0" err="1" smtClean="0"/>
              <a:t>control</a:t>
            </a:r>
            <a:r>
              <a:rPr lang="de-CH" baseline="0" dirty="0" smtClean="0"/>
              <a:t> </a:t>
            </a:r>
            <a:r>
              <a:rPr lang="de-CH" baseline="0" dirty="0" err="1" smtClean="0"/>
              <a:t>things</a:t>
            </a:r>
            <a:r>
              <a:rPr lang="de-CH" baseline="0" dirty="0" smtClean="0"/>
              <a:t> </a:t>
            </a:r>
            <a:r>
              <a:rPr lang="de-CH" baseline="0" dirty="0" err="1" smtClean="0"/>
              <a:t>use</a:t>
            </a:r>
            <a:r>
              <a:rPr lang="de-CH" baseline="0" dirty="0" smtClean="0"/>
              <a:t> a </a:t>
            </a:r>
            <a:r>
              <a:rPr lang="de-CH" baseline="0" dirty="0" err="1" smtClean="0"/>
              <a:t>client</a:t>
            </a:r>
            <a:r>
              <a:rPr lang="de-CH" baseline="0" dirty="0" smtClean="0"/>
              <a:t> on </a:t>
            </a:r>
            <a:r>
              <a:rPr lang="de-CH" baseline="0" dirty="0" err="1" smtClean="0"/>
              <a:t>your</a:t>
            </a:r>
            <a:r>
              <a:rPr lang="de-CH" baseline="0" dirty="0" smtClean="0"/>
              <a:t> </a:t>
            </a:r>
            <a:r>
              <a:rPr lang="de-CH" baseline="0" dirty="0" err="1" smtClean="0"/>
              <a:t>desktop</a:t>
            </a:r>
            <a:endParaRPr lang="de-CH" baseline="0" dirty="0" smtClean="0"/>
          </a:p>
          <a:p>
            <a:r>
              <a:rPr lang="de-CH" baseline="0" dirty="0" smtClean="0"/>
              <a:t>-</a:t>
            </a:r>
            <a:r>
              <a:rPr lang="de-CH" baseline="0" dirty="0" err="1" smtClean="0"/>
              <a:t>examples</a:t>
            </a:r>
            <a:r>
              <a:rPr lang="de-CH" baseline="0" dirty="0" smtClean="0"/>
              <a:t>: </a:t>
            </a:r>
            <a:r>
              <a:rPr lang="de-CH" baseline="0" dirty="0" err="1" smtClean="0"/>
              <a:t>github</a:t>
            </a:r>
            <a:r>
              <a:rPr lang="de-CH" baseline="0" dirty="0" smtClean="0"/>
              <a:t> </a:t>
            </a:r>
            <a:r>
              <a:rPr lang="de-CH" baseline="0" dirty="0" err="1" smtClean="0"/>
              <a:t>desktop</a:t>
            </a:r>
            <a:r>
              <a:rPr lang="de-CH" baseline="0" dirty="0" smtClean="0"/>
              <a:t>, </a:t>
            </a:r>
            <a:r>
              <a:rPr lang="de-CH" baseline="0" dirty="0" err="1" smtClean="0"/>
              <a:t>source-tree</a:t>
            </a:r>
            <a:r>
              <a:rPr lang="de-CH" baseline="0" dirty="0" smtClean="0"/>
              <a:t>, </a:t>
            </a:r>
            <a:r>
              <a:rPr lang="de-CH" baseline="0" dirty="0" err="1" smtClean="0"/>
              <a:t>advanced</a:t>
            </a:r>
            <a:r>
              <a:rPr lang="de-CH" baseline="0" dirty="0" smtClean="0"/>
              <a:t> </a:t>
            </a:r>
            <a:r>
              <a:rPr lang="de-CH" baseline="0" dirty="0" err="1" smtClean="0"/>
              <a:t>command</a:t>
            </a:r>
            <a:r>
              <a:rPr lang="de-CH" baseline="0" dirty="0" smtClean="0"/>
              <a:t> </a:t>
            </a:r>
            <a:r>
              <a:rPr lang="de-CH" baseline="0" dirty="0" err="1" smtClean="0"/>
              <a:t>based</a:t>
            </a:r>
            <a:r>
              <a:rPr lang="de-CH" baseline="0" dirty="0" smtClean="0"/>
              <a:t> </a:t>
            </a:r>
            <a:r>
              <a:rPr lang="de-CH" baseline="0" dirty="0" err="1" smtClean="0"/>
              <a:t>shell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4A4668-A9A2-4DF8-8D7F-FF1880A060EE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993521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 smtClean="0"/>
              <a:t>Developement</a:t>
            </a:r>
            <a:r>
              <a:rPr lang="de-CH" baseline="0" dirty="0" smtClean="0"/>
              <a:t>:</a:t>
            </a:r>
          </a:p>
          <a:p>
            <a:r>
              <a:rPr lang="de-CH" baseline="0" dirty="0" smtClean="0"/>
              <a:t>-</a:t>
            </a:r>
            <a:r>
              <a:rPr lang="de-CH" baseline="0" dirty="0" err="1" smtClean="0"/>
              <a:t>kinetis</a:t>
            </a:r>
            <a:r>
              <a:rPr lang="de-CH" baseline="0" dirty="0" smtClean="0"/>
              <a:t> design </a:t>
            </a:r>
            <a:r>
              <a:rPr lang="de-CH" baseline="0" dirty="0" err="1" smtClean="0"/>
              <a:t>studio</a:t>
            </a:r>
            <a:r>
              <a:rPr lang="de-CH" baseline="0" dirty="0" smtClean="0"/>
              <a:t> / code-</a:t>
            </a:r>
            <a:r>
              <a:rPr lang="de-CH" baseline="0" dirty="0" err="1" smtClean="0"/>
              <a:t>warrior</a:t>
            </a:r>
            <a:r>
              <a:rPr lang="de-CH" baseline="0" dirty="0" smtClean="0"/>
              <a:t> (</a:t>
            </a:r>
            <a:r>
              <a:rPr lang="de-CH" baseline="0" dirty="0" err="1" smtClean="0"/>
              <a:t>don’t</a:t>
            </a:r>
            <a:r>
              <a:rPr lang="de-CH" baseline="0" dirty="0" smtClean="0"/>
              <a:t> </a:t>
            </a:r>
            <a:r>
              <a:rPr lang="de-CH" baseline="0" dirty="0" err="1" smtClean="0"/>
              <a:t>use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it</a:t>
            </a:r>
            <a:r>
              <a:rPr lang="de-CH" baseline="0" dirty="0" smtClean="0"/>
              <a:t>, </a:t>
            </a:r>
            <a:r>
              <a:rPr lang="de-CH" baseline="0" dirty="0" err="1" smtClean="0"/>
              <a:t>does</a:t>
            </a:r>
            <a:r>
              <a:rPr lang="de-CH" baseline="0" dirty="0" smtClean="0"/>
              <a:t> not </a:t>
            </a:r>
            <a:r>
              <a:rPr lang="de-CH" baseline="0" dirty="0" err="1" smtClean="0"/>
              <a:t>support</a:t>
            </a:r>
            <a:r>
              <a:rPr lang="de-CH" baseline="0" dirty="0" smtClean="0"/>
              <a:t> </a:t>
            </a:r>
            <a:r>
              <a:rPr lang="de-CH" baseline="0" dirty="0" err="1" smtClean="0"/>
              <a:t>some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atmel</a:t>
            </a:r>
            <a:r>
              <a:rPr lang="de-CH" baseline="0" dirty="0" smtClean="0"/>
              <a:t> </a:t>
            </a:r>
            <a:r>
              <a:rPr lang="de-CH" baseline="0" dirty="0" err="1" smtClean="0"/>
              <a:t>cores</a:t>
            </a:r>
            <a:r>
              <a:rPr lang="de-CH" baseline="0" dirty="0" smtClean="0"/>
              <a:t>)</a:t>
            </a:r>
          </a:p>
          <a:p>
            <a:r>
              <a:rPr lang="de-CH" baseline="0" dirty="0" smtClean="0"/>
              <a:t>-</a:t>
            </a:r>
            <a:r>
              <a:rPr lang="de-CH" baseline="0" dirty="0" err="1" smtClean="0"/>
              <a:t>processor</a:t>
            </a:r>
            <a:r>
              <a:rPr lang="de-CH" baseline="0" dirty="0" smtClean="0"/>
              <a:t> expert</a:t>
            </a:r>
          </a:p>
          <a:p>
            <a:endParaRPr lang="de-CH" baseline="0" dirty="0" smtClean="0"/>
          </a:p>
          <a:p>
            <a:r>
              <a:rPr lang="de-CH" baseline="0" dirty="0" err="1" smtClean="0"/>
              <a:t>Program</a:t>
            </a:r>
            <a:r>
              <a:rPr lang="de-CH" baseline="0" dirty="0" smtClean="0"/>
              <a:t> </a:t>
            </a:r>
            <a:r>
              <a:rPr lang="de-CH" baseline="0" dirty="0" err="1" smtClean="0"/>
              <a:t>and</a:t>
            </a:r>
            <a:r>
              <a:rPr lang="de-CH" baseline="0" dirty="0" smtClean="0"/>
              <a:t> </a:t>
            </a:r>
            <a:r>
              <a:rPr lang="de-CH" baseline="0" dirty="0" err="1" smtClean="0"/>
              <a:t>debug</a:t>
            </a:r>
            <a:endParaRPr lang="de-CH" baseline="0" dirty="0" smtClean="0"/>
          </a:p>
          <a:p>
            <a:r>
              <a:rPr lang="de-CH" baseline="0" dirty="0" smtClean="0"/>
              <a:t>-k20 </a:t>
            </a:r>
            <a:r>
              <a:rPr lang="de-CH" baseline="0" dirty="0" err="1" smtClean="0"/>
              <a:t>debugger</a:t>
            </a:r>
            <a:r>
              <a:rPr lang="de-CH" baseline="0" dirty="0" smtClean="0"/>
              <a:t> </a:t>
            </a:r>
            <a:r>
              <a:rPr lang="de-CH" baseline="0" dirty="0" err="1" smtClean="0"/>
              <a:t>board</a:t>
            </a:r>
            <a:endParaRPr lang="de-CH" baseline="0" dirty="0" smtClean="0"/>
          </a:p>
          <a:p>
            <a:r>
              <a:rPr lang="de-CH" baseline="0" dirty="0" smtClean="0"/>
              <a:t>-kl25z</a:t>
            </a:r>
          </a:p>
          <a:p>
            <a:r>
              <a:rPr lang="de-CH" baseline="0" dirty="0" smtClean="0"/>
              <a:t>-j-</a:t>
            </a:r>
            <a:r>
              <a:rPr lang="de-CH" baseline="0" dirty="0" err="1" smtClean="0"/>
              <a:t>linkd</a:t>
            </a:r>
            <a:endParaRPr lang="de-CH" baseline="0" dirty="0" smtClean="0"/>
          </a:p>
          <a:p>
            <a:r>
              <a:rPr lang="de-CH" baseline="0" dirty="0" smtClean="0"/>
              <a:t>-multilink</a:t>
            </a:r>
          </a:p>
          <a:p>
            <a:endParaRPr lang="de-CH" baseline="0" dirty="0" smtClean="0"/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4A4668-A9A2-4DF8-8D7F-FF1880A060EE}" type="slidenum">
              <a:rPr lang="de-CH" smtClean="0"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585404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 smtClean="0"/>
              <a:t>Important</a:t>
            </a:r>
            <a:r>
              <a:rPr lang="de-CH" dirty="0" smtClean="0"/>
              <a:t>:</a:t>
            </a:r>
          </a:p>
          <a:p>
            <a:r>
              <a:rPr lang="de-CH" dirty="0" smtClean="0"/>
              <a:t>-</a:t>
            </a:r>
            <a:r>
              <a:rPr lang="de-CH" dirty="0" err="1" smtClean="0"/>
              <a:t>If</a:t>
            </a:r>
            <a:r>
              <a:rPr lang="de-CH" baseline="0" dirty="0" smtClean="0"/>
              <a:t> KL25Z </a:t>
            </a:r>
            <a:r>
              <a:rPr lang="de-CH" baseline="0" dirty="0" err="1" smtClean="0"/>
              <a:t>new</a:t>
            </a:r>
            <a:r>
              <a:rPr lang="de-CH" baseline="0" dirty="0" smtClean="0"/>
              <a:t>, update </a:t>
            </a:r>
            <a:r>
              <a:rPr lang="de-CH" baseline="0" dirty="0" err="1" smtClean="0"/>
              <a:t>bootloader</a:t>
            </a:r>
            <a:r>
              <a:rPr lang="de-CH" baseline="0" dirty="0" smtClean="0"/>
              <a:t> </a:t>
            </a:r>
            <a:r>
              <a:rPr lang="de-CH" baseline="0" dirty="0" err="1" smtClean="0"/>
              <a:t>with</a:t>
            </a:r>
            <a:r>
              <a:rPr lang="de-CH" baseline="0" dirty="0" smtClean="0"/>
              <a:t> win7 </a:t>
            </a:r>
            <a:r>
              <a:rPr lang="de-CH" baseline="0" dirty="0" err="1" smtClean="0"/>
              <a:t>machine</a:t>
            </a:r>
            <a:endParaRPr lang="de-CH" baseline="0" dirty="0" smtClean="0"/>
          </a:p>
          <a:p>
            <a:r>
              <a:rPr lang="de-CH" baseline="0" dirty="0" smtClean="0"/>
              <a:t>-</a:t>
            </a:r>
            <a:r>
              <a:rPr lang="de-CH" baseline="0" dirty="0" err="1" smtClean="0"/>
              <a:t>select</a:t>
            </a:r>
            <a:r>
              <a:rPr lang="de-CH" baseline="0" dirty="0" smtClean="0"/>
              <a:t> </a:t>
            </a:r>
            <a:r>
              <a:rPr lang="de-CH" baseline="0" dirty="0" err="1" smtClean="0"/>
              <a:t>core</a:t>
            </a:r>
            <a:r>
              <a:rPr lang="de-CH" baseline="0" dirty="0" smtClean="0"/>
              <a:t> KL25Z128… not </a:t>
            </a:r>
            <a:r>
              <a:rPr lang="de-CH" baseline="0" dirty="0" err="1" smtClean="0"/>
              <a:t>board</a:t>
            </a:r>
            <a:endParaRPr lang="de-CH" baseline="0" dirty="0" smtClean="0"/>
          </a:p>
          <a:p>
            <a:r>
              <a:rPr lang="de-CH" baseline="0" dirty="0" smtClean="0"/>
              <a:t>-</a:t>
            </a:r>
            <a:r>
              <a:rPr lang="de-CH" baseline="0" dirty="0" err="1" smtClean="0"/>
              <a:t>activate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processor</a:t>
            </a:r>
            <a:r>
              <a:rPr lang="de-CH" baseline="0" dirty="0" smtClean="0"/>
              <a:t> expert</a:t>
            </a:r>
          </a:p>
          <a:p>
            <a:r>
              <a:rPr lang="de-CH" baseline="0" dirty="0" smtClean="0"/>
              <a:t>-set </a:t>
            </a:r>
            <a:r>
              <a:rPr lang="de-CH" baseline="0" dirty="0" err="1" smtClean="0"/>
              <a:t>project</a:t>
            </a:r>
            <a:r>
              <a:rPr lang="de-CH" baseline="0" dirty="0" smtClean="0"/>
              <a:t> </a:t>
            </a:r>
            <a:r>
              <a:rPr lang="de-CH" baseline="0" dirty="0" err="1" smtClean="0"/>
              <a:t>code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settings</a:t>
            </a:r>
            <a:r>
              <a:rPr lang="de-CH" baseline="0" dirty="0" smtClean="0"/>
              <a:t> </a:t>
            </a:r>
            <a:r>
              <a:rPr lang="de-CH" baseline="0" dirty="0" err="1" smtClean="0"/>
              <a:t>to</a:t>
            </a:r>
            <a:r>
              <a:rPr lang="de-CH" baseline="0" dirty="0" smtClean="0"/>
              <a:t> c90 </a:t>
            </a:r>
            <a:r>
              <a:rPr lang="de-CH" baseline="0" dirty="0" err="1" smtClean="0"/>
              <a:t>standard</a:t>
            </a:r>
            <a:r>
              <a:rPr lang="de-CH" baseline="0" dirty="0" smtClean="0"/>
              <a:t>, not c99</a:t>
            </a:r>
          </a:p>
          <a:p>
            <a:r>
              <a:rPr lang="de-CH" baseline="0" dirty="0" smtClean="0"/>
              <a:t>-set </a:t>
            </a:r>
            <a:r>
              <a:rPr lang="de-CH" baseline="0" dirty="0" err="1" smtClean="0"/>
              <a:t>debugger</a:t>
            </a:r>
            <a:r>
              <a:rPr lang="de-CH" baseline="0" dirty="0" smtClean="0"/>
              <a:t> </a:t>
            </a:r>
            <a:r>
              <a:rPr lang="de-CH" baseline="0" dirty="0" err="1" smtClean="0"/>
              <a:t>to</a:t>
            </a:r>
            <a:r>
              <a:rPr lang="de-CH" baseline="0" dirty="0" smtClean="0"/>
              <a:t> </a:t>
            </a:r>
            <a:r>
              <a:rPr lang="de-CH" baseline="0" dirty="0" err="1" smtClean="0"/>
              <a:t>openSDA</a:t>
            </a:r>
            <a:r>
              <a:rPr lang="de-CH" baseline="0" dirty="0" smtClean="0"/>
              <a:t> </a:t>
            </a:r>
            <a:r>
              <a:rPr lang="de-CH" baseline="0" dirty="0" err="1" smtClean="0"/>
              <a:t>debugger</a:t>
            </a:r>
            <a:r>
              <a:rPr lang="de-CH" baseline="0" dirty="0" smtClean="0"/>
              <a:t> </a:t>
            </a:r>
            <a:r>
              <a:rPr lang="de-CH" baseline="0" dirty="0" err="1" smtClean="0"/>
              <a:t>for</a:t>
            </a:r>
            <a:r>
              <a:rPr lang="de-CH" baseline="0" dirty="0" smtClean="0"/>
              <a:t> k20 </a:t>
            </a:r>
            <a:r>
              <a:rPr lang="de-CH" baseline="0" dirty="0" err="1" smtClean="0"/>
              <a:t>and</a:t>
            </a:r>
            <a:r>
              <a:rPr lang="de-CH" baseline="0" dirty="0" smtClean="0"/>
              <a:t> KL25Z </a:t>
            </a:r>
            <a:r>
              <a:rPr lang="de-CH" baseline="0" dirty="0" err="1" smtClean="0"/>
              <a:t>debugger</a:t>
            </a:r>
            <a:endParaRPr lang="de-CH" baseline="0" dirty="0" smtClean="0"/>
          </a:p>
          <a:p>
            <a:r>
              <a:rPr lang="de-CH" baseline="0" dirty="0" smtClean="0"/>
              <a:t>-</a:t>
            </a:r>
            <a:r>
              <a:rPr lang="de-CH" baseline="0" dirty="0" err="1" smtClean="0"/>
              <a:t>don’t</a:t>
            </a:r>
            <a:r>
              <a:rPr lang="de-CH" baseline="0" dirty="0" smtClean="0"/>
              <a:t> </a:t>
            </a:r>
            <a:r>
              <a:rPr lang="de-CH" baseline="0" dirty="0" err="1" smtClean="0"/>
              <a:t>share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generated</a:t>
            </a:r>
            <a:r>
              <a:rPr lang="de-CH" baseline="0" dirty="0" smtClean="0"/>
              <a:t> </a:t>
            </a:r>
            <a:r>
              <a:rPr lang="de-CH" baseline="0" dirty="0" err="1" smtClean="0"/>
              <a:t>code</a:t>
            </a:r>
            <a:r>
              <a:rPr lang="de-CH" baseline="0" dirty="0" smtClean="0"/>
              <a:t> on </a:t>
            </a:r>
            <a:r>
              <a:rPr lang="de-CH" baseline="0" dirty="0" err="1" smtClean="0"/>
              <a:t>git</a:t>
            </a:r>
            <a:endParaRPr lang="de-CH" baseline="0" dirty="0" smtClean="0"/>
          </a:p>
          <a:p>
            <a:r>
              <a:rPr lang="de-CH" baseline="0" dirty="0" smtClean="0"/>
              <a:t>-check </a:t>
            </a:r>
            <a:r>
              <a:rPr lang="de-CH" baseline="0" dirty="0" err="1" smtClean="0"/>
              <a:t>what</a:t>
            </a:r>
            <a:r>
              <a:rPr lang="de-CH" baseline="0" dirty="0" smtClean="0"/>
              <a:t> </a:t>
            </a:r>
            <a:r>
              <a:rPr lang="de-CH" baseline="0" dirty="0" err="1" smtClean="0"/>
              <a:t>you</a:t>
            </a:r>
            <a:r>
              <a:rPr lang="de-CH" baseline="0" dirty="0" smtClean="0"/>
              <a:t> </a:t>
            </a:r>
            <a:r>
              <a:rPr lang="de-CH" baseline="0" dirty="0" err="1" smtClean="0"/>
              <a:t>commit</a:t>
            </a:r>
            <a:r>
              <a:rPr lang="de-CH" baseline="0" dirty="0" smtClean="0"/>
              <a:t> </a:t>
            </a:r>
            <a:r>
              <a:rPr lang="de-CH" baseline="0" dirty="0" err="1" smtClean="0"/>
              <a:t>and</a:t>
            </a:r>
            <a:r>
              <a:rPr lang="de-CH" baseline="0" dirty="0" smtClean="0"/>
              <a:t> </a:t>
            </a:r>
            <a:r>
              <a:rPr lang="de-CH" baseline="0" dirty="0" err="1" smtClean="0"/>
              <a:t>comment</a:t>
            </a:r>
            <a:r>
              <a:rPr lang="de-CH" baseline="0" dirty="0" smtClean="0"/>
              <a:t> </a:t>
            </a:r>
            <a:r>
              <a:rPr lang="de-CH" baseline="0" dirty="0" err="1" smtClean="0"/>
              <a:t>it</a:t>
            </a:r>
            <a:r>
              <a:rPr lang="de-CH" baseline="0" dirty="0" smtClean="0"/>
              <a:t> </a:t>
            </a:r>
            <a:r>
              <a:rPr lang="de-CH" baseline="0" dirty="0" err="1" smtClean="0"/>
              <a:t>aswell</a:t>
            </a:r>
            <a:r>
              <a:rPr lang="de-CH" baseline="0" dirty="0" smtClean="0"/>
              <a:t> </a:t>
            </a:r>
            <a:r>
              <a:rPr lang="de-CH" baseline="0" dirty="0" err="1" smtClean="0"/>
              <a:t>as</a:t>
            </a:r>
            <a:r>
              <a:rPr lang="de-CH" baseline="0" dirty="0" smtClean="0"/>
              <a:t> manage </a:t>
            </a:r>
            <a:r>
              <a:rPr lang="de-CH" baseline="0" dirty="0" err="1" smtClean="0"/>
              <a:t>your</a:t>
            </a:r>
            <a:r>
              <a:rPr lang="de-CH" baseline="0" dirty="0" smtClean="0"/>
              <a:t> .</a:t>
            </a:r>
            <a:r>
              <a:rPr lang="de-CH" baseline="0" dirty="0" err="1" smtClean="0"/>
              <a:t>gitignore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file</a:t>
            </a:r>
            <a:r>
              <a:rPr lang="de-CH" baseline="0" dirty="0" smtClean="0"/>
              <a:t>. JUST DON’T FUCK IT UP!!!!!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4A4668-A9A2-4DF8-8D7F-FF1880A060EE}" type="slidenum">
              <a:rPr lang="de-CH" smtClean="0"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665042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-Version Control System</a:t>
            </a:r>
          </a:p>
          <a:p>
            <a:endParaRPr lang="de-CH" dirty="0" smtClean="0"/>
          </a:p>
          <a:p>
            <a:r>
              <a:rPr lang="de-CH" dirty="0" smtClean="0"/>
              <a:t>-</a:t>
            </a:r>
            <a:r>
              <a:rPr lang="de-CH" dirty="0" err="1" smtClean="0"/>
              <a:t>Several</a:t>
            </a:r>
            <a:r>
              <a:rPr lang="de-CH" dirty="0" smtClean="0"/>
              <a:t> People </a:t>
            </a:r>
            <a:r>
              <a:rPr lang="de-CH" dirty="0" err="1" smtClean="0"/>
              <a:t>can</a:t>
            </a:r>
            <a:r>
              <a:rPr lang="de-CH" dirty="0" smtClean="0"/>
              <a:t> </a:t>
            </a:r>
            <a:r>
              <a:rPr lang="de-CH" dirty="0" err="1" smtClean="0"/>
              <a:t>work</a:t>
            </a:r>
            <a:r>
              <a:rPr lang="de-CH" dirty="0" smtClean="0"/>
              <a:t> on </a:t>
            </a:r>
            <a:r>
              <a:rPr lang="de-CH" dirty="0" err="1" smtClean="0"/>
              <a:t>the</a:t>
            </a:r>
            <a:r>
              <a:rPr lang="de-CH" dirty="0" smtClean="0"/>
              <a:t> same </a:t>
            </a:r>
            <a:r>
              <a:rPr lang="de-CH" dirty="0" err="1" smtClean="0"/>
              <a:t>project</a:t>
            </a:r>
            <a:r>
              <a:rPr lang="de-CH" dirty="0" smtClean="0"/>
              <a:t>.</a:t>
            </a:r>
            <a:r>
              <a:rPr lang="de-CH" baseline="0" dirty="0" smtClean="0"/>
              <a:t/>
            </a:r>
            <a:br>
              <a:rPr lang="de-CH" baseline="0" dirty="0" smtClean="0"/>
            </a:br>
            <a:r>
              <a:rPr lang="de-CH" baseline="0" dirty="0" smtClean="0"/>
              <a:t>-Backup </a:t>
            </a:r>
            <a:r>
              <a:rPr lang="de-CH" baseline="0" dirty="0" err="1" smtClean="0"/>
              <a:t>with</a:t>
            </a:r>
            <a:r>
              <a:rPr lang="de-CH" baseline="0" dirty="0" smtClean="0"/>
              <a:t> </a:t>
            </a:r>
            <a:r>
              <a:rPr lang="de-CH" baseline="0" dirty="0" err="1" smtClean="0"/>
              <a:t>datalog</a:t>
            </a:r>
            <a:r>
              <a:rPr lang="de-CH" baseline="0" dirty="0" smtClean="0"/>
              <a:t> </a:t>
            </a:r>
            <a:r>
              <a:rPr lang="de-CH" baseline="0" dirty="0" err="1" smtClean="0"/>
              <a:t>available</a:t>
            </a:r>
            <a:endParaRPr lang="de-CH" baseline="0" dirty="0" smtClean="0"/>
          </a:p>
          <a:p>
            <a:endParaRPr lang="de-CH" baseline="0" dirty="0" smtClean="0"/>
          </a:p>
          <a:p>
            <a:r>
              <a:rPr lang="de-CH" baseline="0" dirty="0" smtClean="0"/>
              <a:t>-</a:t>
            </a:r>
            <a:r>
              <a:rPr lang="de-CH" baseline="0" dirty="0" err="1" smtClean="0"/>
              <a:t>Because</a:t>
            </a:r>
            <a:r>
              <a:rPr lang="de-CH" baseline="0" dirty="0" smtClean="0"/>
              <a:t> via </a:t>
            </a:r>
            <a:r>
              <a:rPr lang="de-CH" baseline="0" dirty="0" err="1" smtClean="0"/>
              <a:t>the</a:t>
            </a:r>
            <a:r>
              <a:rPr lang="de-CH" baseline="0" dirty="0" smtClean="0"/>
              <a:t> KL25USB </a:t>
            </a:r>
            <a:r>
              <a:rPr lang="de-CH" baseline="0" dirty="0" err="1" smtClean="0"/>
              <a:t>it’s</a:t>
            </a:r>
            <a:r>
              <a:rPr lang="de-CH" baseline="0" dirty="0" smtClean="0"/>
              <a:t> not </a:t>
            </a:r>
            <a:r>
              <a:rPr lang="de-CH" baseline="0" dirty="0" err="1" smtClean="0"/>
              <a:t>possible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to</a:t>
            </a:r>
            <a:r>
              <a:rPr lang="de-CH" baseline="0" dirty="0" smtClean="0"/>
              <a:t> </a:t>
            </a:r>
            <a:r>
              <a:rPr lang="de-CH" baseline="0" dirty="0" err="1" smtClean="0"/>
              <a:t>debug</a:t>
            </a:r>
            <a:endParaRPr lang="de-CH" baseline="0" dirty="0" smtClean="0"/>
          </a:p>
          <a:p>
            <a:endParaRPr lang="de-CH" baseline="0" dirty="0" smtClean="0"/>
          </a:p>
          <a:p>
            <a:r>
              <a:rPr lang="de-CH" baseline="0" dirty="0" smtClean="0"/>
              <a:t>-</a:t>
            </a:r>
            <a:r>
              <a:rPr lang="de-CH" baseline="0" dirty="0" err="1" smtClean="0"/>
              <a:t>Because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it’s</a:t>
            </a:r>
            <a:r>
              <a:rPr lang="de-CH" baseline="0" dirty="0" smtClean="0"/>
              <a:t> not </a:t>
            </a:r>
            <a:r>
              <a:rPr lang="de-CH" baseline="0" dirty="0" err="1" smtClean="0"/>
              <a:t>compatible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with</a:t>
            </a:r>
            <a:r>
              <a:rPr lang="de-CH" baseline="0" dirty="0" smtClean="0"/>
              <a:t> win8.x </a:t>
            </a:r>
            <a:r>
              <a:rPr lang="de-CH" baseline="0" dirty="0" err="1" smtClean="0"/>
              <a:t>or</a:t>
            </a:r>
            <a:r>
              <a:rPr lang="de-CH" baseline="0" dirty="0" smtClean="0"/>
              <a:t> </a:t>
            </a:r>
            <a:r>
              <a:rPr lang="de-CH" baseline="0" dirty="0" err="1" smtClean="0"/>
              <a:t>later</a:t>
            </a:r>
            <a:r>
              <a:rPr lang="de-CH" baseline="0" dirty="0" smtClean="0"/>
              <a:t> </a:t>
            </a:r>
            <a:r>
              <a:rPr lang="de-CH" baseline="0" dirty="0" err="1" smtClean="0"/>
              <a:t>systems</a:t>
            </a:r>
            <a:endParaRPr lang="de-CH" baseline="0" dirty="0" smtClean="0"/>
          </a:p>
          <a:p>
            <a:endParaRPr lang="de-CH" baseline="0" dirty="0" smtClean="0"/>
          </a:p>
          <a:p>
            <a:r>
              <a:rPr lang="de-CH" baseline="0" dirty="0" err="1" smtClean="0"/>
              <a:t>Recap</a:t>
            </a:r>
            <a:r>
              <a:rPr lang="de-CH" baseline="0" dirty="0" smtClean="0"/>
              <a:t>, </a:t>
            </a:r>
            <a:r>
              <a:rPr lang="de-CH" baseline="0" dirty="0" err="1" smtClean="0"/>
              <a:t>Lessons</a:t>
            </a:r>
            <a:r>
              <a:rPr lang="de-CH" baseline="0" dirty="0" smtClean="0"/>
              <a:t> </a:t>
            </a:r>
            <a:r>
              <a:rPr lang="de-CH" baseline="0" dirty="0" err="1" smtClean="0"/>
              <a:t>Learned</a:t>
            </a:r>
            <a:r>
              <a:rPr lang="de-CH" baseline="0" dirty="0" smtClean="0"/>
              <a:t>, </a:t>
            </a:r>
            <a:r>
              <a:rPr lang="de-CH" baseline="0" dirty="0" err="1" smtClean="0"/>
              <a:t>solve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the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maze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with</a:t>
            </a:r>
            <a:r>
              <a:rPr lang="de-CH" baseline="0" dirty="0" smtClean="0"/>
              <a:t> </a:t>
            </a:r>
            <a:r>
              <a:rPr lang="de-CH" baseline="0" dirty="0" err="1" smtClean="0"/>
              <a:t>the</a:t>
            </a:r>
            <a:r>
              <a:rPr lang="de-CH" baseline="0" dirty="0" smtClean="0"/>
              <a:t> bot in </a:t>
            </a:r>
            <a:r>
              <a:rPr lang="de-CH" baseline="0" smtClean="0"/>
              <a:t>competition</a:t>
            </a:r>
            <a:endParaRPr lang="de-CH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4A4668-A9A2-4DF8-8D7F-FF1880A060EE}" type="slidenum">
              <a:rPr lang="de-CH" smtClean="0"/>
              <a:t>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770030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46DD2-6AF1-4191-B932-4DBD3D729440}" type="datetime1">
              <a:rPr lang="de-CH" smtClean="0"/>
              <a:t>28.02.2016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60126-17EA-49FF-9D1E-7C01AE05B8E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722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EE82A-C305-4690-86A9-BACD9257F23F}" type="datetime1">
              <a:rPr lang="de-CH" smtClean="0"/>
              <a:t>28.02.2016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60126-17EA-49FF-9D1E-7C01AE05B8E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26345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CC441-1BA2-4832-951C-631D5CB6EE4C}" type="datetime1">
              <a:rPr lang="de-CH" smtClean="0"/>
              <a:t>28.02.2016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60126-17EA-49FF-9D1E-7C01AE05B8E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19811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DFD8A-C517-402B-A437-A0DDE34B6FBB}" type="datetime1">
              <a:rPr lang="de-CH" smtClean="0"/>
              <a:t>28.02.2016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60126-17EA-49FF-9D1E-7C01AE05B8E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13945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86202-D71F-4A1E-8CBF-78C7B05AC921}" type="datetime1">
              <a:rPr lang="de-CH" smtClean="0"/>
              <a:t>28.02.2016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60126-17EA-49FF-9D1E-7C01AE05B8E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09458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FCF64-3FF3-439A-8FCB-A5E45383D2B1}" type="datetime1">
              <a:rPr lang="de-CH" smtClean="0"/>
              <a:t>28.02.2016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60126-17EA-49FF-9D1E-7C01AE05B8E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36332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6BCF7-D1E5-417E-9194-875E6992B97F}" type="datetime1">
              <a:rPr lang="de-CH" smtClean="0"/>
              <a:t>28.02.2016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60126-17EA-49FF-9D1E-7C01AE05B8E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49972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6237E-EC11-4A07-A9BC-A689CB7191AF}" type="datetime1">
              <a:rPr lang="de-CH" smtClean="0"/>
              <a:t>28.02.2016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60126-17EA-49FF-9D1E-7C01AE05B8E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81134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D3BA4-4C3F-4602-82B8-D8CEE9B080D0}" type="datetime1">
              <a:rPr lang="de-CH" smtClean="0"/>
              <a:t>28.02.2016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60126-17EA-49FF-9D1E-7C01AE05B8E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02954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FEA77-A2B7-49D3-8763-AEA4396DBC63}" type="datetime1">
              <a:rPr lang="de-CH" smtClean="0"/>
              <a:t>28.02.2016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60126-17EA-49FF-9D1E-7C01AE05B8E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70389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7ADC5-537D-46D5-8B89-CB37E076C264}" type="datetime1">
              <a:rPr lang="de-CH" smtClean="0"/>
              <a:t>28.02.2016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60126-17EA-49FF-9D1E-7C01AE05B8E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00978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7777AF-85FA-4E87-8A85-6180EBA535EF}" type="datetime1">
              <a:rPr lang="de-CH" smtClean="0"/>
              <a:t>28.02.2016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860126-17EA-49FF-9D1E-7C01AE05B8E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96555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jpg"/><Relationship Id="rId7" Type="http://schemas.openxmlformats.org/officeDocument/2006/relationships/image" Target="../media/image1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g"/><Relationship Id="rId3" Type="http://schemas.openxmlformats.org/officeDocument/2006/relationships/image" Target="../media/image13.jpg"/><Relationship Id="rId7" Type="http://schemas.openxmlformats.org/officeDocument/2006/relationships/image" Target="../media/image17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g"/><Relationship Id="rId5" Type="http://schemas.openxmlformats.org/officeDocument/2006/relationships/image" Target="../media/image15.jpg"/><Relationship Id="rId4" Type="http://schemas.openxmlformats.org/officeDocument/2006/relationships/image" Target="../media/image14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384426"/>
            <a:ext cx="9144000" cy="1588753"/>
          </a:xfrm>
        </p:spPr>
        <p:txBody>
          <a:bodyPr/>
          <a:lstStyle/>
          <a:p>
            <a:r>
              <a:rPr lang="de-CH" dirty="0" smtClean="0"/>
              <a:t>RECAP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1973179"/>
            <a:ext cx="9144000" cy="1379621"/>
          </a:xfrm>
        </p:spPr>
        <p:txBody>
          <a:bodyPr>
            <a:normAutofit/>
          </a:bodyPr>
          <a:lstStyle/>
          <a:p>
            <a:r>
              <a:rPr lang="de-CH" dirty="0" smtClean="0"/>
              <a:t>22.02.2016</a:t>
            </a:r>
          </a:p>
          <a:p>
            <a:r>
              <a:rPr lang="de-CH" dirty="0" smtClean="0"/>
              <a:t>Fabian Niederberger, Ueli Leber</a:t>
            </a:r>
            <a:endParaRPr lang="de-CH" dirty="0" smtClean="0"/>
          </a:p>
          <a:p>
            <a:endParaRPr lang="de-CH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CH" dirty="0"/>
          </a:p>
        </p:txBody>
      </p:sp>
      <p:sp>
        <p:nvSpPr>
          <p:cNvPr id="4" name="Untertitel 2"/>
          <p:cNvSpPr txBox="1">
            <a:spLocks/>
          </p:cNvSpPr>
          <p:nvPr/>
        </p:nvSpPr>
        <p:spPr>
          <a:xfrm>
            <a:off x="1299411" y="2839453"/>
            <a:ext cx="9849852" cy="372176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de-CH" sz="2800" dirty="0" smtClean="0"/>
          </a:p>
          <a:p>
            <a:pPr algn="l"/>
            <a:r>
              <a:rPr lang="de-CH" sz="2800" dirty="0" smtClean="0"/>
              <a:t>Agenda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CH" sz="2800" dirty="0" smtClean="0"/>
              <a:t>General Information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CH" sz="2800" dirty="0" err="1" smtClean="0"/>
              <a:t>Recap</a:t>
            </a:r>
            <a:r>
              <a:rPr lang="de-CH" sz="2800" dirty="0" smtClean="0"/>
              <a:t>/</a:t>
            </a:r>
            <a:r>
              <a:rPr lang="de-CH" sz="2800" dirty="0" err="1" smtClean="0"/>
              <a:t>lessons</a:t>
            </a:r>
            <a:r>
              <a:rPr lang="de-CH" sz="2800" dirty="0" smtClean="0"/>
              <a:t> </a:t>
            </a:r>
            <a:r>
              <a:rPr lang="de-CH" sz="2800" dirty="0" err="1" smtClean="0"/>
              <a:t>learned</a:t>
            </a:r>
            <a:endParaRPr lang="de-CH" sz="2800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CH" sz="2800" dirty="0" err="1" smtClean="0"/>
              <a:t>Introduction</a:t>
            </a:r>
            <a:r>
              <a:rPr lang="de-CH" sz="2800" dirty="0" smtClean="0"/>
              <a:t> VCS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CH" sz="2800" dirty="0" err="1" smtClean="0"/>
              <a:t>Program</a:t>
            </a:r>
            <a:r>
              <a:rPr lang="de-CH" sz="2800" dirty="0" smtClean="0"/>
              <a:t> </a:t>
            </a:r>
            <a:r>
              <a:rPr lang="de-CH" sz="2800" dirty="0" err="1" smtClean="0"/>
              <a:t>and</a:t>
            </a:r>
            <a:r>
              <a:rPr lang="de-CH" sz="2800" dirty="0" smtClean="0"/>
              <a:t> </a:t>
            </a:r>
            <a:r>
              <a:rPr lang="de-CH" sz="2800" dirty="0" err="1" smtClean="0"/>
              <a:t>debug</a:t>
            </a:r>
            <a:r>
              <a:rPr lang="de-CH" sz="2800" dirty="0" smtClean="0"/>
              <a:t> </a:t>
            </a:r>
            <a:r>
              <a:rPr lang="de-CH" sz="2800" dirty="0" err="1" smtClean="0"/>
              <a:t>devices</a:t>
            </a:r>
            <a:endParaRPr lang="de-CH" sz="2800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CH" sz="2800" dirty="0" smtClean="0"/>
              <a:t>Set </a:t>
            </a:r>
            <a:r>
              <a:rPr lang="de-CH" sz="2800" dirty="0" err="1" smtClean="0"/>
              <a:t>up</a:t>
            </a:r>
            <a:r>
              <a:rPr lang="de-CH" sz="2800" dirty="0" smtClean="0"/>
              <a:t> </a:t>
            </a:r>
            <a:r>
              <a:rPr lang="de-CH" sz="2800" dirty="0" err="1" smtClean="0"/>
              <a:t>first</a:t>
            </a:r>
            <a:r>
              <a:rPr lang="de-CH" sz="2800" dirty="0" smtClean="0"/>
              <a:t> </a:t>
            </a:r>
            <a:r>
              <a:rPr lang="de-CH" sz="2800" dirty="0" err="1" smtClean="0"/>
              <a:t>project</a:t>
            </a:r>
            <a:r>
              <a:rPr lang="de-CH" sz="2800" dirty="0" smtClean="0"/>
              <a:t>/KL25Z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CH" sz="2800" dirty="0" smtClean="0"/>
              <a:t>Quiz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60126-17EA-49FF-9D1E-7C01AE05B8EF}" type="slidenum">
              <a:rPr lang="de-CH" smtClean="0"/>
              <a:t>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58533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General Information	</a:t>
            </a:r>
            <a:endParaRPr lang="de-CH" dirty="0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979" y="1690688"/>
            <a:ext cx="2791713" cy="2091090"/>
          </a:xfrm>
        </p:spPr>
      </p:pic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60126-17EA-49FF-9D1E-7C01AE05B8EF}" type="slidenum">
              <a:rPr lang="de-CH" smtClean="0"/>
              <a:t>2</a:t>
            </a:fld>
            <a:endParaRPr lang="de-CH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5692" y="3016251"/>
            <a:ext cx="3637166" cy="2749021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631591"/>
            <a:ext cx="3183644" cy="2384660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6356" y="2548250"/>
            <a:ext cx="3364088" cy="3930160"/>
          </a:xfrm>
          <a:prstGeom prst="rect">
            <a:avLst/>
          </a:prstGeom>
        </p:spPr>
      </p:pic>
      <p:sp>
        <p:nvSpPr>
          <p:cNvPr id="9" name="Textfeld 8"/>
          <p:cNvSpPr txBox="1"/>
          <p:nvPr/>
        </p:nvSpPr>
        <p:spPr>
          <a:xfrm>
            <a:off x="933979" y="6217850"/>
            <a:ext cx="45524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 smtClean="0"/>
              <a:t>Source: </a:t>
            </a:r>
            <a:r>
              <a:rPr lang="de-CH" sz="1200" dirty="0" err="1" smtClean="0"/>
              <a:t>google</a:t>
            </a:r>
            <a:r>
              <a:rPr lang="de-CH" sz="1200" dirty="0" smtClean="0"/>
              <a:t> </a:t>
            </a:r>
            <a:r>
              <a:rPr lang="de-CH" sz="1200" dirty="0" err="1" smtClean="0"/>
              <a:t>image</a:t>
            </a:r>
            <a:r>
              <a:rPr lang="de-CH" sz="1200" dirty="0" smtClean="0"/>
              <a:t> </a:t>
            </a:r>
            <a:r>
              <a:rPr lang="de-CH" sz="1200" dirty="0" err="1" smtClean="0"/>
              <a:t>search</a:t>
            </a:r>
            <a:endParaRPr lang="de-CH" sz="1200" dirty="0"/>
          </a:p>
        </p:txBody>
      </p:sp>
    </p:spTree>
    <p:extLst>
      <p:ext uri="{BB962C8B-B14F-4D97-AF65-F5344CB8AC3E}">
        <p14:creationId xmlns:p14="http://schemas.microsoft.com/office/powerpoint/2010/main" val="543708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Recaps</a:t>
            </a:r>
            <a:r>
              <a:rPr lang="de-CH" dirty="0" smtClean="0"/>
              <a:t> </a:t>
            </a:r>
            <a:r>
              <a:rPr lang="de-CH" dirty="0" err="1" smtClean="0"/>
              <a:t>and</a:t>
            </a:r>
            <a:r>
              <a:rPr lang="de-CH" dirty="0" smtClean="0"/>
              <a:t> </a:t>
            </a:r>
            <a:r>
              <a:rPr lang="de-CH" dirty="0" err="1" smtClean="0"/>
              <a:t>lessons</a:t>
            </a:r>
            <a:r>
              <a:rPr lang="de-CH" dirty="0" smtClean="0"/>
              <a:t> </a:t>
            </a:r>
            <a:r>
              <a:rPr lang="de-CH" dirty="0" err="1" smtClean="0"/>
              <a:t>learned</a:t>
            </a:r>
            <a:endParaRPr lang="de-CH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986" y="2399088"/>
            <a:ext cx="4997418" cy="2798554"/>
          </a:xfr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5676" y="2039182"/>
            <a:ext cx="3518366" cy="3518366"/>
          </a:xfrm>
          <a:prstGeom prst="rect">
            <a:avLst/>
          </a:prstGeom>
        </p:spPr>
      </p:pic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60126-17EA-49FF-9D1E-7C01AE05B8EF}" type="slidenum">
              <a:rPr lang="de-CH" smtClean="0"/>
              <a:t>3</a:t>
            </a:fld>
            <a:endParaRPr lang="de-CH"/>
          </a:p>
        </p:txBody>
      </p:sp>
      <p:sp>
        <p:nvSpPr>
          <p:cNvPr id="6" name="Textfeld 5"/>
          <p:cNvSpPr txBox="1"/>
          <p:nvPr/>
        </p:nvSpPr>
        <p:spPr>
          <a:xfrm>
            <a:off x="933979" y="6217850"/>
            <a:ext cx="45524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 smtClean="0"/>
              <a:t>Source: </a:t>
            </a:r>
            <a:r>
              <a:rPr lang="de-CH" sz="1200" dirty="0" err="1" smtClean="0"/>
              <a:t>google</a:t>
            </a:r>
            <a:r>
              <a:rPr lang="de-CH" sz="1200" dirty="0" smtClean="0"/>
              <a:t> </a:t>
            </a:r>
            <a:r>
              <a:rPr lang="de-CH" sz="1200" dirty="0" err="1" smtClean="0"/>
              <a:t>image</a:t>
            </a:r>
            <a:r>
              <a:rPr lang="de-CH" sz="1200" dirty="0" smtClean="0"/>
              <a:t> </a:t>
            </a:r>
            <a:r>
              <a:rPr lang="de-CH" sz="1200" dirty="0" err="1" smtClean="0"/>
              <a:t>search</a:t>
            </a:r>
            <a:endParaRPr lang="de-CH" sz="1200" dirty="0"/>
          </a:p>
        </p:txBody>
      </p:sp>
    </p:spTree>
    <p:extLst>
      <p:ext uri="{BB962C8B-B14F-4D97-AF65-F5344CB8AC3E}">
        <p14:creationId xmlns:p14="http://schemas.microsoft.com/office/powerpoint/2010/main" val="4284713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Introduction</a:t>
            </a:r>
            <a:r>
              <a:rPr lang="de-CH" dirty="0" smtClean="0"/>
              <a:t> VCS</a:t>
            </a:r>
            <a:endParaRPr lang="de-CH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4225716" cy="2817144"/>
          </a:xfr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7287" y="774959"/>
            <a:ext cx="6043184" cy="2324301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3915" y="3509094"/>
            <a:ext cx="2643439" cy="2643439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7284" y="850232"/>
            <a:ext cx="4431437" cy="2658862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2864" y="1808728"/>
            <a:ext cx="1524000" cy="1524000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1366" y="3332728"/>
            <a:ext cx="4044701" cy="3018533"/>
          </a:xfrm>
          <a:prstGeom prst="rect">
            <a:avLst/>
          </a:prstGeom>
        </p:spPr>
      </p:pic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60126-17EA-49FF-9D1E-7C01AE05B8EF}" type="slidenum">
              <a:rPr lang="de-CH" smtClean="0"/>
              <a:t>4</a:t>
            </a:fld>
            <a:endParaRPr lang="de-CH"/>
          </a:p>
        </p:txBody>
      </p:sp>
      <p:sp>
        <p:nvSpPr>
          <p:cNvPr id="13" name="Textfeld 12"/>
          <p:cNvSpPr txBox="1"/>
          <p:nvPr/>
        </p:nvSpPr>
        <p:spPr>
          <a:xfrm>
            <a:off x="933979" y="6217850"/>
            <a:ext cx="45524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 smtClean="0"/>
              <a:t>Source: </a:t>
            </a:r>
            <a:r>
              <a:rPr lang="de-CH" sz="1200" dirty="0" err="1" smtClean="0"/>
              <a:t>google</a:t>
            </a:r>
            <a:r>
              <a:rPr lang="de-CH" sz="1200" dirty="0" smtClean="0"/>
              <a:t> </a:t>
            </a:r>
            <a:r>
              <a:rPr lang="de-CH" sz="1200" dirty="0" err="1" smtClean="0"/>
              <a:t>image</a:t>
            </a:r>
            <a:r>
              <a:rPr lang="de-CH" sz="1200" dirty="0" smtClean="0"/>
              <a:t> </a:t>
            </a:r>
            <a:r>
              <a:rPr lang="de-CH" sz="1200" dirty="0" err="1" smtClean="0"/>
              <a:t>search</a:t>
            </a:r>
            <a:endParaRPr lang="de-CH" sz="1200" dirty="0"/>
          </a:p>
        </p:txBody>
      </p:sp>
    </p:spTree>
    <p:extLst>
      <p:ext uri="{BB962C8B-B14F-4D97-AF65-F5344CB8AC3E}">
        <p14:creationId xmlns:p14="http://schemas.microsoft.com/office/powerpoint/2010/main" val="22868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Program</a:t>
            </a:r>
            <a:r>
              <a:rPr lang="de-CH" dirty="0" smtClean="0"/>
              <a:t> </a:t>
            </a:r>
            <a:r>
              <a:rPr lang="de-CH" dirty="0" err="1" smtClean="0"/>
              <a:t>and</a:t>
            </a:r>
            <a:r>
              <a:rPr lang="de-CH" dirty="0" smtClean="0"/>
              <a:t> </a:t>
            </a:r>
            <a:r>
              <a:rPr lang="de-CH" dirty="0" err="1" smtClean="0"/>
              <a:t>debug</a:t>
            </a:r>
            <a:r>
              <a:rPr lang="de-CH" dirty="0" smtClean="0"/>
              <a:t> </a:t>
            </a:r>
            <a:r>
              <a:rPr lang="de-CH" dirty="0" err="1" smtClean="0"/>
              <a:t>devices</a:t>
            </a:r>
            <a:endParaRPr lang="de-CH" dirty="0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80235"/>
            <a:ext cx="3741033" cy="2353017"/>
          </a:xfrm>
        </p:spPr>
      </p:pic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60126-17EA-49FF-9D1E-7C01AE05B8EF}" type="slidenum">
              <a:rPr lang="de-CH" smtClean="0"/>
              <a:t>5</a:t>
            </a:fld>
            <a:endParaRPr lang="de-CH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4266" y="4622800"/>
            <a:ext cx="2628900" cy="1733550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933979" y="6368899"/>
            <a:ext cx="45524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 smtClean="0"/>
              <a:t>Source: </a:t>
            </a:r>
            <a:r>
              <a:rPr lang="de-CH" sz="1200" dirty="0" err="1" smtClean="0"/>
              <a:t>google</a:t>
            </a:r>
            <a:r>
              <a:rPr lang="de-CH" sz="1200" dirty="0" smtClean="0"/>
              <a:t> </a:t>
            </a:r>
            <a:r>
              <a:rPr lang="de-CH" sz="1200" dirty="0" err="1" smtClean="0"/>
              <a:t>image</a:t>
            </a:r>
            <a:r>
              <a:rPr lang="de-CH" sz="1200" dirty="0" smtClean="0"/>
              <a:t> </a:t>
            </a:r>
            <a:r>
              <a:rPr lang="de-CH" sz="1200" dirty="0" err="1" smtClean="0"/>
              <a:t>search</a:t>
            </a:r>
            <a:endParaRPr lang="de-CH" sz="1200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8384" y="895350"/>
            <a:ext cx="2886075" cy="1590675"/>
          </a:xfrm>
          <a:prstGeom prst="rect">
            <a:avLst/>
          </a:prstGeom>
        </p:spPr>
      </p:pic>
      <p:sp>
        <p:nvSpPr>
          <p:cNvPr id="9" name="Textfeld 8"/>
          <p:cNvSpPr txBox="1"/>
          <p:nvPr/>
        </p:nvSpPr>
        <p:spPr>
          <a:xfrm>
            <a:off x="7639579" y="2486025"/>
            <a:ext cx="45524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 smtClean="0"/>
              <a:t>Source: mcuoneclipse.com</a:t>
            </a:r>
            <a:endParaRPr lang="de-CH" sz="1200" dirty="0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3979" y="2774950"/>
            <a:ext cx="2466975" cy="1847850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0521" y="3251200"/>
            <a:ext cx="2047875" cy="2238375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7492" y="4500562"/>
            <a:ext cx="2238375" cy="20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406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Set </a:t>
            </a:r>
            <a:r>
              <a:rPr lang="de-CH" dirty="0" err="1" smtClean="0"/>
              <a:t>up</a:t>
            </a:r>
            <a:r>
              <a:rPr lang="de-CH" dirty="0" smtClean="0"/>
              <a:t> </a:t>
            </a:r>
            <a:r>
              <a:rPr lang="de-CH" dirty="0" err="1" smtClean="0"/>
              <a:t>first</a:t>
            </a:r>
            <a:r>
              <a:rPr lang="de-CH" dirty="0" smtClean="0"/>
              <a:t> </a:t>
            </a:r>
            <a:r>
              <a:rPr lang="de-CH" dirty="0" err="1" smtClean="0"/>
              <a:t>project</a:t>
            </a:r>
            <a:r>
              <a:rPr lang="de-CH" dirty="0" smtClean="0"/>
              <a:t>/KL25Z</a:t>
            </a:r>
            <a:endParaRPr lang="de-CH" dirty="0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09544" y="1425909"/>
            <a:ext cx="9172912" cy="4930441"/>
          </a:xfrm>
          <a:prstGeom prst="rect">
            <a:avLst/>
          </a:prstGeom>
        </p:spPr>
      </p:pic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60126-17EA-49FF-9D1E-7C01AE05B8EF}" type="slidenum">
              <a:rPr lang="de-CH" smtClean="0"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689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Quiz (potential MEP </a:t>
            </a:r>
            <a:r>
              <a:rPr lang="de-CH" dirty="0" err="1" smtClean="0"/>
              <a:t>questions</a:t>
            </a:r>
            <a:r>
              <a:rPr lang="de-CH" dirty="0" smtClean="0"/>
              <a:t>)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599846"/>
            <a:ext cx="10515600" cy="4631619"/>
          </a:xfrm>
        </p:spPr>
        <p:txBody>
          <a:bodyPr>
            <a:normAutofit lnSpcReduction="10000"/>
          </a:bodyPr>
          <a:lstStyle/>
          <a:p>
            <a:r>
              <a:rPr lang="de-CH" dirty="0" err="1" smtClean="0"/>
              <a:t>What</a:t>
            </a:r>
            <a:r>
              <a:rPr lang="de-CH" dirty="0" smtClean="0"/>
              <a:t> </a:t>
            </a:r>
            <a:r>
              <a:rPr lang="de-CH" dirty="0" err="1" smtClean="0"/>
              <a:t>meaning</a:t>
            </a:r>
            <a:r>
              <a:rPr lang="de-CH" dirty="0" smtClean="0"/>
              <a:t> </a:t>
            </a:r>
            <a:r>
              <a:rPr lang="de-CH" dirty="0" err="1" smtClean="0"/>
              <a:t>have</a:t>
            </a:r>
            <a:r>
              <a:rPr lang="de-CH" dirty="0" smtClean="0"/>
              <a:t> </a:t>
            </a:r>
            <a:r>
              <a:rPr lang="de-CH" dirty="0" err="1" smtClean="0"/>
              <a:t>the</a:t>
            </a:r>
            <a:r>
              <a:rPr lang="de-CH" dirty="0" smtClean="0"/>
              <a:t> </a:t>
            </a:r>
            <a:r>
              <a:rPr lang="de-CH" dirty="0" err="1" smtClean="0"/>
              <a:t>letters</a:t>
            </a:r>
            <a:r>
              <a:rPr lang="de-CH" dirty="0" smtClean="0"/>
              <a:t> VCS?</a:t>
            </a:r>
          </a:p>
          <a:p>
            <a:endParaRPr lang="de-CH" dirty="0" smtClean="0"/>
          </a:p>
          <a:p>
            <a:r>
              <a:rPr lang="de-CH" dirty="0" err="1" smtClean="0"/>
              <a:t>What</a:t>
            </a:r>
            <a:r>
              <a:rPr lang="de-CH" dirty="0" smtClean="0"/>
              <a:t> </a:t>
            </a:r>
            <a:r>
              <a:rPr lang="de-CH" dirty="0" err="1" smtClean="0"/>
              <a:t>are</a:t>
            </a:r>
            <a:r>
              <a:rPr lang="de-CH" dirty="0" smtClean="0"/>
              <a:t> </a:t>
            </a:r>
            <a:r>
              <a:rPr lang="de-CH" dirty="0" err="1" smtClean="0"/>
              <a:t>the</a:t>
            </a:r>
            <a:r>
              <a:rPr lang="de-CH" dirty="0" smtClean="0"/>
              <a:t> </a:t>
            </a:r>
            <a:r>
              <a:rPr lang="de-CH" dirty="0" err="1" smtClean="0"/>
              <a:t>advantages</a:t>
            </a:r>
            <a:r>
              <a:rPr lang="de-CH" dirty="0" smtClean="0"/>
              <a:t> </a:t>
            </a:r>
            <a:r>
              <a:rPr lang="de-CH" dirty="0" err="1" smtClean="0"/>
              <a:t>of</a:t>
            </a:r>
            <a:r>
              <a:rPr lang="de-CH" dirty="0" smtClean="0"/>
              <a:t> a VCS?</a:t>
            </a:r>
          </a:p>
          <a:p>
            <a:endParaRPr lang="de-CH" dirty="0"/>
          </a:p>
          <a:p>
            <a:r>
              <a:rPr lang="de-CH" dirty="0" err="1"/>
              <a:t>W</a:t>
            </a:r>
            <a:r>
              <a:rPr lang="de-CH" dirty="0" err="1" smtClean="0"/>
              <a:t>e</a:t>
            </a:r>
            <a:r>
              <a:rPr lang="de-CH" dirty="0" smtClean="0"/>
              <a:t> </a:t>
            </a:r>
            <a:r>
              <a:rPr lang="de-CH" dirty="0" err="1" smtClean="0"/>
              <a:t>are</a:t>
            </a:r>
            <a:r>
              <a:rPr lang="de-CH" dirty="0" smtClean="0"/>
              <a:t> not </a:t>
            </a:r>
            <a:r>
              <a:rPr lang="de-CH" dirty="0" err="1" smtClean="0"/>
              <a:t>programing</a:t>
            </a:r>
            <a:r>
              <a:rPr lang="de-CH" dirty="0" smtClean="0"/>
              <a:t> </a:t>
            </a:r>
            <a:r>
              <a:rPr lang="de-CH" dirty="0" err="1" smtClean="0"/>
              <a:t>the</a:t>
            </a:r>
            <a:r>
              <a:rPr lang="de-CH" dirty="0" smtClean="0"/>
              <a:t> FRDM </a:t>
            </a:r>
            <a:r>
              <a:rPr lang="de-CH" smtClean="0"/>
              <a:t>Boardvia</a:t>
            </a:r>
            <a:r>
              <a:rPr lang="de-CH" dirty="0" smtClean="0"/>
              <a:t> KL25Z USB </a:t>
            </a:r>
            <a:r>
              <a:rPr lang="de-CH" dirty="0" err="1" smtClean="0"/>
              <a:t>instead</a:t>
            </a:r>
            <a:r>
              <a:rPr lang="de-CH" dirty="0" smtClean="0"/>
              <a:t> </a:t>
            </a:r>
            <a:r>
              <a:rPr lang="de-CH" dirty="0" err="1" smtClean="0"/>
              <a:t>we</a:t>
            </a:r>
            <a:r>
              <a:rPr lang="de-CH" dirty="0" smtClean="0"/>
              <a:t> </a:t>
            </a:r>
            <a:r>
              <a:rPr lang="de-CH" dirty="0" err="1" smtClean="0"/>
              <a:t>program</a:t>
            </a:r>
            <a:r>
              <a:rPr lang="de-CH" dirty="0" smtClean="0"/>
              <a:t> via </a:t>
            </a:r>
            <a:r>
              <a:rPr lang="de-CH" dirty="0" err="1" smtClean="0"/>
              <a:t>OpenSDA</a:t>
            </a:r>
            <a:r>
              <a:rPr lang="de-CH" dirty="0" smtClean="0"/>
              <a:t> USB. </a:t>
            </a:r>
            <a:r>
              <a:rPr lang="de-CH" dirty="0" err="1" smtClean="0"/>
              <a:t>Why</a:t>
            </a:r>
            <a:r>
              <a:rPr lang="de-CH" dirty="0" smtClean="0"/>
              <a:t>?</a:t>
            </a:r>
          </a:p>
          <a:p>
            <a:endParaRPr lang="de-CH" dirty="0"/>
          </a:p>
          <a:p>
            <a:r>
              <a:rPr lang="de-CH" dirty="0" smtClean="0"/>
              <a:t>On </a:t>
            </a:r>
            <a:r>
              <a:rPr lang="de-CH" dirty="0" err="1" smtClean="0"/>
              <a:t>brand</a:t>
            </a:r>
            <a:r>
              <a:rPr lang="de-CH" dirty="0" smtClean="0"/>
              <a:t> </a:t>
            </a:r>
            <a:r>
              <a:rPr lang="de-CH" dirty="0" err="1" smtClean="0"/>
              <a:t>new</a:t>
            </a:r>
            <a:r>
              <a:rPr lang="de-CH" dirty="0" smtClean="0"/>
              <a:t> FRDM KL25Z </a:t>
            </a:r>
            <a:r>
              <a:rPr lang="de-CH" dirty="0" err="1" smtClean="0"/>
              <a:t>boards</a:t>
            </a:r>
            <a:r>
              <a:rPr lang="de-CH" dirty="0" smtClean="0"/>
              <a:t> </a:t>
            </a:r>
            <a:r>
              <a:rPr lang="de-CH" dirty="0" err="1" smtClean="0"/>
              <a:t>we</a:t>
            </a:r>
            <a:r>
              <a:rPr lang="de-CH" dirty="0" smtClean="0"/>
              <a:t> update </a:t>
            </a:r>
            <a:r>
              <a:rPr lang="de-CH" dirty="0" err="1" smtClean="0"/>
              <a:t>the</a:t>
            </a:r>
            <a:r>
              <a:rPr lang="de-CH" dirty="0" smtClean="0"/>
              <a:t> </a:t>
            </a:r>
            <a:r>
              <a:rPr lang="de-CH" dirty="0" err="1" smtClean="0"/>
              <a:t>bootloader</a:t>
            </a:r>
            <a:r>
              <a:rPr lang="de-CH" dirty="0" smtClean="0"/>
              <a:t>. </a:t>
            </a:r>
            <a:r>
              <a:rPr lang="de-CH" dirty="0" err="1" smtClean="0"/>
              <a:t>Why</a:t>
            </a:r>
            <a:r>
              <a:rPr lang="de-CH" dirty="0" smtClean="0"/>
              <a:t>?</a:t>
            </a:r>
          </a:p>
          <a:p>
            <a:endParaRPr lang="de-CH" dirty="0"/>
          </a:p>
          <a:p>
            <a:r>
              <a:rPr lang="de-CH" dirty="0" err="1" smtClean="0"/>
              <a:t>What</a:t>
            </a:r>
            <a:r>
              <a:rPr lang="de-CH" dirty="0" smtClean="0"/>
              <a:t> </a:t>
            </a:r>
            <a:r>
              <a:rPr lang="de-CH" dirty="0" err="1" smtClean="0"/>
              <a:t>are</a:t>
            </a:r>
            <a:r>
              <a:rPr lang="de-CH" dirty="0" smtClean="0"/>
              <a:t> </a:t>
            </a:r>
            <a:r>
              <a:rPr lang="de-CH" dirty="0" err="1" smtClean="0"/>
              <a:t>the</a:t>
            </a:r>
            <a:r>
              <a:rPr lang="de-CH" dirty="0" smtClean="0"/>
              <a:t> </a:t>
            </a:r>
            <a:r>
              <a:rPr lang="de-CH" dirty="0" err="1" smtClean="0"/>
              <a:t>three</a:t>
            </a:r>
            <a:r>
              <a:rPr lang="de-CH" dirty="0" smtClean="0"/>
              <a:t> </a:t>
            </a:r>
            <a:r>
              <a:rPr lang="de-CH" dirty="0" err="1" smtClean="0"/>
              <a:t>testats</a:t>
            </a:r>
            <a:r>
              <a:rPr lang="de-CH" dirty="0" smtClean="0"/>
              <a:t> </a:t>
            </a:r>
            <a:r>
              <a:rPr lang="de-CH" dirty="0" err="1" smtClean="0"/>
              <a:t>you</a:t>
            </a:r>
            <a:r>
              <a:rPr lang="de-CH" dirty="0" smtClean="0"/>
              <a:t> </a:t>
            </a:r>
            <a:r>
              <a:rPr lang="de-CH" dirty="0" err="1" smtClean="0"/>
              <a:t>have</a:t>
            </a:r>
            <a:r>
              <a:rPr lang="de-CH" dirty="0" smtClean="0"/>
              <a:t>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achieve</a:t>
            </a:r>
            <a:r>
              <a:rPr lang="de-CH" dirty="0" smtClean="0"/>
              <a:t>?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60126-17EA-49FF-9D1E-7C01AE05B8EF}" type="slidenum">
              <a:rPr lang="de-CH" smtClean="0"/>
              <a:t>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13544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374</Words>
  <Application>Microsoft Office PowerPoint</Application>
  <PresentationFormat>Breitbild</PresentationFormat>
  <Paragraphs>87</Paragraphs>
  <Slides>7</Slides>
  <Notes>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RECAP</vt:lpstr>
      <vt:lpstr>General Information </vt:lpstr>
      <vt:lpstr>Recaps and lessons learned</vt:lpstr>
      <vt:lpstr>Introduction VCS</vt:lpstr>
      <vt:lpstr>Program and debug devices</vt:lpstr>
      <vt:lpstr>Set up first project/KL25Z</vt:lpstr>
      <vt:lpstr>Quiz (potential MEP questions)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RECAP</dc:title>
  <dc:creator>Niederberger Fabian TA.E.1301</dc:creator>
  <cp:lastModifiedBy>Niederberger Fabian TA.E.1301</cp:lastModifiedBy>
  <cp:revision>24</cp:revision>
  <cp:lastPrinted>2016-02-28T18:34:13Z</cp:lastPrinted>
  <dcterms:created xsi:type="dcterms:W3CDTF">2016-02-28T12:54:45Z</dcterms:created>
  <dcterms:modified xsi:type="dcterms:W3CDTF">2016-02-28T19:31:22Z</dcterms:modified>
</cp:coreProperties>
</file>