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70" autoAdjust="0"/>
  </p:normalViewPr>
  <p:slideViewPr>
    <p:cSldViewPr snapToGrid="0">
      <p:cViewPr varScale="1">
        <p:scale>
          <a:sx n="68" d="100"/>
          <a:sy n="68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71BE7-4C99-4DEB-8863-3D09377381D9}" type="datetimeFigureOut">
              <a:rPr lang="de-CH" smtClean="0"/>
              <a:t>28.02.2016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A4668-A9A2-4DF8-8D7F-FF1880A060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30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</a:t>
            </a:r>
            <a:r>
              <a:rPr lang="de-CH" dirty="0" err="1" smtClean="0"/>
              <a:t>everybody</a:t>
            </a:r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44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interactive</a:t>
            </a:r>
            <a:r>
              <a:rPr lang="de-CH" dirty="0" smtClean="0"/>
              <a:t> </a:t>
            </a:r>
            <a:r>
              <a:rPr lang="de-CH" dirty="0" err="1" smtClean="0"/>
              <a:t>course</a:t>
            </a:r>
            <a:r>
              <a:rPr lang="de-CH" dirty="0" smtClean="0"/>
              <a:t> type</a:t>
            </a:r>
          </a:p>
          <a:p>
            <a:endParaRPr lang="de-CH" dirty="0" smtClean="0"/>
          </a:p>
          <a:p>
            <a:r>
              <a:rPr lang="de-CH" dirty="0" smtClean="0"/>
              <a:t>-</a:t>
            </a:r>
            <a:r>
              <a:rPr lang="de-CH" baseline="0" dirty="0" err="1" smtClean="0"/>
              <a:t>work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teams</a:t>
            </a:r>
            <a:r>
              <a:rPr lang="de-CH" baseline="0" dirty="0" smtClean="0"/>
              <a:t> (2 </a:t>
            </a:r>
            <a:r>
              <a:rPr lang="de-CH" baseline="0" dirty="0" err="1" smtClean="0"/>
              <a:t>people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)</a:t>
            </a:r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fullfill</a:t>
            </a:r>
            <a:r>
              <a:rPr lang="de-CH" baseline="0" dirty="0" smtClean="0"/>
              <a:t> 3 </a:t>
            </a:r>
            <a:r>
              <a:rPr lang="de-CH" baseline="0" dirty="0" err="1" smtClean="0"/>
              <a:t>testats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robot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challenge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mep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unfair </a:t>
            </a:r>
            <a:r>
              <a:rPr lang="de-CH" baseline="0" dirty="0" err="1" smtClean="0"/>
              <a:t>advantages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contestants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higher</a:t>
            </a:r>
            <a:r>
              <a:rPr lang="de-CH" baseline="0" dirty="0" smtClean="0"/>
              <a:t> rank ;)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59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day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last </a:t>
            </a:r>
            <a:r>
              <a:rPr lang="de-CH" baseline="0" dirty="0" err="1" smtClean="0"/>
              <a:t>weeks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lesson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dirty="0" smtClean="0"/>
              <a:t>-a </a:t>
            </a:r>
            <a:r>
              <a:rPr lang="de-CH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created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student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participants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9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effective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progress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-&gt; Version Control System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enterprise</a:t>
            </a:r>
            <a:r>
              <a:rPr lang="de-CH" baseline="0" dirty="0" smtClean="0"/>
              <a:t> lab, </a:t>
            </a:r>
            <a:r>
              <a:rPr lang="de-CH" baseline="0" dirty="0" err="1" smtClean="0"/>
              <a:t>bitbucket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easily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control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client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source-tree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advanced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35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Developement</a:t>
            </a:r>
            <a:r>
              <a:rPr lang="de-CH" baseline="0" dirty="0" smtClean="0"/>
              <a:t>: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kinetis</a:t>
            </a:r>
            <a:r>
              <a:rPr lang="de-CH" baseline="0" dirty="0" smtClean="0"/>
              <a:t> design </a:t>
            </a:r>
            <a:r>
              <a:rPr lang="de-CH" baseline="0" dirty="0" err="1" smtClean="0"/>
              <a:t>studio</a:t>
            </a:r>
            <a:r>
              <a:rPr lang="de-CH" baseline="0" dirty="0" smtClean="0"/>
              <a:t> / code-</a:t>
            </a:r>
            <a:r>
              <a:rPr lang="de-CH" baseline="0" dirty="0" err="1" smtClean="0"/>
              <a:t>warrior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support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atmel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cores</a:t>
            </a:r>
            <a:r>
              <a:rPr lang="de-CH" baseline="0" dirty="0" smtClean="0"/>
              <a:t>)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Program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</a:t>
            </a:r>
            <a:endParaRPr lang="de-CH" baseline="0" dirty="0" smtClean="0"/>
          </a:p>
          <a:p>
            <a:r>
              <a:rPr lang="de-CH" baseline="0" dirty="0" smtClean="0"/>
              <a:t>-k20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-kl25z</a:t>
            </a:r>
          </a:p>
          <a:p>
            <a:r>
              <a:rPr lang="de-CH" baseline="0" dirty="0" smtClean="0"/>
              <a:t>-j-</a:t>
            </a:r>
            <a:r>
              <a:rPr lang="de-CH" baseline="0" dirty="0" err="1" smtClean="0"/>
              <a:t>linkd</a:t>
            </a:r>
            <a:endParaRPr lang="de-CH" baseline="0" dirty="0" smtClean="0"/>
          </a:p>
          <a:p>
            <a:r>
              <a:rPr lang="de-CH" baseline="0" dirty="0" smtClean="0"/>
              <a:t>-multilink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5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Important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If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new</a:t>
            </a:r>
            <a:r>
              <a:rPr lang="de-CH" baseline="0" dirty="0" smtClean="0"/>
              <a:t>, update </a:t>
            </a:r>
            <a:r>
              <a:rPr lang="de-CH" baseline="0" dirty="0" err="1" smtClean="0"/>
              <a:t>bootloader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win7 </a:t>
            </a:r>
            <a:r>
              <a:rPr lang="de-CH" baseline="0" dirty="0" err="1" smtClean="0"/>
              <a:t>machine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select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</a:t>
            </a:r>
            <a:r>
              <a:rPr lang="de-CH" baseline="0" dirty="0" smtClean="0"/>
              <a:t> KL25Z128… not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activate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settings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c90 </a:t>
            </a:r>
            <a:r>
              <a:rPr lang="de-CH" baseline="0" dirty="0" err="1" smtClean="0"/>
              <a:t>standard</a:t>
            </a:r>
            <a:r>
              <a:rPr lang="de-CH" baseline="0" dirty="0" smtClean="0"/>
              <a:t>, not c99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openSDA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k20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debugger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generated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git</a:t>
            </a:r>
            <a:endParaRPr lang="de-CH" baseline="0" dirty="0" smtClean="0"/>
          </a:p>
          <a:p>
            <a:r>
              <a:rPr lang="de-CH" baseline="0" dirty="0" smtClean="0"/>
              <a:t>-check </a:t>
            </a:r>
            <a:r>
              <a:rPr lang="de-CH" baseline="0" dirty="0" err="1" smtClean="0"/>
              <a:t>what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aswell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manage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.</a:t>
            </a:r>
            <a:r>
              <a:rPr lang="de-CH" baseline="0" dirty="0" err="1" smtClean="0"/>
              <a:t>gitignore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. JUST DON’T FUCK IT UP!!!!!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50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6DD2-6AF1-4191-B932-4DBD3D729440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E82A-C305-4690-86A9-BACD9257F23F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34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441-1BA2-4832-951C-631D5CB6EE4C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98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FD8A-C517-402B-A437-A0DDE34B6FBB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394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202-D71F-4A1E-8CBF-78C7B05AC921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F64-3FF3-439A-8FCB-A5E45383D2B1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3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CF7-D1E5-417E-9194-875E6992B97F}" type="datetime1">
              <a:rPr lang="de-CH" smtClean="0"/>
              <a:t>28.02.2016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97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237E-EC11-4A07-A9BC-A689CB7191AF}" type="datetime1">
              <a:rPr lang="de-CH" smtClean="0"/>
              <a:t>28.02.2016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1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3BA4-4C3F-4602-82B8-D8CEE9B080D0}" type="datetime1">
              <a:rPr lang="de-CH" smtClean="0"/>
              <a:t>28.02.2016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9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EA77-A2B7-49D3-8763-AEA4396DBC63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3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ADC5-537D-46D5-8B89-CB37E076C264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09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77AF-85FA-4E87-8A85-6180EBA535EF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55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84426"/>
            <a:ext cx="9144000" cy="1588753"/>
          </a:xfrm>
        </p:spPr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973179"/>
            <a:ext cx="9144000" cy="1379621"/>
          </a:xfrm>
        </p:spPr>
        <p:txBody>
          <a:bodyPr>
            <a:normAutofit/>
          </a:bodyPr>
          <a:lstStyle/>
          <a:p>
            <a:r>
              <a:rPr lang="de-CH" dirty="0" smtClean="0"/>
              <a:t>22.02.2016</a:t>
            </a:r>
          </a:p>
          <a:p>
            <a:r>
              <a:rPr lang="de-CH" dirty="0" smtClean="0"/>
              <a:t>Fabian, Ueli</a:t>
            </a:r>
          </a:p>
          <a:p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299411" y="2839453"/>
            <a:ext cx="9849852" cy="3721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CH" sz="2800" dirty="0" smtClean="0"/>
          </a:p>
          <a:p>
            <a:pPr algn="l"/>
            <a:r>
              <a:rPr lang="de-CH" sz="2800" dirty="0" smtClean="0"/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General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Recap</a:t>
            </a:r>
            <a:r>
              <a:rPr lang="de-CH" sz="2800" dirty="0" smtClean="0"/>
              <a:t>/</a:t>
            </a:r>
            <a:r>
              <a:rPr lang="de-CH" sz="2800" dirty="0" err="1" smtClean="0"/>
              <a:t>lessons</a:t>
            </a:r>
            <a:r>
              <a:rPr lang="de-CH" sz="2800" dirty="0" smtClean="0"/>
              <a:t> </a:t>
            </a:r>
            <a:r>
              <a:rPr lang="de-CH" sz="2800" dirty="0" err="1" smtClean="0"/>
              <a:t>learned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Introduction</a:t>
            </a:r>
            <a:r>
              <a:rPr lang="de-CH" sz="2800" dirty="0" smtClean="0"/>
              <a:t> VCS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Program</a:t>
            </a:r>
            <a:r>
              <a:rPr lang="de-CH" sz="2800" dirty="0" smtClean="0"/>
              <a:t> </a:t>
            </a:r>
            <a:r>
              <a:rPr lang="de-CH" sz="2800" dirty="0" err="1" smtClean="0"/>
              <a:t>and</a:t>
            </a:r>
            <a:r>
              <a:rPr lang="de-CH" sz="2800" dirty="0" smtClean="0"/>
              <a:t> </a:t>
            </a:r>
            <a:r>
              <a:rPr lang="de-CH" sz="2800" dirty="0" err="1" smtClean="0"/>
              <a:t>debug</a:t>
            </a:r>
            <a:r>
              <a:rPr lang="de-CH" sz="2800" dirty="0" smtClean="0"/>
              <a:t> </a:t>
            </a:r>
            <a:r>
              <a:rPr lang="de-CH" sz="2800" dirty="0" err="1" smtClean="0"/>
              <a:t>devices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Set </a:t>
            </a:r>
            <a:r>
              <a:rPr lang="de-CH" sz="2800" dirty="0" err="1" smtClean="0"/>
              <a:t>up</a:t>
            </a:r>
            <a:r>
              <a:rPr lang="de-CH" sz="2800" dirty="0" smtClean="0"/>
              <a:t> </a:t>
            </a:r>
            <a:r>
              <a:rPr lang="de-CH" sz="2800" dirty="0" err="1" smtClean="0"/>
              <a:t>first</a:t>
            </a:r>
            <a:r>
              <a:rPr lang="de-CH" sz="2800" dirty="0" smtClean="0"/>
              <a:t> </a:t>
            </a:r>
            <a:r>
              <a:rPr lang="de-CH" sz="2800" dirty="0" err="1" smtClean="0"/>
              <a:t>project</a:t>
            </a:r>
            <a:r>
              <a:rPr lang="de-CH" sz="2800" dirty="0" smtClean="0"/>
              <a:t>/</a:t>
            </a:r>
            <a:r>
              <a:rPr lang="de-CH" sz="2800" dirty="0" smtClean="0"/>
              <a:t>KL25Z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Quiz</a:t>
            </a:r>
            <a:endParaRPr lang="de-CH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53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 Information	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9" y="1690688"/>
            <a:ext cx="2791713" cy="209109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2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2" y="3016251"/>
            <a:ext cx="3637166" cy="27490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1591"/>
            <a:ext cx="3183644" cy="23846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56" y="2548250"/>
            <a:ext cx="3364088" cy="39301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54370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Recaps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6" y="2399088"/>
            <a:ext cx="4997418" cy="279855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76" y="2039182"/>
            <a:ext cx="3518366" cy="351836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3</a:t>
            </a:fld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28471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VCS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25716" cy="281714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87" y="774959"/>
            <a:ext cx="6043184" cy="23243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5" y="3509094"/>
            <a:ext cx="2643439" cy="264343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84" y="850232"/>
            <a:ext cx="4431437" cy="265886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4" y="1808728"/>
            <a:ext cx="1524000" cy="152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66" y="3332728"/>
            <a:ext cx="4044701" cy="3018533"/>
          </a:xfrm>
          <a:prstGeom prst="rect">
            <a:avLst/>
          </a:prstGeom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4</a:t>
            </a:fld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286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debug</a:t>
            </a:r>
            <a:r>
              <a:rPr lang="de-CH" dirty="0" smtClean="0"/>
              <a:t> </a:t>
            </a:r>
            <a:r>
              <a:rPr lang="de-CH" dirty="0" err="1" smtClean="0"/>
              <a:t>devices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235"/>
            <a:ext cx="3741033" cy="235301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5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66" y="4622800"/>
            <a:ext cx="2628900" cy="17335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33979" y="6368899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84" y="895350"/>
            <a:ext cx="2886075" cy="159067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9579" y="2486025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mcuoneclipse.com</a:t>
            </a:r>
            <a:endParaRPr lang="de-CH" sz="1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79" y="2774950"/>
            <a:ext cx="2466975" cy="18478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21" y="3251200"/>
            <a:ext cx="2047875" cy="22383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92" y="4500562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Set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/KL25Z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544" y="1425909"/>
            <a:ext cx="9172912" cy="493044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Quiz (potential MEP </a:t>
            </a:r>
            <a:r>
              <a:rPr lang="de-CH" dirty="0" err="1" smtClean="0"/>
              <a:t>questions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3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68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RECAP</vt:lpstr>
      <vt:lpstr>General Information </vt:lpstr>
      <vt:lpstr>Recaps and lessons learned</vt:lpstr>
      <vt:lpstr>Introduction VCS</vt:lpstr>
      <vt:lpstr>Program and debug devices</vt:lpstr>
      <vt:lpstr>Set up first project/KL25Z</vt:lpstr>
      <vt:lpstr>Quiz (potential MEP questions)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Niederberger Fabian TA.E.1301</dc:creator>
  <cp:lastModifiedBy>Niederberger Fabian TA.E.1301</cp:lastModifiedBy>
  <cp:revision>13</cp:revision>
  <dcterms:created xsi:type="dcterms:W3CDTF">2016-02-28T12:54:45Z</dcterms:created>
  <dcterms:modified xsi:type="dcterms:W3CDTF">2016-02-28T13:56:39Z</dcterms:modified>
</cp:coreProperties>
</file>