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88" r:id="rId5"/>
    <p:sldId id="259" r:id="rId6"/>
    <p:sldId id="282" r:id="rId7"/>
    <p:sldId id="283" r:id="rId8"/>
    <p:sldId id="260" r:id="rId9"/>
    <p:sldId id="263" r:id="rId10"/>
    <p:sldId id="269" r:id="rId11"/>
    <p:sldId id="304" r:id="rId12"/>
    <p:sldId id="300" r:id="rId13"/>
    <p:sldId id="284" r:id="rId14"/>
    <p:sldId id="287" r:id="rId15"/>
    <p:sldId id="290" r:id="rId16"/>
    <p:sldId id="293" r:id="rId17"/>
    <p:sldId id="292" r:id="rId18"/>
    <p:sldId id="285" r:id="rId19"/>
    <p:sldId id="295" r:id="rId20"/>
    <p:sldId id="308" r:id="rId21"/>
    <p:sldId id="306" r:id="rId22"/>
    <p:sldId id="303" r:id="rId23"/>
    <p:sldId id="291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256"/>
          </p14:sldIdLst>
        </p14:section>
        <p14:section name="First half" id="{ACCCFA36-4433-460B-96A9-4163570A711C}">
          <p14:sldIdLst>
            <p14:sldId id="281"/>
            <p14:sldId id="257"/>
            <p14:sldId id="288"/>
          </p14:sldIdLst>
        </p14:section>
        <p14:section name="Second half" id="{A1960552-69F9-4181-8420-2FE606138B27}">
          <p14:sldIdLst>
            <p14:sldId id="259"/>
            <p14:sldId id="282"/>
            <p14:sldId id="283"/>
            <p14:sldId id="260"/>
            <p14:sldId id="263"/>
            <p14:sldId id="269"/>
            <p14:sldId id="304"/>
            <p14:sldId id="300"/>
          </p14:sldIdLst>
        </p14:section>
        <p14:section name="Third half" id="{74C044FE-423F-4197-8032-3191496039E1}">
          <p14:sldIdLst>
            <p14:sldId id="284"/>
            <p14:sldId id="287"/>
            <p14:sldId id="290"/>
            <p14:sldId id="293"/>
            <p14:sldId id="292"/>
            <p14:sldId id="285"/>
            <p14:sldId id="295"/>
            <p14:sldId id="308"/>
            <p14:sldId id="306"/>
          </p14:sldIdLst>
        </p14:section>
        <p14:section name="Fourth half" id="{30D8385E-0976-41A0-AE78-20AF309BCD82}">
          <p14:sldIdLst>
            <p14:sldId id="303"/>
            <p14:sldId id="29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5209" autoAdjust="0"/>
  </p:normalViewPr>
  <p:slideViewPr>
    <p:cSldViewPr snapToGrid="0">
      <p:cViewPr varScale="1">
        <p:scale>
          <a:sx n="87" d="100"/>
          <a:sy n="87" d="100"/>
        </p:scale>
        <p:origin x="122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9861D-FF13-40FB-A4A8-743EB42F477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9817447-D733-453B-99FF-02F9B6DD343B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  <a:t>File Based</a:t>
          </a:r>
        </a:p>
      </dgm:t>
    </dgm:pt>
    <dgm:pt modelId="{CB59129F-858D-47C0-BD14-CD507055036D}" type="parTrans" cxnId="{B28AFF57-4BAB-4F8C-BE3A-4F538D617D79}">
      <dgm:prSet/>
      <dgm:spPr/>
      <dgm:t>
        <a:bodyPr/>
        <a:lstStyle/>
        <a:p>
          <a:endParaRPr lang="en-US"/>
        </a:p>
      </dgm:t>
    </dgm:pt>
    <dgm:pt modelId="{A3C3BD34-FF02-4BE0-B9B8-B1A717AE9B3C}" type="sibTrans" cxnId="{B28AFF57-4BAB-4F8C-BE3A-4F538D617D79}">
      <dgm:prSet/>
      <dgm:spPr/>
      <dgm:t>
        <a:bodyPr/>
        <a:lstStyle/>
        <a:p>
          <a:endParaRPr lang="en-US"/>
        </a:p>
      </dgm:t>
    </dgm:pt>
    <dgm:pt modelId="{6E004A9E-CEFB-449D-A465-F32042252F59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40000"/>
                  <a:lumOff val="60000"/>
                </a:schemeClr>
              </a:solidFill>
            </a:rPr>
            <a:t>RDBMS</a:t>
          </a:r>
        </a:p>
      </dgm:t>
    </dgm:pt>
    <dgm:pt modelId="{D0AE10E4-2FEE-4AD7-8818-AB683356FC8D}" type="parTrans" cxnId="{9043DE1A-9597-482F-B597-99992825750E}">
      <dgm:prSet/>
      <dgm:spPr/>
      <dgm:t>
        <a:bodyPr/>
        <a:lstStyle/>
        <a:p>
          <a:endParaRPr lang="en-US"/>
        </a:p>
      </dgm:t>
    </dgm:pt>
    <dgm:pt modelId="{81230684-9556-4E11-B3EA-5FD0B73AE5F6}" type="sibTrans" cxnId="{9043DE1A-9597-482F-B597-99992825750E}">
      <dgm:prSet/>
      <dgm:spPr/>
      <dgm:t>
        <a:bodyPr/>
        <a:lstStyle/>
        <a:p>
          <a:endParaRPr lang="en-US"/>
        </a:p>
      </dgm:t>
    </dgm:pt>
    <dgm:pt modelId="{B44B5E56-7595-43F3-81D7-4B9DF3AFCE2F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  <a:t>Big Data</a:t>
          </a:r>
        </a:p>
      </dgm:t>
    </dgm:pt>
    <dgm:pt modelId="{5CFAE2BA-6F69-411B-B342-5FF3DECC179D}" type="parTrans" cxnId="{D6D799ED-544E-4171-9DB2-42DFF88BF02C}">
      <dgm:prSet/>
      <dgm:spPr/>
      <dgm:t>
        <a:bodyPr/>
        <a:lstStyle/>
        <a:p>
          <a:endParaRPr lang="en-US"/>
        </a:p>
      </dgm:t>
    </dgm:pt>
    <dgm:pt modelId="{92A09679-F350-4D81-9C4E-37E413292D18}" type="sibTrans" cxnId="{D6D799ED-544E-4171-9DB2-42DFF88BF02C}">
      <dgm:prSet/>
      <dgm:spPr/>
      <dgm:t>
        <a:bodyPr/>
        <a:lstStyle/>
        <a:p>
          <a:endParaRPr lang="en-US"/>
        </a:p>
      </dgm:t>
    </dgm:pt>
    <dgm:pt modelId="{A2685099-67FB-416A-ADFD-BAA2AE0C87AC}" type="pres">
      <dgm:prSet presAssocID="{0369861D-FF13-40FB-A4A8-743EB42F477D}" presName="arrowDiagram" presStyleCnt="0">
        <dgm:presLayoutVars>
          <dgm:chMax val="5"/>
          <dgm:dir/>
          <dgm:resizeHandles val="exact"/>
        </dgm:presLayoutVars>
      </dgm:prSet>
      <dgm:spPr/>
    </dgm:pt>
    <dgm:pt modelId="{BB990F85-96D6-4E8F-AAD6-92FF42759F04}" type="pres">
      <dgm:prSet presAssocID="{0369861D-FF13-40FB-A4A8-743EB42F477D}" presName="arrow" presStyleLbl="bgShp" presStyleIdx="0" presStyleCnt="1"/>
      <dgm:spPr/>
    </dgm:pt>
    <dgm:pt modelId="{F4497015-387B-4FA5-B410-A7B5F3E5DC25}" type="pres">
      <dgm:prSet presAssocID="{0369861D-FF13-40FB-A4A8-743EB42F477D}" presName="arrowDiagram3" presStyleCnt="0"/>
      <dgm:spPr/>
    </dgm:pt>
    <dgm:pt modelId="{8CE5C107-C163-4DA6-9B22-34B41A122B70}" type="pres">
      <dgm:prSet presAssocID="{59817447-D733-453B-99FF-02F9B6DD343B}" presName="bullet3a" presStyleLbl="node1" presStyleIdx="0" presStyleCnt="3"/>
      <dgm:spPr/>
    </dgm:pt>
    <dgm:pt modelId="{068FA587-CDB5-4526-B65B-07B10834EC20}" type="pres">
      <dgm:prSet presAssocID="{59817447-D733-453B-99FF-02F9B6DD343B}" presName="textBox3a" presStyleLbl="revTx" presStyleIdx="0" presStyleCnt="3" custScaleY="80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3A737-E049-4229-92A1-5A72633E5A94}" type="pres">
      <dgm:prSet presAssocID="{6E004A9E-CEFB-449D-A465-F32042252F59}" presName="bullet3b" presStyleLbl="node1" presStyleIdx="1" presStyleCnt="3"/>
      <dgm:spPr/>
    </dgm:pt>
    <dgm:pt modelId="{90428A5C-278A-4196-BA8D-61D38680C28E}" type="pres">
      <dgm:prSet presAssocID="{6E004A9E-CEFB-449D-A465-F32042252F59}" presName="textBox3b" presStyleLbl="revTx" presStyleIdx="1" presStyleCnt="3" custScaleY="77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42953-66B6-495C-8BE5-9E3D75CDA7D9}" type="pres">
      <dgm:prSet presAssocID="{B44B5E56-7595-43F3-81D7-4B9DF3AFCE2F}" presName="bullet3c" presStyleLbl="node1" presStyleIdx="2" presStyleCnt="3" custLinFactNeighborY="4438"/>
      <dgm:spPr/>
    </dgm:pt>
    <dgm:pt modelId="{1DC86D78-C7E5-4175-B712-F16729DCC167}" type="pres">
      <dgm:prSet presAssocID="{B44B5E56-7595-43F3-81D7-4B9DF3AFCE2F}" presName="textBox3c" presStyleLbl="revTx" presStyleIdx="2" presStyleCnt="3" custScaleY="73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7BBF6-1D20-428E-B590-564C8B5FC516}" type="presOf" srcId="{59817447-D733-453B-99FF-02F9B6DD343B}" destId="{068FA587-CDB5-4526-B65B-07B10834EC20}" srcOrd="0" destOrd="0" presId="urn:microsoft.com/office/officeart/2005/8/layout/arrow2"/>
    <dgm:cxn modelId="{33082396-620C-422B-A663-748FAE3264A3}" type="presOf" srcId="{6E004A9E-CEFB-449D-A465-F32042252F59}" destId="{90428A5C-278A-4196-BA8D-61D38680C28E}" srcOrd="0" destOrd="0" presId="urn:microsoft.com/office/officeart/2005/8/layout/arrow2"/>
    <dgm:cxn modelId="{4A99EDD0-5426-4FAC-B419-A019FBD5C93D}" type="presOf" srcId="{B44B5E56-7595-43F3-81D7-4B9DF3AFCE2F}" destId="{1DC86D78-C7E5-4175-B712-F16729DCC167}" srcOrd="0" destOrd="0" presId="urn:microsoft.com/office/officeart/2005/8/layout/arrow2"/>
    <dgm:cxn modelId="{9043DE1A-9597-482F-B597-99992825750E}" srcId="{0369861D-FF13-40FB-A4A8-743EB42F477D}" destId="{6E004A9E-CEFB-449D-A465-F32042252F59}" srcOrd="1" destOrd="0" parTransId="{D0AE10E4-2FEE-4AD7-8818-AB683356FC8D}" sibTransId="{81230684-9556-4E11-B3EA-5FD0B73AE5F6}"/>
    <dgm:cxn modelId="{D6D799ED-544E-4171-9DB2-42DFF88BF02C}" srcId="{0369861D-FF13-40FB-A4A8-743EB42F477D}" destId="{B44B5E56-7595-43F3-81D7-4B9DF3AFCE2F}" srcOrd="2" destOrd="0" parTransId="{5CFAE2BA-6F69-411B-B342-5FF3DECC179D}" sibTransId="{92A09679-F350-4D81-9C4E-37E413292D18}"/>
    <dgm:cxn modelId="{B28AFF57-4BAB-4F8C-BE3A-4F538D617D79}" srcId="{0369861D-FF13-40FB-A4A8-743EB42F477D}" destId="{59817447-D733-453B-99FF-02F9B6DD343B}" srcOrd="0" destOrd="0" parTransId="{CB59129F-858D-47C0-BD14-CD507055036D}" sibTransId="{A3C3BD34-FF02-4BE0-B9B8-B1A717AE9B3C}"/>
    <dgm:cxn modelId="{7D76AE38-A73E-424A-93BA-261C868AD6E7}" type="presOf" srcId="{0369861D-FF13-40FB-A4A8-743EB42F477D}" destId="{A2685099-67FB-416A-ADFD-BAA2AE0C87AC}" srcOrd="0" destOrd="0" presId="urn:microsoft.com/office/officeart/2005/8/layout/arrow2"/>
    <dgm:cxn modelId="{50115D9A-5820-4E9E-922C-ADE50ADA41AC}" type="presParOf" srcId="{A2685099-67FB-416A-ADFD-BAA2AE0C87AC}" destId="{BB990F85-96D6-4E8F-AAD6-92FF42759F04}" srcOrd="0" destOrd="0" presId="urn:microsoft.com/office/officeart/2005/8/layout/arrow2"/>
    <dgm:cxn modelId="{1DDD3372-5775-405D-81F3-7C95483A517D}" type="presParOf" srcId="{A2685099-67FB-416A-ADFD-BAA2AE0C87AC}" destId="{F4497015-387B-4FA5-B410-A7B5F3E5DC25}" srcOrd="1" destOrd="0" presId="urn:microsoft.com/office/officeart/2005/8/layout/arrow2"/>
    <dgm:cxn modelId="{7CB74D80-769F-4EAB-8347-0F45AB91427A}" type="presParOf" srcId="{F4497015-387B-4FA5-B410-A7B5F3E5DC25}" destId="{8CE5C107-C163-4DA6-9B22-34B41A122B70}" srcOrd="0" destOrd="0" presId="urn:microsoft.com/office/officeart/2005/8/layout/arrow2"/>
    <dgm:cxn modelId="{EA756AB3-33FB-4D38-B222-4931F84ECD5A}" type="presParOf" srcId="{F4497015-387B-4FA5-B410-A7B5F3E5DC25}" destId="{068FA587-CDB5-4526-B65B-07B10834EC20}" srcOrd="1" destOrd="0" presId="urn:microsoft.com/office/officeart/2005/8/layout/arrow2"/>
    <dgm:cxn modelId="{10F22BCE-46AC-4155-9046-DE48C885557C}" type="presParOf" srcId="{F4497015-387B-4FA5-B410-A7B5F3E5DC25}" destId="{6593A737-E049-4229-92A1-5A72633E5A94}" srcOrd="2" destOrd="0" presId="urn:microsoft.com/office/officeart/2005/8/layout/arrow2"/>
    <dgm:cxn modelId="{0EF0D0BF-8F04-42F7-8E37-B9EC91AF7E5F}" type="presParOf" srcId="{F4497015-387B-4FA5-B410-A7B5F3E5DC25}" destId="{90428A5C-278A-4196-BA8D-61D38680C28E}" srcOrd="3" destOrd="0" presId="urn:microsoft.com/office/officeart/2005/8/layout/arrow2"/>
    <dgm:cxn modelId="{5EFC0BD7-035F-4CCE-B6A5-87303A65C308}" type="presParOf" srcId="{F4497015-387B-4FA5-B410-A7B5F3E5DC25}" destId="{3EA42953-66B6-495C-8BE5-9E3D75CDA7D9}" srcOrd="4" destOrd="0" presId="urn:microsoft.com/office/officeart/2005/8/layout/arrow2"/>
    <dgm:cxn modelId="{2BB7A4EF-B3D9-4D02-BA11-D75406FB2F86}" type="presParOf" srcId="{F4497015-387B-4FA5-B410-A7B5F3E5DC25}" destId="{1DC86D78-C7E5-4175-B712-F16729DCC1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9861D-FF13-40FB-A4A8-743EB42F477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9817447-D733-453B-99FF-02F9B6DD343B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  <a:t>1990</a:t>
          </a:r>
          <a:b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  <a:t>1370 MB data</a:t>
          </a:r>
          <a:b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  <a:t>4.4 MB/s</a:t>
          </a:r>
          <a:endParaRPr lang="en-US" sz="36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B59129F-858D-47C0-BD14-CD507055036D}" type="parTrans" cxnId="{B28AFF57-4BAB-4F8C-BE3A-4F538D617D79}">
      <dgm:prSet/>
      <dgm:spPr/>
      <dgm:t>
        <a:bodyPr/>
        <a:lstStyle/>
        <a:p>
          <a:endParaRPr lang="en-US"/>
        </a:p>
      </dgm:t>
    </dgm:pt>
    <dgm:pt modelId="{A3C3BD34-FF02-4BE0-B9B8-B1A717AE9B3C}" type="sibTrans" cxnId="{B28AFF57-4BAB-4F8C-BE3A-4F538D617D79}">
      <dgm:prSet/>
      <dgm:spPr/>
      <dgm:t>
        <a:bodyPr/>
        <a:lstStyle/>
        <a:p>
          <a:endParaRPr lang="en-US"/>
        </a:p>
      </dgm:t>
    </dgm:pt>
    <dgm:pt modelId="{B44B5E56-7595-43F3-81D7-4B9DF3AFCE2F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  <a:t/>
          </a:r>
          <a:b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  <a:t>Today</a:t>
          </a:r>
          <a:b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  <a:t>TB is the norm</a:t>
          </a:r>
          <a:b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  <a:t>100 MB/s</a:t>
          </a:r>
          <a:endParaRPr lang="en-US" sz="360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5CFAE2BA-6F69-411B-B342-5FF3DECC179D}" type="parTrans" cxnId="{D6D799ED-544E-4171-9DB2-42DFF88BF02C}">
      <dgm:prSet/>
      <dgm:spPr/>
      <dgm:t>
        <a:bodyPr/>
        <a:lstStyle/>
        <a:p>
          <a:endParaRPr lang="en-US"/>
        </a:p>
      </dgm:t>
    </dgm:pt>
    <dgm:pt modelId="{92A09679-F350-4D81-9C4E-37E413292D18}" type="sibTrans" cxnId="{D6D799ED-544E-4171-9DB2-42DFF88BF02C}">
      <dgm:prSet/>
      <dgm:spPr/>
      <dgm:t>
        <a:bodyPr/>
        <a:lstStyle/>
        <a:p>
          <a:endParaRPr lang="en-US"/>
        </a:p>
      </dgm:t>
    </dgm:pt>
    <dgm:pt modelId="{A2685099-67FB-416A-ADFD-BAA2AE0C87AC}" type="pres">
      <dgm:prSet presAssocID="{0369861D-FF13-40FB-A4A8-743EB42F477D}" presName="arrowDiagram" presStyleCnt="0">
        <dgm:presLayoutVars>
          <dgm:chMax val="5"/>
          <dgm:dir/>
          <dgm:resizeHandles val="exact"/>
        </dgm:presLayoutVars>
      </dgm:prSet>
      <dgm:spPr/>
    </dgm:pt>
    <dgm:pt modelId="{BB990F85-96D6-4E8F-AAD6-92FF42759F04}" type="pres">
      <dgm:prSet presAssocID="{0369861D-FF13-40FB-A4A8-743EB42F477D}" presName="arrow" presStyleLbl="bgShp" presStyleIdx="0" presStyleCnt="1"/>
      <dgm:spPr/>
    </dgm:pt>
    <dgm:pt modelId="{D7BD6239-0849-4C3E-AD02-4A92CC95C4A7}" type="pres">
      <dgm:prSet presAssocID="{0369861D-FF13-40FB-A4A8-743EB42F477D}" presName="arrowDiagram2" presStyleCnt="0"/>
      <dgm:spPr/>
    </dgm:pt>
    <dgm:pt modelId="{6E1221AC-F166-4528-8EC7-3C1D0219DA1B}" type="pres">
      <dgm:prSet presAssocID="{59817447-D733-453B-99FF-02F9B6DD343B}" presName="bullet2a" presStyleLbl="node1" presStyleIdx="0" presStyleCnt="2"/>
      <dgm:spPr/>
    </dgm:pt>
    <dgm:pt modelId="{FE564922-1066-4AB3-A150-EDB2E993DC05}" type="pres">
      <dgm:prSet presAssocID="{59817447-D733-453B-99FF-02F9B6DD343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835BD-E45C-44BB-B636-48E29113AD8C}" type="pres">
      <dgm:prSet presAssocID="{B44B5E56-7595-43F3-81D7-4B9DF3AFCE2F}" presName="bullet2b" presStyleLbl="node1" presStyleIdx="1" presStyleCnt="2"/>
      <dgm:spPr/>
    </dgm:pt>
    <dgm:pt modelId="{3445999F-38F6-4B11-986F-0A39CC6B9BFE}" type="pres">
      <dgm:prSet presAssocID="{B44B5E56-7595-43F3-81D7-4B9DF3AFCE2F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AFF57-4BAB-4F8C-BE3A-4F538D617D79}" srcId="{0369861D-FF13-40FB-A4A8-743EB42F477D}" destId="{59817447-D733-453B-99FF-02F9B6DD343B}" srcOrd="0" destOrd="0" parTransId="{CB59129F-858D-47C0-BD14-CD507055036D}" sibTransId="{A3C3BD34-FF02-4BE0-B9B8-B1A717AE9B3C}"/>
    <dgm:cxn modelId="{18BA1CE4-B27E-4401-B270-0467BF9E1E7F}" type="presOf" srcId="{B44B5E56-7595-43F3-81D7-4B9DF3AFCE2F}" destId="{3445999F-38F6-4B11-986F-0A39CC6B9BFE}" srcOrd="0" destOrd="0" presId="urn:microsoft.com/office/officeart/2005/8/layout/arrow2"/>
    <dgm:cxn modelId="{D6D799ED-544E-4171-9DB2-42DFF88BF02C}" srcId="{0369861D-FF13-40FB-A4A8-743EB42F477D}" destId="{B44B5E56-7595-43F3-81D7-4B9DF3AFCE2F}" srcOrd="1" destOrd="0" parTransId="{5CFAE2BA-6F69-411B-B342-5FF3DECC179D}" sibTransId="{92A09679-F350-4D81-9C4E-37E413292D18}"/>
    <dgm:cxn modelId="{3B315824-6085-4353-B6BF-EE70AE74F106}" type="presOf" srcId="{59817447-D733-453B-99FF-02F9B6DD343B}" destId="{FE564922-1066-4AB3-A150-EDB2E993DC05}" srcOrd="0" destOrd="0" presId="urn:microsoft.com/office/officeart/2005/8/layout/arrow2"/>
    <dgm:cxn modelId="{42836F7B-C2F9-47A3-B94C-90BD42153556}" type="presOf" srcId="{0369861D-FF13-40FB-A4A8-743EB42F477D}" destId="{A2685099-67FB-416A-ADFD-BAA2AE0C87AC}" srcOrd="0" destOrd="0" presId="urn:microsoft.com/office/officeart/2005/8/layout/arrow2"/>
    <dgm:cxn modelId="{FE855FE6-6766-45CA-AE88-73513D004E0F}" type="presParOf" srcId="{A2685099-67FB-416A-ADFD-BAA2AE0C87AC}" destId="{BB990F85-96D6-4E8F-AAD6-92FF42759F04}" srcOrd="0" destOrd="0" presId="urn:microsoft.com/office/officeart/2005/8/layout/arrow2"/>
    <dgm:cxn modelId="{DB0432F0-E664-4994-A72D-E219F16A7AFC}" type="presParOf" srcId="{A2685099-67FB-416A-ADFD-BAA2AE0C87AC}" destId="{D7BD6239-0849-4C3E-AD02-4A92CC95C4A7}" srcOrd="1" destOrd="0" presId="urn:microsoft.com/office/officeart/2005/8/layout/arrow2"/>
    <dgm:cxn modelId="{856C5CE3-0034-4622-89C4-7D37A2605FC8}" type="presParOf" srcId="{D7BD6239-0849-4C3E-AD02-4A92CC95C4A7}" destId="{6E1221AC-F166-4528-8EC7-3C1D0219DA1B}" srcOrd="0" destOrd="0" presId="urn:microsoft.com/office/officeart/2005/8/layout/arrow2"/>
    <dgm:cxn modelId="{FFBA6FFF-B048-4AEA-893D-CFB0F8344955}" type="presParOf" srcId="{D7BD6239-0849-4C3E-AD02-4A92CC95C4A7}" destId="{FE564922-1066-4AB3-A150-EDB2E993DC05}" srcOrd="1" destOrd="0" presId="urn:microsoft.com/office/officeart/2005/8/layout/arrow2"/>
    <dgm:cxn modelId="{A60B767A-5AA1-4D99-875F-E87BB77B8213}" type="presParOf" srcId="{D7BD6239-0849-4C3E-AD02-4A92CC95C4A7}" destId="{3E8835BD-E45C-44BB-B636-48E29113AD8C}" srcOrd="2" destOrd="0" presId="urn:microsoft.com/office/officeart/2005/8/layout/arrow2"/>
    <dgm:cxn modelId="{A5A91760-0B72-4925-AA05-D717ECBB383A}" type="presParOf" srcId="{D7BD6239-0849-4C3E-AD02-4A92CC95C4A7}" destId="{3445999F-38F6-4B11-986F-0A39CC6B9BF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711BE-EA72-417F-B00F-2B5D3133A7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028B1E-9A50-4BD1-A5AD-34CF0EDEE88C}">
      <dgm:prSet/>
      <dgm:spPr/>
      <dgm:t>
        <a:bodyPr/>
        <a:lstStyle/>
        <a:p>
          <a:r>
            <a:rPr lang="en-US" b="0" i="0"/>
            <a:t>HDFS</a:t>
          </a:r>
          <a:endParaRPr lang="en-US"/>
        </a:p>
      </dgm:t>
    </dgm:pt>
    <dgm:pt modelId="{BBBB20B7-F7F4-4868-BF91-E1B0A3F725FC}" type="parTrans" cxnId="{DD6687EF-5523-4137-9EF6-22FFDF1BE182}">
      <dgm:prSet/>
      <dgm:spPr/>
      <dgm:t>
        <a:bodyPr/>
        <a:lstStyle/>
        <a:p>
          <a:endParaRPr lang="en-US"/>
        </a:p>
      </dgm:t>
    </dgm:pt>
    <dgm:pt modelId="{0786EE3E-B7DE-40B0-9B5E-38CB17122524}" type="sibTrans" cxnId="{DD6687EF-5523-4137-9EF6-22FFDF1BE182}">
      <dgm:prSet/>
      <dgm:spPr/>
      <dgm:t>
        <a:bodyPr/>
        <a:lstStyle/>
        <a:p>
          <a:endParaRPr lang="en-US"/>
        </a:p>
      </dgm:t>
    </dgm:pt>
    <dgm:pt modelId="{A8E1FF52-C100-44C2-9E7E-8B7AB90D3CD9}">
      <dgm:prSet/>
      <dgm:spPr/>
      <dgm:t>
        <a:bodyPr/>
        <a:lstStyle/>
        <a:p>
          <a:r>
            <a:rPr lang="en-US" b="0" i="0"/>
            <a:t>Namenode</a:t>
          </a:r>
          <a:endParaRPr lang="en-US"/>
        </a:p>
      </dgm:t>
    </dgm:pt>
    <dgm:pt modelId="{E6514645-009C-4C8E-998B-0105DAFE9E6C}" type="parTrans" cxnId="{E93EFF04-4AB9-417A-AE12-4386B59ACDF2}">
      <dgm:prSet/>
      <dgm:spPr/>
      <dgm:t>
        <a:bodyPr/>
        <a:lstStyle/>
        <a:p>
          <a:endParaRPr lang="en-US"/>
        </a:p>
      </dgm:t>
    </dgm:pt>
    <dgm:pt modelId="{5E4BD511-52B1-4CC3-AEF3-37152B629400}" type="sibTrans" cxnId="{E93EFF04-4AB9-417A-AE12-4386B59ACDF2}">
      <dgm:prSet/>
      <dgm:spPr/>
      <dgm:t>
        <a:bodyPr/>
        <a:lstStyle/>
        <a:p>
          <a:endParaRPr lang="en-US"/>
        </a:p>
      </dgm:t>
    </dgm:pt>
    <dgm:pt modelId="{2C9C52EB-4CC3-4E7A-809A-5F9CEF7A3ECC}">
      <dgm:prSet/>
      <dgm:spPr/>
      <dgm:t>
        <a:bodyPr/>
        <a:lstStyle/>
        <a:p>
          <a:r>
            <a:rPr lang="en-US" b="0" i="0"/>
            <a:t>Data node</a:t>
          </a:r>
          <a:endParaRPr lang="en-US"/>
        </a:p>
      </dgm:t>
    </dgm:pt>
    <dgm:pt modelId="{26556C0E-738A-4CB4-82FB-791ECAA4D2EA}" type="parTrans" cxnId="{44B09ABA-159C-40AE-8688-C805A763168D}">
      <dgm:prSet/>
      <dgm:spPr/>
      <dgm:t>
        <a:bodyPr/>
        <a:lstStyle/>
        <a:p>
          <a:endParaRPr lang="en-US"/>
        </a:p>
      </dgm:t>
    </dgm:pt>
    <dgm:pt modelId="{82AB4FBE-94F7-4959-AF57-B8E35C89C79F}" type="sibTrans" cxnId="{44B09ABA-159C-40AE-8688-C805A763168D}">
      <dgm:prSet/>
      <dgm:spPr/>
      <dgm:t>
        <a:bodyPr/>
        <a:lstStyle/>
        <a:p>
          <a:endParaRPr lang="en-US"/>
        </a:p>
      </dgm:t>
    </dgm:pt>
    <dgm:pt modelId="{582D35B1-D32C-4BE3-A3B2-8F38B67EEF37}">
      <dgm:prSet/>
      <dgm:spPr/>
      <dgm:t>
        <a:bodyPr/>
        <a:lstStyle/>
        <a:p>
          <a:r>
            <a:rPr lang="en-US" b="0" i="0"/>
            <a:t>Job Tracker</a:t>
          </a:r>
          <a:endParaRPr lang="en-US"/>
        </a:p>
      </dgm:t>
    </dgm:pt>
    <dgm:pt modelId="{6A1D589B-D520-4F92-A78C-24FB2AAD8454}" type="parTrans" cxnId="{71F4BE56-2410-4422-B0A7-DD393083DB46}">
      <dgm:prSet/>
      <dgm:spPr/>
      <dgm:t>
        <a:bodyPr/>
        <a:lstStyle/>
        <a:p>
          <a:endParaRPr lang="en-US"/>
        </a:p>
      </dgm:t>
    </dgm:pt>
    <dgm:pt modelId="{3F39FE00-1DA2-4D51-BCC5-01EFA6950C30}" type="sibTrans" cxnId="{71F4BE56-2410-4422-B0A7-DD393083DB46}">
      <dgm:prSet/>
      <dgm:spPr/>
      <dgm:t>
        <a:bodyPr/>
        <a:lstStyle/>
        <a:p>
          <a:endParaRPr lang="en-US"/>
        </a:p>
      </dgm:t>
    </dgm:pt>
    <dgm:pt modelId="{B0856A6D-4E9C-4FA9-80D5-C49E2E52EA5E}">
      <dgm:prSet/>
      <dgm:spPr/>
      <dgm:t>
        <a:bodyPr/>
        <a:lstStyle/>
        <a:p>
          <a:r>
            <a:rPr lang="en-US" b="0" i="0"/>
            <a:t>Task Tracker</a:t>
          </a:r>
          <a:endParaRPr lang="en-US"/>
        </a:p>
      </dgm:t>
    </dgm:pt>
    <dgm:pt modelId="{68E6DD28-D24D-445A-86F3-D98A35AB9742}" type="parTrans" cxnId="{8E3EFAF5-8AE9-44D6-99F5-E4544686CC8C}">
      <dgm:prSet/>
      <dgm:spPr/>
      <dgm:t>
        <a:bodyPr/>
        <a:lstStyle/>
        <a:p>
          <a:endParaRPr lang="en-US"/>
        </a:p>
      </dgm:t>
    </dgm:pt>
    <dgm:pt modelId="{A263C9E1-8492-4D66-BF09-90EBCB926B16}" type="sibTrans" cxnId="{8E3EFAF5-8AE9-44D6-99F5-E4544686CC8C}">
      <dgm:prSet/>
      <dgm:spPr/>
      <dgm:t>
        <a:bodyPr/>
        <a:lstStyle/>
        <a:p>
          <a:endParaRPr lang="en-US"/>
        </a:p>
      </dgm:t>
    </dgm:pt>
    <dgm:pt modelId="{519E2E8F-DE50-43FF-9E57-4E2665876F83}" type="pres">
      <dgm:prSet presAssocID="{4B7711BE-EA72-417F-B00F-2B5D3133A7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3DE5C8-F27E-4C7D-95BF-DDADB555BE2C}" type="pres">
      <dgm:prSet presAssocID="{2E028B1E-9A50-4BD1-A5AD-34CF0EDEE88C}" presName="parentLin" presStyleCnt="0"/>
      <dgm:spPr/>
    </dgm:pt>
    <dgm:pt modelId="{90CA90C0-53FF-4991-9F74-1F54CBA3C12E}" type="pres">
      <dgm:prSet presAssocID="{2E028B1E-9A50-4BD1-A5AD-34CF0EDEE88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06C9F18-80C3-4E7C-A66D-E6DCD7BC602E}" type="pres">
      <dgm:prSet presAssocID="{2E028B1E-9A50-4BD1-A5AD-34CF0EDEE88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D034B-CCF1-45EB-A444-958E28F5B54A}" type="pres">
      <dgm:prSet presAssocID="{2E028B1E-9A50-4BD1-A5AD-34CF0EDEE88C}" presName="negativeSpace" presStyleCnt="0"/>
      <dgm:spPr/>
    </dgm:pt>
    <dgm:pt modelId="{DFEAFDBF-70A6-4A08-9770-5468E8063A74}" type="pres">
      <dgm:prSet presAssocID="{2E028B1E-9A50-4BD1-A5AD-34CF0EDEE88C}" presName="childText" presStyleLbl="conFgAcc1" presStyleIdx="0" presStyleCnt="5">
        <dgm:presLayoutVars>
          <dgm:bulletEnabled val="1"/>
        </dgm:presLayoutVars>
      </dgm:prSet>
      <dgm:spPr/>
    </dgm:pt>
    <dgm:pt modelId="{3A291968-5FB7-4C66-877A-49B469E0B3D5}" type="pres">
      <dgm:prSet presAssocID="{0786EE3E-B7DE-40B0-9B5E-38CB17122524}" presName="spaceBetweenRectangles" presStyleCnt="0"/>
      <dgm:spPr/>
    </dgm:pt>
    <dgm:pt modelId="{0B8E2BF6-90A7-4F84-81C6-835101BF1871}" type="pres">
      <dgm:prSet presAssocID="{A8E1FF52-C100-44C2-9E7E-8B7AB90D3CD9}" presName="parentLin" presStyleCnt="0"/>
      <dgm:spPr/>
    </dgm:pt>
    <dgm:pt modelId="{1BEEC05E-6BA7-4A21-9394-FF45355ED29F}" type="pres">
      <dgm:prSet presAssocID="{A8E1FF52-C100-44C2-9E7E-8B7AB90D3CD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AD1918B-84C7-4F97-96E9-9AC5F89BC7D0}" type="pres">
      <dgm:prSet presAssocID="{A8E1FF52-C100-44C2-9E7E-8B7AB90D3CD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7BBBE-8FBE-49DC-8FA9-BAC848385DC1}" type="pres">
      <dgm:prSet presAssocID="{A8E1FF52-C100-44C2-9E7E-8B7AB90D3CD9}" presName="negativeSpace" presStyleCnt="0"/>
      <dgm:spPr/>
    </dgm:pt>
    <dgm:pt modelId="{8B3EAFB4-E1C4-45A5-8E0D-2FB1FFAF262F}" type="pres">
      <dgm:prSet presAssocID="{A8E1FF52-C100-44C2-9E7E-8B7AB90D3CD9}" presName="childText" presStyleLbl="conFgAcc1" presStyleIdx="1" presStyleCnt="5">
        <dgm:presLayoutVars>
          <dgm:bulletEnabled val="1"/>
        </dgm:presLayoutVars>
      </dgm:prSet>
      <dgm:spPr/>
    </dgm:pt>
    <dgm:pt modelId="{9F6745CA-B07E-4EF6-9640-362B092ADE1D}" type="pres">
      <dgm:prSet presAssocID="{5E4BD511-52B1-4CC3-AEF3-37152B629400}" presName="spaceBetweenRectangles" presStyleCnt="0"/>
      <dgm:spPr/>
    </dgm:pt>
    <dgm:pt modelId="{A45A77D5-D2FE-41FB-96FB-5CEC2069286B}" type="pres">
      <dgm:prSet presAssocID="{2C9C52EB-4CC3-4E7A-809A-5F9CEF7A3ECC}" presName="parentLin" presStyleCnt="0"/>
      <dgm:spPr/>
    </dgm:pt>
    <dgm:pt modelId="{8BE97E50-4AED-44D3-BAC0-4A5DDD8955F3}" type="pres">
      <dgm:prSet presAssocID="{2C9C52EB-4CC3-4E7A-809A-5F9CEF7A3EC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141242B-6075-483E-8F4A-88A09860622F}" type="pres">
      <dgm:prSet presAssocID="{2C9C52EB-4CC3-4E7A-809A-5F9CEF7A3E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BEFF4-8C26-46AD-A2EF-C3045216CB41}" type="pres">
      <dgm:prSet presAssocID="{2C9C52EB-4CC3-4E7A-809A-5F9CEF7A3ECC}" presName="negativeSpace" presStyleCnt="0"/>
      <dgm:spPr/>
    </dgm:pt>
    <dgm:pt modelId="{B670F5D8-6E35-4636-9041-E950EA8EEB7D}" type="pres">
      <dgm:prSet presAssocID="{2C9C52EB-4CC3-4E7A-809A-5F9CEF7A3ECC}" presName="childText" presStyleLbl="conFgAcc1" presStyleIdx="2" presStyleCnt="5">
        <dgm:presLayoutVars>
          <dgm:bulletEnabled val="1"/>
        </dgm:presLayoutVars>
      </dgm:prSet>
      <dgm:spPr/>
    </dgm:pt>
    <dgm:pt modelId="{65A7B9B4-E9F4-45D7-88F3-15FEC219D8FE}" type="pres">
      <dgm:prSet presAssocID="{82AB4FBE-94F7-4959-AF57-B8E35C89C79F}" presName="spaceBetweenRectangles" presStyleCnt="0"/>
      <dgm:spPr/>
    </dgm:pt>
    <dgm:pt modelId="{3BF2F663-2717-42C1-9E18-EE37F92E7522}" type="pres">
      <dgm:prSet presAssocID="{582D35B1-D32C-4BE3-A3B2-8F38B67EEF37}" presName="parentLin" presStyleCnt="0"/>
      <dgm:spPr/>
    </dgm:pt>
    <dgm:pt modelId="{1B4152EC-E2B4-4D10-9526-D9D6F1A81074}" type="pres">
      <dgm:prSet presAssocID="{582D35B1-D32C-4BE3-A3B2-8F38B67EEF37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C44AC4F-D2F9-4B07-A712-AA6EA78FA8A7}" type="pres">
      <dgm:prSet presAssocID="{582D35B1-D32C-4BE3-A3B2-8F38B67EEF3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B1906-CE6A-4B8C-9629-DEC505EA3BC7}" type="pres">
      <dgm:prSet presAssocID="{582D35B1-D32C-4BE3-A3B2-8F38B67EEF37}" presName="negativeSpace" presStyleCnt="0"/>
      <dgm:spPr/>
    </dgm:pt>
    <dgm:pt modelId="{BA06E7EC-8CC6-40D0-9029-2365877FBA32}" type="pres">
      <dgm:prSet presAssocID="{582D35B1-D32C-4BE3-A3B2-8F38B67EEF37}" presName="childText" presStyleLbl="conFgAcc1" presStyleIdx="3" presStyleCnt="5">
        <dgm:presLayoutVars>
          <dgm:bulletEnabled val="1"/>
        </dgm:presLayoutVars>
      </dgm:prSet>
      <dgm:spPr/>
    </dgm:pt>
    <dgm:pt modelId="{E1F7D622-04F3-4210-A08D-CDE8DFA6D32E}" type="pres">
      <dgm:prSet presAssocID="{3F39FE00-1DA2-4D51-BCC5-01EFA6950C30}" presName="spaceBetweenRectangles" presStyleCnt="0"/>
      <dgm:spPr/>
    </dgm:pt>
    <dgm:pt modelId="{731F8D88-143A-4327-B987-65C6BE3F2424}" type="pres">
      <dgm:prSet presAssocID="{B0856A6D-4E9C-4FA9-80D5-C49E2E52EA5E}" presName="parentLin" presStyleCnt="0"/>
      <dgm:spPr/>
    </dgm:pt>
    <dgm:pt modelId="{6DAF202B-B1EC-4BE0-AE6F-D468A8868927}" type="pres">
      <dgm:prSet presAssocID="{B0856A6D-4E9C-4FA9-80D5-C49E2E52EA5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1FF7D33-4D0F-45F5-8608-2FEBDC9656FE}" type="pres">
      <dgm:prSet presAssocID="{B0856A6D-4E9C-4FA9-80D5-C49E2E52EA5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83E20-9073-47CF-95B4-E25AEED70580}" type="pres">
      <dgm:prSet presAssocID="{B0856A6D-4E9C-4FA9-80D5-C49E2E52EA5E}" presName="negativeSpace" presStyleCnt="0"/>
      <dgm:spPr/>
    </dgm:pt>
    <dgm:pt modelId="{6DA3C360-1276-4942-A4BF-13CC464DE66B}" type="pres">
      <dgm:prSet presAssocID="{B0856A6D-4E9C-4FA9-80D5-C49E2E52EA5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CCE77-ED63-4221-BFF7-A9FADF69DB27}" type="presOf" srcId="{582D35B1-D32C-4BE3-A3B2-8F38B67EEF37}" destId="{2C44AC4F-D2F9-4B07-A712-AA6EA78FA8A7}" srcOrd="1" destOrd="0" presId="urn:microsoft.com/office/officeart/2005/8/layout/list1"/>
    <dgm:cxn modelId="{FD76336E-04F8-4E4C-B987-51BAD0A4625A}" type="presOf" srcId="{4B7711BE-EA72-417F-B00F-2B5D3133A775}" destId="{519E2E8F-DE50-43FF-9E57-4E2665876F83}" srcOrd="0" destOrd="0" presId="urn:microsoft.com/office/officeart/2005/8/layout/list1"/>
    <dgm:cxn modelId="{68CA1C2C-2F26-4A1A-A2A1-8B19A6E1331B}" type="presOf" srcId="{B0856A6D-4E9C-4FA9-80D5-C49E2E52EA5E}" destId="{6DAF202B-B1EC-4BE0-AE6F-D468A8868927}" srcOrd="0" destOrd="0" presId="urn:microsoft.com/office/officeart/2005/8/layout/list1"/>
    <dgm:cxn modelId="{55022A51-DB8F-42F9-97F5-3B390C67AF97}" type="presOf" srcId="{582D35B1-D32C-4BE3-A3B2-8F38B67EEF37}" destId="{1B4152EC-E2B4-4D10-9526-D9D6F1A81074}" srcOrd="0" destOrd="0" presId="urn:microsoft.com/office/officeart/2005/8/layout/list1"/>
    <dgm:cxn modelId="{AE9B1002-6920-4B3A-BC6F-8B0814AA8CEC}" type="presOf" srcId="{A8E1FF52-C100-44C2-9E7E-8B7AB90D3CD9}" destId="{1BEEC05E-6BA7-4A21-9394-FF45355ED29F}" srcOrd="0" destOrd="0" presId="urn:microsoft.com/office/officeart/2005/8/layout/list1"/>
    <dgm:cxn modelId="{8E3EFAF5-8AE9-44D6-99F5-E4544686CC8C}" srcId="{4B7711BE-EA72-417F-B00F-2B5D3133A775}" destId="{B0856A6D-4E9C-4FA9-80D5-C49E2E52EA5E}" srcOrd="4" destOrd="0" parTransId="{68E6DD28-D24D-445A-86F3-D98A35AB9742}" sibTransId="{A263C9E1-8492-4D66-BF09-90EBCB926B16}"/>
    <dgm:cxn modelId="{64849FB4-B5B4-49D0-8592-59A56B964342}" type="presOf" srcId="{A8E1FF52-C100-44C2-9E7E-8B7AB90D3CD9}" destId="{BAD1918B-84C7-4F97-96E9-9AC5F89BC7D0}" srcOrd="1" destOrd="0" presId="urn:microsoft.com/office/officeart/2005/8/layout/list1"/>
    <dgm:cxn modelId="{E84DCD84-E30A-446E-AA08-D6AF78A2848A}" type="presOf" srcId="{2E028B1E-9A50-4BD1-A5AD-34CF0EDEE88C}" destId="{90CA90C0-53FF-4991-9F74-1F54CBA3C12E}" srcOrd="0" destOrd="0" presId="urn:microsoft.com/office/officeart/2005/8/layout/list1"/>
    <dgm:cxn modelId="{E93EFF04-4AB9-417A-AE12-4386B59ACDF2}" srcId="{4B7711BE-EA72-417F-B00F-2B5D3133A775}" destId="{A8E1FF52-C100-44C2-9E7E-8B7AB90D3CD9}" srcOrd="1" destOrd="0" parTransId="{E6514645-009C-4C8E-998B-0105DAFE9E6C}" sibTransId="{5E4BD511-52B1-4CC3-AEF3-37152B629400}"/>
    <dgm:cxn modelId="{DD6687EF-5523-4137-9EF6-22FFDF1BE182}" srcId="{4B7711BE-EA72-417F-B00F-2B5D3133A775}" destId="{2E028B1E-9A50-4BD1-A5AD-34CF0EDEE88C}" srcOrd="0" destOrd="0" parTransId="{BBBB20B7-F7F4-4868-BF91-E1B0A3F725FC}" sibTransId="{0786EE3E-B7DE-40B0-9B5E-38CB17122524}"/>
    <dgm:cxn modelId="{79554540-ACF0-400F-983A-8CF2ED3767E5}" type="presOf" srcId="{2C9C52EB-4CC3-4E7A-809A-5F9CEF7A3ECC}" destId="{8BE97E50-4AED-44D3-BAC0-4A5DDD8955F3}" srcOrd="0" destOrd="0" presId="urn:microsoft.com/office/officeart/2005/8/layout/list1"/>
    <dgm:cxn modelId="{81B72EA6-1A98-4971-834C-6CA43D114662}" type="presOf" srcId="{B0856A6D-4E9C-4FA9-80D5-C49E2E52EA5E}" destId="{C1FF7D33-4D0F-45F5-8608-2FEBDC9656FE}" srcOrd="1" destOrd="0" presId="urn:microsoft.com/office/officeart/2005/8/layout/list1"/>
    <dgm:cxn modelId="{764610A9-29D5-4565-B27C-57B0B09348F8}" type="presOf" srcId="{2C9C52EB-4CC3-4E7A-809A-5F9CEF7A3ECC}" destId="{4141242B-6075-483E-8F4A-88A09860622F}" srcOrd="1" destOrd="0" presId="urn:microsoft.com/office/officeart/2005/8/layout/list1"/>
    <dgm:cxn modelId="{718622FE-B8DD-41EE-803E-7AF5E55F46E4}" type="presOf" srcId="{2E028B1E-9A50-4BD1-A5AD-34CF0EDEE88C}" destId="{C06C9F18-80C3-4E7C-A66D-E6DCD7BC602E}" srcOrd="1" destOrd="0" presId="urn:microsoft.com/office/officeart/2005/8/layout/list1"/>
    <dgm:cxn modelId="{71F4BE56-2410-4422-B0A7-DD393083DB46}" srcId="{4B7711BE-EA72-417F-B00F-2B5D3133A775}" destId="{582D35B1-D32C-4BE3-A3B2-8F38B67EEF37}" srcOrd="3" destOrd="0" parTransId="{6A1D589B-D520-4F92-A78C-24FB2AAD8454}" sibTransId="{3F39FE00-1DA2-4D51-BCC5-01EFA6950C30}"/>
    <dgm:cxn modelId="{44B09ABA-159C-40AE-8688-C805A763168D}" srcId="{4B7711BE-EA72-417F-B00F-2B5D3133A775}" destId="{2C9C52EB-4CC3-4E7A-809A-5F9CEF7A3ECC}" srcOrd="2" destOrd="0" parTransId="{26556C0E-738A-4CB4-82FB-791ECAA4D2EA}" sibTransId="{82AB4FBE-94F7-4959-AF57-B8E35C89C79F}"/>
    <dgm:cxn modelId="{F2915DC9-B4D4-4A86-BAAF-8D49A1E67186}" type="presParOf" srcId="{519E2E8F-DE50-43FF-9E57-4E2665876F83}" destId="{003DE5C8-F27E-4C7D-95BF-DDADB555BE2C}" srcOrd="0" destOrd="0" presId="urn:microsoft.com/office/officeart/2005/8/layout/list1"/>
    <dgm:cxn modelId="{BEC592D0-8484-4BFB-B7D6-496E372BBC5F}" type="presParOf" srcId="{003DE5C8-F27E-4C7D-95BF-DDADB555BE2C}" destId="{90CA90C0-53FF-4991-9F74-1F54CBA3C12E}" srcOrd="0" destOrd="0" presId="urn:microsoft.com/office/officeart/2005/8/layout/list1"/>
    <dgm:cxn modelId="{8E56E34F-4CF5-4BD0-B5DA-CFD4DAF89042}" type="presParOf" srcId="{003DE5C8-F27E-4C7D-95BF-DDADB555BE2C}" destId="{C06C9F18-80C3-4E7C-A66D-E6DCD7BC602E}" srcOrd="1" destOrd="0" presId="urn:microsoft.com/office/officeart/2005/8/layout/list1"/>
    <dgm:cxn modelId="{6ADED2EB-80B0-49CF-B119-F49E9D602E5C}" type="presParOf" srcId="{519E2E8F-DE50-43FF-9E57-4E2665876F83}" destId="{3C1D034B-CCF1-45EB-A444-958E28F5B54A}" srcOrd="1" destOrd="0" presId="urn:microsoft.com/office/officeart/2005/8/layout/list1"/>
    <dgm:cxn modelId="{52AF04B0-56EA-4CFF-9521-F92A769F4C7B}" type="presParOf" srcId="{519E2E8F-DE50-43FF-9E57-4E2665876F83}" destId="{DFEAFDBF-70A6-4A08-9770-5468E8063A74}" srcOrd="2" destOrd="0" presId="urn:microsoft.com/office/officeart/2005/8/layout/list1"/>
    <dgm:cxn modelId="{7C268CEA-4AD6-4D2F-9873-027D6C6E7F01}" type="presParOf" srcId="{519E2E8F-DE50-43FF-9E57-4E2665876F83}" destId="{3A291968-5FB7-4C66-877A-49B469E0B3D5}" srcOrd="3" destOrd="0" presId="urn:microsoft.com/office/officeart/2005/8/layout/list1"/>
    <dgm:cxn modelId="{7890B5C4-0B2E-4E34-9446-4027E694959D}" type="presParOf" srcId="{519E2E8F-DE50-43FF-9E57-4E2665876F83}" destId="{0B8E2BF6-90A7-4F84-81C6-835101BF1871}" srcOrd="4" destOrd="0" presId="urn:microsoft.com/office/officeart/2005/8/layout/list1"/>
    <dgm:cxn modelId="{55E22B90-5298-424B-9DBD-4279685B44DE}" type="presParOf" srcId="{0B8E2BF6-90A7-4F84-81C6-835101BF1871}" destId="{1BEEC05E-6BA7-4A21-9394-FF45355ED29F}" srcOrd="0" destOrd="0" presId="urn:microsoft.com/office/officeart/2005/8/layout/list1"/>
    <dgm:cxn modelId="{EFA8166C-492B-4575-8C75-3D3116B5A07A}" type="presParOf" srcId="{0B8E2BF6-90A7-4F84-81C6-835101BF1871}" destId="{BAD1918B-84C7-4F97-96E9-9AC5F89BC7D0}" srcOrd="1" destOrd="0" presId="urn:microsoft.com/office/officeart/2005/8/layout/list1"/>
    <dgm:cxn modelId="{D3FFFEAA-2E55-496E-A4EE-4C8A26F3D4F5}" type="presParOf" srcId="{519E2E8F-DE50-43FF-9E57-4E2665876F83}" destId="{3217BBBE-8FBE-49DC-8FA9-BAC848385DC1}" srcOrd="5" destOrd="0" presId="urn:microsoft.com/office/officeart/2005/8/layout/list1"/>
    <dgm:cxn modelId="{B284BB41-C66E-4E36-BB57-2675451DDC17}" type="presParOf" srcId="{519E2E8F-DE50-43FF-9E57-4E2665876F83}" destId="{8B3EAFB4-E1C4-45A5-8E0D-2FB1FFAF262F}" srcOrd="6" destOrd="0" presId="urn:microsoft.com/office/officeart/2005/8/layout/list1"/>
    <dgm:cxn modelId="{5308A356-FAE5-4FA2-8D73-8B65CADC5F92}" type="presParOf" srcId="{519E2E8F-DE50-43FF-9E57-4E2665876F83}" destId="{9F6745CA-B07E-4EF6-9640-362B092ADE1D}" srcOrd="7" destOrd="0" presId="urn:microsoft.com/office/officeart/2005/8/layout/list1"/>
    <dgm:cxn modelId="{F628CE28-8BF0-4774-85C6-E8CB4CD98D68}" type="presParOf" srcId="{519E2E8F-DE50-43FF-9E57-4E2665876F83}" destId="{A45A77D5-D2FE-41FB-96FB-5CEC2069286B}" srcOrd="8" destOrd="0" presId="urn:microsoft.com/office/officeart/2005/8/layout/list1"/>
    <dgm:cxn modelId="{D064003F-2E3B-481B-A2A6-8454A5DD91E1}" type="presParOf" srcId="{A45A77D5-D2FE-41FB-96FB-5CEC2069286B}" destId="{8BE97E50-4AED-44D3-BAC0-4A5DDD8955F3}" srcOrd="0" destOrd="0" presId="urn:microsoft.com/office/officeart/2005/8/layout/list1"/>
    <dgm:cxn modelId="{23CE6651-E480-4857-A7AA-717B32CDB0E7}" type="presParOf" srcId="{A45A77D5-D2FE-41FB-96FB-5CEC2069286B}" destId="{4141242B-6075-483E-8F4A-88A09860622F}" srcOrd="1" destOrd="0" presId="urn:microsoft.com/office/officeart/2005/8/layout/list1"/>
    <dgm:cxn modelId="{9803B787-9F5A-42D2-896F-FC6BCAB996E6}" type="presParOf" srcId="{519E2E8F-DE50-43FF-9E57-4E2665876F83}" destId="{CB4BEFF4-8C26-46AD-A2EF-C3045216CB41}" srcOrd="9" destOrd="0" presId="urn:microsoft.com/office/officeart/2005/8/layout/list1"/>
    <dgm:cxn modelId="{09A87027-FDB8-441E-93C0-7FCAD4F5CA36}" type="presParOf" srcId="{519E2E8F-DE50-43FF-9E57-4E2665876F83}" destId="{B670F5D8-6E35-4636-9041-E950EA8EEB7D}" srcOrd="10" destOrd="0" presId="urn:microsoft.com/office/officeart/2005/8/layout/list1"/>
    <dgm:cxn modelId="{3D42DD16-16F0-4DE6-8E2A-24F42933D84B}" type="presParOf" srcId="{519E2E8F-DE50-43FF-9E57-4E2665876F83}" destId="{65A7B9B4-E9F4-45D7-88F3-15FEC219D8FE}" srcOrd="11" destOrd="0" presId="urn:microsoft.com/office/officeart/2005/8/layout/list1"/>
    <dgm:cxn modelId="{17212661-D7E2-4312-B4D8-EDF469689499}" type="presParOf" srcId="{519E2E8F-DE50-43FF-9E57-4E2665876F83}" destId="{3BF2F663-2717-42C1-9E18-EE37F92E7522}" srcOrd="12" destOrd="0" presId="urn:microsoft.com/office/officeart/2005/8/layout/list1"/>
    <dgm:cxn modelId="{D13B7012-A95D-4DD5-A3FC-AE59E637EECA}" type="presParOf" srcId="{3BF2F663-2717-42C1-9E18-EE37F92E7522}" destId="{1B4152EC-E2B4-4D10-9526-D9D6F1A81074}" srcOrd="0" destOrd="0" presId="urn:microsoft.com/office/officeart/2005/8/layout/list1"/>
    <dgm:cxn modelId="{1630CD43-581E-4DCD-80FE-35625ACE2159}" type="presParOf" srcId="{3BF2F663-2717-42C1-9E18-EE37F92E7522}" destId="{2C44AC4F-D2F9-4B07-A712-AA6EA78FA8A7}" srcOrd="1" destOrd="0" presId="urn:microsoft.com/office/officeart/2005/8/layout/list1"/>
    <dgm:cxn modelId="{97D77A62-CFFE-419B-984D-061C365B68E7}" type="presParOf" srcId="{519E2E8F-DE50-43FF-9E57-4E2665876F83}" destId="{200B1906-CE6A-4B8C-9629-DEC505EA3BC7}" srcOrd="13" destOrd="0" presId="urn:microsoft.com/office/officeart/2005/8/layout/list1"/>
    <dgm:cxn modelId="{0879D785-8EE5-4AEF-9BFB-BB92B275FFDF}" type="presParOf" srcId="{519E2E8F-DE50-43FF-9E57-4E2665876F83}" destId="{BA06E7EC-8CC6-40D0-9029-2365877FBA32}" srcOrd="14" destOrd="0" presId="urn:microsoft.com/office/officeart/2005/8/layout/list1"/>
    <dgm:cxn modelId="{8FC7D4A2-F831-45DE-9BEC-258683963F72}" type="presParOf" srcId="{519E2E8F-DE50-43FF-9E57-4E2665876F83}" destId="{E1F7D622-04F3-4210-A08D-CDE8DFA6D32E}" srcOrd="15" destOrd="0" presId="urn:microsoft.com/office/officeart/2005/8/layout/list1"/>
    <dgm:cxn modelId="{229577FD-2163-4009-A302-2ABBF2A76485}" type="presParOf" srcId="{519E2E8F-DE50-43FF-9E57-4E2665876F83}" destId="{731F8D88-143A-4327-B987-65C6BE3F2424}" srcOrd="16" destOrd="0" presId="urn:microsoft.com/office/officeart/2005/8/layout/list1"/>
    <dgm:cxn modelId="{A9A68248-FF29-4FDE-90E8-E08B4FF452C3}" type="presParOf" srcId="{731F8D88-143A-4327-B987-65C6BE3F2424}" destId="{6DAF202B-B1EC-4BE0-AE6F-D468A8868927}" srcOrd="0" destOrd="0" presId="urn:microsoft.com/office/officeart/2005/8/layout/list1"/>
    <dgm:cxn modelId="{D5EF06AC-E943-4434-9340-EA65B911196B}" type="presParOf" srcId="{731F8D88-143A-4327-B987-65C6BE3F2424}" destId="{C1FF7D33-4D0F-45F5-8608-2FEBDC9656FE}" srcOrd="1" destOrd="0" presId="urn:microsoft.com/office/officeart/2005/8/layout/list1"/>
    <dgm:cxn modelId="{E3DD3F7E-07D6-4650-8B9E-9A706B726916}" type="presParOf" srcId="{519E2E8F-DE50-43FF-9E57-4E2665876F83}" destId="{D5183E20-9073-47CF-95B4-E25AEED70580}" srcOrd="17" destOrd="0" presId="urn:microsoft.com/office/officeart/2005/8/layout/list1"/>
    <dgm:cxn modelId="{3B76FC9A-A6C4-474E-95A1-50C3B5027E5B}" type="presParOf" srcId="{519E2E8F-DE50-43FF-9E57-4E2665876F83}" destId="{6DA3C360-1276-4942-A4BF-13CC464DE6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F85-96D6-4E8F-AAD6-92FF42759F04}">
      <dsp:nvSpPr>
        <dsp:cNvPr id="0" name=""/>
        <dsp:cNvSpPr/>
      </dsp:nvSpPr>
      <dsp:spPr>
        <a:xfrm>
          <a:off x="0" y="155005"/>
          <a:ext cx="7956055" cy="49725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C107-C163-4DA6-9B22-34B41A122B70}">
      <dsp:nvSpPr>
        <dsp:cNvPr id="0" name=""/>
        <dsp:cNvSpPr/>
      </dsp:nvSpPr>
      <dsp:spPr>
        <a:xfrm>
          <a:off x="1010418" y="3587048"/>
          <a:ext cx="206857" cy="206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FA587-CDB5-4526-B65B-07B10834EC20}">
      <dsp:nvSpPr>
        <dsp:cNvPr id="0" name=""/>
        <dsp:cNvSpPr/>
      </dsp:nvSpPr>
      <dsp:spPr>
        <a:xfrm>
          <a:off x="1113847" y="3833443"/>
          <a:ext cx="1853760" cy="115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9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File Based</a:t>
          </a:r>
        </a:p>
      </dsp:txBody>
      <dsp:txXfrm>
        <a:off x="1113847" y="3833443"/>
        <a:ext cx="1853760" cy="1151130"/>
      </dsp:txXfrm>
    </dsp:sp>
    <dsp:sp modelId="{6593A737-E049-4229-92A1-5A72633E5A94}">
      <dsp:nvSpPr>
        <dsp:cNvPr id="0" name=""/>
        <dsp:cNvSpPr/>
      </dsp:nvSpPr>
      <dsp:spPr>
        <a:xfrm>
          <a:off x="2836333" y="2235513"/>
          <a:ext cx="373934" cy="373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28A5C-278A-4196-BA8D-61D38680C28E}">
      <dsp:nvSpPr>
        <dsp:cNvPr id="0" name=""/>
        <dsp:cNvSpPr/>
      </dsp:nvSpPr>
      <dsp:spPr>
        <a:xfrm>
          <a:off x="3023300" y="2731479"/>
          <a:ext cx="1909453" cy="208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RDBMS</a:t>
          </a:r>
        </a:p>
      </dsp:txBody>
      <dsp:txXfrm>
        <a:off x="3023300" y="2731479"/>
        <a:ext cx="1909453" cy="2087060"/>
      </dsp:txXfrm>
    </dsp:sp>
    <dsp:sp modelId="{3EA42953-66B6-495C-8BE5-9E3D75CDA7D9}">
      <dsp:nvSpPr>
        <dsp:cNvPr id="0" name=""/>
        <dsp:cNvSpPr/>
      </dsp:nvSpPr>
      <dsp:spPr>
        <a:xfrm>
          <a:off x="5032204" y="1436007"/>
          <a:ext cx="517143" cy="517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6D78-C7E5-4175-B712-F16729DCC167}">
      <dsp:nvSpPr>
        <dsp:cNvPr id="0" name=""/>
        <dsp:cNvSpPr/>
      </dsp:nvSpPr>
      <dsp:spPr>
        <a:xfrm>
          <a:off x="5290776" y="2133597"/>
          <a:ext cx="1909453" cy="253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024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Big Data</a:t>
          </a:r>
        </a:p>
      </dsp:txBody>
      <dsp:txXfrm>
        <a:off x="5290776" y="2133597"/>
        <a:ext cx="1909453" cy="2531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F85-96D6-4E8F-AAD6-92FF42759F04}">
      <dsp:nvSpPr>
        <dsp:cNvPr id="0" name=""/>
        <dsp:cNvSpPr/>
      </dsp:nvSpPr>
      <dsp:spPr>
        <a:xfrm>
          <a:off x="0" y="155005"/>
          <a:ext cx="7956055" cy="49725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21AC-F166-4528-8EC7-3C1D0219DA1B}">
      <dsp:nvSpPr>
        <dsp:cNvPr id="0" name=""/>
        <dsp:cNvSpPr/>
      </dsp:nvSpPr>
      <dsp:spPr>
        <a:xfrm>
          <a:off x="1849782" y="2865036"/>
          <a:ext cx="278461" cy="278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64922-1066-4AB3-A150-EDB2E993DC05}">
      <dsp:nvSpPr>
        <dsp:cNvPr id="0" name=""/>
        <dsp:cNvSpPr/>
      </dsp:nvSpPr>
      <dsp:spPr>
        <a:xfrm>
          <a:off x="1989013" y="3004267"/>
          <a:ext cx="2585717" cy="212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51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1990</a:t>
          </a:r>
          <a:b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1370 MB data</a:t>
          </a:r>
          <a:b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4.4 MB/s</a:t>
          </a:r>
          <a:endParaRPr lang="en-US" sz="36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989013" y="3004267"/>
        <a:ext cx="2585717" cy="2123272"/>
      </dsp:txXfrm>
    </dsp:sp>
    <dsp:sp modelId="{3E8835BD-E45C-44BB-B636-48E29113AD8C}">
      <dsp:nvSpPr>
        <dsp:cNvPr id="0" name=""/>
        <dsp:cNvSpPr/>
      </dsp:nvSpPr>
      <dsp:spPr>
        <a:xfrm>
          <a:off x="4415610" y="1597040"/>
          <a:ext cx="477363" cy="477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5999F-38F6-4B11-986F-0A39CC6B9BFE}">
      <dsp:nvSpPr>
        <dsp:cNvPr id="0" name=""/>
        <dsp:cNvSpPr/>
      </dsp:nvSpPr>
      <dsp:spPr>
        <a:xfrm>
          <a:off x="4654292" y="1835721"/>
          <a:ext cx="2585717" cy="329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45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/>
          </a:r>
          <a:b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Today</a:t>
          </a:r>
          <a:b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TB is the norm</a:t>
          </a:r>
          <a:b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100 MB/s</a:t>
          </a:r>
          <a:endParaRPr lang="en-US" sz="3600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654292" y="1835721"/>
        <a:ext cx="2585717" cy="3291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AFDBF-70A6-4A08-9770-5468E8063A74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C9F18-80C3-4E7C-A66D-E6DCD7BC602E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HDFS</a:t>
          </a:r>
          <a:endParaRPr lang="en-US" sz="2100" kern="1200"/>
        </a:p>
      </dsp:txBody>
      <dsp:txXfrm>
        <a:off x="311011" y="92368"/>
        <a:ext cx="3869966" cy="559396"/>
      </dsp:txXfrm>
    </dsp:sp>
    <dsp:sp modelId="{8B3EAFB4-E1C4-45A5-8E0D-2FB1FFAF262F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1918B-84C7-4F97-96E9-9AC5F89BC7D0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Namenode</a:t>
          </a:r>
          <a:endParaRPr lang="en-US" sz="2100" kern="1200"/>
        </a:p>
      </dsp:txBody>
      <dsp:txXfrm>
        <a:off x="311011" y="1044928"/>
        <a:ext cx="3869966" cy="559396"/>
      </dsp:txXfrm>
    </dsp:sp>
    <dsp:sp modelId="{B670F5D8-6E35-4636-9041-E950EA8EEB7D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1242B-6075-483E-8F4A-88A09860622F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Data node</a:t>
          </a:r>
          <a:endParaRPr lang="en-US" sz="2100" kern="1200"/>
        </a:p>
      </dsp:txBody>
      <dsp:txXfrm>
        <a:off x="311011" y="1997488"/>
        <a:ext cx="3869966" cy="559396"/>
      </dsp:txXfrm>
    </dsp:sp>
    <dsp:sp modelId="{BA06E7EC-8CC6-40D0-9029-2365877FBA32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4AC4F-D2F9-4B07-A712-AA6EA78FA8A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Job Tracker</a:t>
          </a:r>
          <a:endParaRPr lang="en-US" sz="2100" kern="1200"/>
        </a:p>
      </dsp:txBody>
      <dsp:txXfrm>
        <a:off x="311011" y="2950048"/>
        <a:ext cx="3869966" cy="559396"/>
      </dsp:txXfrm>
    </dsp:sp>
    <dsp:sp modelId="{6DA3C360-1276-4942-A4BF-13CC464DE66B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F7D33-4D0F-45F5-8608-2FEBDC9656FE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Task Tracker</a:t>
          </a:r>
          <a:endParaRPr lang="en-US" sz="2100" kern="1200"/>
        </a:p>
      </dsp:txBody>
      <dsp:txXfrm>
        <a:off x="311011" y="3902608"/>
        <a:ext cx="38699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moving to next slide, take a minute of pose to ask what is big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SETI@Home</a:t>
            </a:r>
            <a:r>
              <a:rPr lang="en-US" dirty="0"/>
              <a:t> is one of the example:</a:t>
            </a:r>
            <a:r>
              <a:rPr lang="en-US" baseline="0" dirty="0"/>
              <a:t> sends 0.35 MB of radio telescope data and takes hours or days to analyze it on a typical home computer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Broadly approach is to distribute work across cluster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</a:t>
            </a:r>
            <a:r>
              <a:rPr lang="en-US" baseline="0" dirty="0"/>
              <a:t> filesystem becomes bottleneck for storage intensive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Hadoop has shared nothing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Hadoop has notion of data locality. Map job to the node which has that data locally</a:t>
            </a:r>
          </a:p>
          <a:p>
            <a:endParaRPr lang="en-US" dirty="0"/>
          </a:p>
          <a:p>
            <a:r>
              <a:rPr lang="en-US" dirty="0"/>
              <a:t>Volunteer is not safe for private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RDBMS:</a:t>
            </a:r>
            <a:r>
              <a:rPr lang="en-US" baseline="0" dirty="0"/>
              <a:t> Data is normalized </a:t>
            </a:r>
          </a:p>
          <a:p>
            <a:r>
              <a:rPr lang="en-US" baseline="0" dirty="0"/>
              <a:t>Hadoop: flat structure</a:t>
            </a:r>
          </a:p>
          <a:p>
            <a:endParaRPr lang="en-US" baseline="0" dirty="0"/>
          </a:p>
          <a:p>
            <a:r>
              <a:rPr lang="en-US" baseline="0" dirty="0"/>
              <a:t>Question: Do you think Hadoop will replace RDBMS one day?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1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New York Stock Exchange:</a:t>
            </a:r>
            <a:r>
              <a:rPr lang="en-US" baseline="0" dirty="0"/>
              <a:t> </a:t>
            </a:r>
            <a:r>
              <a:rPr lang="en-US" dirty="0"/>
              <a:t>4 – 5 TB/day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Facebook hosts more than 240 billion photos, growing at 7 petabytes/month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TED talk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 1993 Find</a:t>
            </a:r>
            <a:r>
              <a:rPr lang="en-US" baseline="0" dirty="0"/>
              <a:t> 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Trade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Find love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Scope of org is not just limited to managing and processing their own data, rather the success is dictated by their ability to extract value from other organization’s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54,907 Google searches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7,252 tweets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125,406 YouTube videos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2,501,018 emails 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 example of flight late and coffee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break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Massive amount of data</a:t>
            </a:r>
          </a:p>
          <a:p>
            <a:r>
              <a:rPr lang="en-US" dirty="0"/>
              <a:t>Ability to structure it</a:t>
            </a:r>
          </a:p>
          <a:p>
            <a:r>
              <a:rPr lang="en-US" dirty="0"/>
              <a:t>Ability to find insight</a:t>
            </a:r>
            <a:r>
              <a:rPr lang="en-US" baseline="0" dirty="0"/>
              <a:t>s </a:t>
            </a:r>
          </a:p>
          <a:p>
            <a:r>
              <a:rPr lang="en-US" baseline="0" dirty="0"/>
              <a:t>Ability to deliver it to the point of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1990:</a:t>
            </a:r>
            <a:r>
              <a:rPr lang="en-US" baseline="0" dirty="0"/>
              <a:t> Can read whole drive in five minutes</a:t>
            </a:r>
          </a:p>
          <a:p>
            <a:r>
              <a:rPr lang="en-US" baseline="0" dirty="0"/>
              <a:t>Today: More than two and half hours to read whole data</a:t>
            </a:r>
          </a:p>
          <a:p>
            <a:endParaRPr lang="en-US" baseline="0" dirty="0"/>
          </a:p>
          <a:p>
            <a:r>
              <a:rPr lang="en-US" baseline="0" dirty="0"/>
              <a:t>Solution is to have 100 drives each storing hundredth of data, then read time is under two minutes </a:t>
            </a:r>
          </a:p>
          <a:p>
            <a:endParaRPr lang="en-US" baseline="0" dirty="0"/>
          </a:p>
          <a:p>
            <a:r>
              <a:rPr lang="en-US" baseline="0" dirty="0"/>
              <a:t>That’s what motivated us to think of parallelism </a:t>
            </a:r>
            <a:endParaRPr lang="en-US" dirty="0"/>
          </a:p>
          <a:p>
            <a:r>
              <a:rPr lang="en-US" b="1" dirty="0"/>
              <a:t>Lets look at various computing</a:t>
            </a:r>
            <a:r>
              <a:rPr lang="en-US" b="1" baseline="0" dirty="0"/>
              <a:t> platforms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F63-6B26-402F-9870-FC5523F63CFC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C326-5174-4AF4-9929-E51C3AB53B31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6-7E34-433B-B1C9-3AB446C0202A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ABA-46AA-4424-A555-70AC0E3053C1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143-C7AD-41AC-8E67-77A9489ED210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EA86-5D26-44E0-A106-64F389AE9FE3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0AEE-665D-4E7F-98D5-58D6E0E7E3E3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3C61-0DAD-4AAF-B5E8-FC2847384928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333-97BD-4D39-B1E9-71C1EA7530E5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E8D-EAB8-4B40-86B3-1B44A1654007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DBF-F5C0-4043-BAC0-5B7D0F3F98DE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6A8-FF6F-4F1E-BB35-C0AAB4B7F59F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E2F-A527-4A6F-A032-9FF63A1327EB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FB9-6EDF-4391-A2D8-186021BA54AE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D5C-A5D1-4BEA-94CB-D23945B3C938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AE-B514-43DD-B322-8DFE510F4062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A5B-5045-4734-B1A6-985918FD4B45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2F03-154A-4933-AE67-1CAD3758082B}" type="datetime1">
              <a:rPr lang="en-US" smtClean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ntesariyashyam/" TargetMode="External"/><Relationship Id="rId2" Type="http://schemas.openxmlformats.org/officeDocument/2006/relationships/hyperlink" Target="https://github.com/shyam-kantesariya/big_data_course/blob/master/lecture1/Topic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an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e.surrey.ac.uk/Teaching/Unix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qz.com/344466/connected-cars-will-send-25-gigabytes-of-data-to-the-cloud-every-hou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58661"/>
          </a:xfrm>
        </p:spPr>
        <p:txBody>
          <a:bodyPr/>
          <a:lstStyle/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Finance </a:t>
            </a:r>
          </a:p>
          <a:p>
            <a:r>
              <a:rPr lang="en-US" sz="2400" dirty="0"/>
              <a:t>Pharma</a:t>
            </a:r>
          </a:p>
          <a:p>
            <a:r>
              <a:rPr lang="en-US" sz="2400" dirty="0"/>
              <a:t>Retail</a:t>
            </a:r>
          </a:p>
          <a:p>
            <a:r>
              <a:rPr lang="en-US" sz="2400" dirty="0"/>
              <a:t>Manufacturing</a:t>
            </a:r>
          </a:p>
          <a:p>
            <a:r>
              <a:rPr lang="en-US" sz="2400" dirty="0"/>
              <a:t>Insurance </a:t>
            </a:r>
          </a:p>
          <a:p>
            <a:r>
              <a:rPr lang="en-US" sz="2400" dirty="0"/>
              <a:t>Travel industry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B2E0-40CE-4042-BF5B-D0B0E51E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82A9-D81A-492B-9B63-DB8A12F3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Topics: </a:t>
            </a:r>
          </a:p>
          <a:p>
            <a:pPr marL="400050" lvl="1" indent="0">
              <a:buNone/>
            </a:pPr>
            <a:r>
              <a:rPr lang="en-US" sz="2200" dirty="0">
                <a:hlinkClick r:id="rId2"/>
              </a:rPr>
              <a:t>https://github.com/shyam-kantesariya/big_data_course/blob/master/lecture1/Topics.pdf</a:t>
            </a:r>
            <a:endParaRPr lang="en-US" sz="2200" dirty="0"/>
          </a:p>
          <a:p>
            <a:pPr marL="400050" lvl="1" indent="0">
              <a:buNone/>
            </a:pPr>
            <a:endParaRPr lang="en-US" sz="2200" dirty="0"/>
          </a:p>
          <a:p>
            <a:r>
              <a:rPr lang="en-US" sz="2400" dirty="0"/>
              <a:t>Email: kantesariyashyam@gmail.com	</a:t>
            </a:r>
          </a:p>
          <a:p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https://www.linkedin.com/in/kantesariyashyam/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C7B6-F123-4EFB-8787-30052A9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 to Innovate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www.innovatank.com</a:t>
            </a:r>
            <a:endParaRPr lang="en-US" sz="2400" dirty="0"/>
          </a:p>
          <a:p>
            <a:r>
              <a:rPr lang="en-US" sz="2400" dirty="0"/>
              <a:t>Register as Innovator free trial</a:t>
            </a:r>
          </a:p>
          <a:p>
            <a:r>
              <a:rPr lang="en-US" sz="2400" dirty="0"/>
              <a:t>Subscribe for NASA web log analysis challenge</a:t>
            </a:r>
          </a:p>
          <a:p>
            <a:r>
              <a:rPr lang="en-US" sz="2400" dirty="0"/>
              <a:t>Make your team of two members</a:t>
            </a:r>
          </a:p>
          <a:p>
            <a:r>
              <a:rPr lang="en-US" sz="2400" dirty="0"/>
              <a:t>Choose any programming language of your choice</a:t>
            </a:r>
          </a:p>
          <a:p>
            <a:r>
              <a:rPr lang="en-US" sz="2400" dirty="0"/>
              <a:t>Submit your proposed solution</a:t>
            </a:r>
          </a:p>
          <a:p>
            <a:r>
              <a:rPr lang="en-US" sz="2400" dirty="0"/>
              <a:t>Time Limit: </a:t>
            </a:r>
            <a:r>
              <a:rPr lang="en-US" sz="2400" i="1" dirty="0"/>
              <a:t>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The good news is “We have big data to analyze”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 challenge is “How to store and process it”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What’s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Build a bigger system with increased computing power</a:t>
            </a:r>
          </a:p>
          <a:p>
            <a:endParaRPr lang="en-US" sz="2400" dirty="0"/>
          </a:p>
          <a:p>
            <a:r>
              <a:rPr lang="en-US" sz="2400" dirty="0"/>
              <a:t>“</a:t>
            </a:r>
            <a:r>
              <a:rPr lang="en-US" dirty="0"/>
              <a:t>In pioneer days they used oxen for heavy pulling, and when one ox couldn’t budge a log, they didn’t try to grow a larger ox. We shouldn’t be trying for bigger computers, but for more systems of computers</a:t>
            </a:r>
            <a:r>
              <a:rPr lang="en-US" sz="2400" dirty="0"/>
              <a:t>” – Grace Hopper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1551864"/>
              </p:ext>
            </p:extLst>
          </p:nvPr>
        </p:nvGraphicFramePr>
        <p:xfrm>
          <a:off x="1094160" y="1301262"/>
          <a:ext cx="7956055" cy="528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B990F85-96D6-4E8F-AAD6-92FF4275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B990F85-96D6-4E8F-AAD6-92FF42759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E1221AC-F166-4528-8EC7-3C1D0219D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E1221AC-F166-4528-8EC7-3C1D0219D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564922-1066-4AB3-A150-EDB2E993D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FE564922-1066-4AB3-A150-EDB2E993D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8835BD-E45C-44BB-B636-48E2911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3E8835BD-E45C-44BB-B636-48E29113A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445999F-38F6-4B11-986F-0A39CC6B9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3445999F-38F6-4B11-986F-0A39CC6B9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Message Passing Interface (MPI)</a:t>
            </a:r>
          </a:p>
          <a:p>
            <a:endParaRPr lang="en-US" sz="2400" dirty="0"/>
          </a:p>
          <a:p>
            <a:r>
              <a:rPr lang="en-US" sz="2400" dirty="0"/>
              <a:t>Uses shared filesystem</a:t>
            </a:r>
          </a:p>
          <a:p>
            <a:endParaRPr lang="en-US" sz="2400" dirty="0"/>
          </a:p>
          <a:p>
            <a:r>
              <a:rPr lang="en-US" sz="2400" dirty="0"/>
              <a:t>Programmer has to think at task level as opposed to data level</a:t>
            </a:r>
          </a:p>
          <a:p>
            <a:endParaRPr lang="en-US" sz="2400" dirty="0"/>
          </a:p>
          <a:p>
            <a:r>
              <a:rPr lang="en-US" sz="2400" dirty="0"/>
              <a:t>Missing abstraction of fault tolerance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4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Volunteer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System is highly compute intensive </a:t>
            </a:r>
          </a:p>
          <a:p>
            <a:endParaRPr lang="en-US" sz="2400" dirty="0"/>
          </a:p>
          <a:p>
            <a:r>
              <a:rPr lang="en-US" sz="2400" dirty="0"/>
              <a:t>Small amount of data on remote machine</a:t>
            </a:r>
          </a:p>
          <a:p>
            <a:endParaRPr lang="en-US" sz="2400" dirty="0"/>
          </a:p>
          <a:p>
            <a:r>
              <a:rPr lang="en-US" sz="2400" dirty="0"/>
              <a:t>Low bandwidth</a:t>
            </a:r>
          </a:p>
          <a:p>
            <a:endParaRPr lang="en-US" sz="2400" dirty="0"/>
          </a:p>
          <a:p>
            <a:r>
              <a:rPr lang="en-US" sz="2400" dirty="0"/>
              <a:t>Based on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8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21" y="2504158"/>
            <a:ext cx="5143500" cy="2495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9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5" y="1152983"/>
            <a:ext cx="9612854" cy="48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</a:t>
            </a:r>
            <a:r>
              <a:rPr lang="en-US" sz="2400" dirty="0"/>
              <a:t>: 	</a:t>
            </a:r>
          </a:p>
          <a:p>
            <a:pPr marL="0" indent="0">
              <a:buNone/>
            </a:pPr>
            <a:r>
              <a:rPr lang="en-US" sz="2400" dirty="0"/>
              <a:t>	Simply fact or figure</a:t>
            </a:r>
          </a:p>
          <a:p>
            <a:pPr marL="0" indent="0">
              <a:buNone/>
            </a:pPr>
            <a:r>
              <a:rPr lang="en-US" sz="2400" dirty="0"/>
              <a:t>	For example:  a number 15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Information</a:t>
            </a:r>
            <a:r>
              <a:rPr lang="en-US" sz="2400" dirty="0"/>
              <a:t>:  </a:t>
            </a:r>
          </a:p>
          <a:p>
            <a:pPr marL="0" indent="0">
              <a:buNone/>
            </a:pPr>
            <a:r>
              <a:rPr lang="en-US" sz="2400" dirty="0"/>
              <a:t>	Context + data</a:t>
            </a:r>
          </a:p>
          <a:p>
            <a:pPr marL="0" indent="0">
              <a:buNone/>
            </a:pPr>
            <a:r>
              <a:rPr lang="en-US" sz="2400" dirty="0"/>
              <a:t>	For example</a:t>
            </a:r>
            <a:r>
              <a:rPr lang="en-US" sz="2400"/>
              <a:t>:  15 </a:t>
            </a:r>
            <a:r>
              <a:rPr lang="en-US" sz="2400" dirty="0"/>
              <a:t>degree centigrade is the temperature  					   of Montreal </a:t>
            </a:r>
            <a:r>
              <a:rPr lang="en-US" sz="2400"/>
              <a:t>on </a:t>
            </a:r>
            <a:r>
              <a:rPr lang="en-US" sz="2400" smtClean="0"/>
              <a:t>8</a:t>
            </a:r>
            <a:r>
              <a:rPr lang="en-US" sz="2400" baseline="30000" smtClean="0"/>
              <a:t>th</a:t>
            </a:r>
            <a:r>
              <a:rPr lang="en-US" sz="2400" smtClean="0"/>
              <a:t> Sept</a:t>
            </a:r>
            <a:r>
              <a:rPr lang="en-US" sz="2400" smtClean="0"/>
              <a:t> </a:t>
            </a:r>
            <a:r>
              <a:rPr lang="en-US" sz="2400" dirty="0"/>
              <a:t>2018 </a:t>
            </a:r>
            <a:r>
              <a:rPr lang="en-US" sz="2400"/>
              <a:t>at 09:35 </a:t>
            </a:r>
            <a:r>
              <a:rPr lang="en-US" sz="2400" dirty="0"/>
              <a:t>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26E014-0438-40F1-B5C2-6F9C3E8C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53887" y="643467"/>
            <a:ext cx="7684226" cy="5571066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1B31D-BBBD-4555-9C5B-4737BAC9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CEDFD-AE20-42F9-8876-AE304592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https://www.edureka.co/blog/hadoop-ecosystem</a:t>
            </a:r>
            <a:endParaRPr lang="en-CA" sz="1900" dirty="0"/>
          </a:p>
        </p:txBody>
      </p:sp>
      <p:pic>
        <p:nvPicPr>
          <p:cNvPr id="1026" name="Picture 2" descr="Image result for big data ecosystem">
            <a:extLst>
              <a:ext uri="{FF2B5EF4-FFF2-40B4-BE49-F238E27FC236}">
                <a16:creationId xmlns:a16="http://schemas.microsoft.com/office/drawing/2014/main" id="{C8F56924-740E-40F1-A221-B645CCE0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95729"/>
            <a:ext cx="8087581" cy="63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E6F9A3-300E-47F5-B41C-C8C5E758D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4701B-39FE-43B8-86AA-D6B8789C2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F3C3E-0F7B-4F0C-8EBD-BDD38E9C66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99BDB-E634-4B40-AA3E-110008F2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2F2F2"/>
                </a:solidFill>
              </a:rPr>
              <a:t>Major Components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7997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C34C-1D3D-4F70-9B85-F280D731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5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 Hadoop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94337"/>
              </p:ext>
            </p:extLst>
          </p:nvPr>
        </p:nvGraphicFramePr>
        <p:xfrm>
          <a:off x="1103313" y="2052638"/>
          <a:ext cx="8947149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&amp;</a:t>
                      </a:r>
                      <a:r>
                        <a:rPr lang="en-US" baseline="0" dirty="0"/>
                        <a:t> 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once, Read</a:t>
                      </a:r>
                      <a:r>
                        <a:rPr lang="en-US" baseline="0" dirty="0"/>
                        <a:t> multiple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Schema-on-write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Schema-on-read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Intellij</a:t>
            </a:r>
            <a:r>
              <a:rPr lang="en-US" sz="2400" dirty="0"/>
              <a:t> Idea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https://www.jetbrains.com/idea/download/#section=windows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 bash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https://git-scm.com/downloads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5"/>
            </a:endParaRPr>
          </a:p>
          <a:p>
            <a:r>
              <a:rPr lang="en-US" sz="2400" dirty="0"/>
              <a:t>Unix</a:t>
            </a:r>
            <a:endParaRPr lang="en-US" sz="2400" dirty="0">
              <a:hlinkClick r:id="rId5"/>
            </a:endParaRPr>
          </a:p>
          <a:p>
            <a:pPr lvl="1"/>
            <a:r>
              <a:rPr lang="en-US" sz="2400" dirty="0">
                <a:hlinkClick r:id="rId5"/>
              </a:rPr>
              <a:t>http://www.ee.surrey.ac.uk/Teaching/Unix/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Data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467310"/>
              </p:ext>
            </p:extLst>
          </p:nvPr>
        </p:nvGraphicFramePr>
        <p:xfrm>
          <a:off x="1094160" y="1301262"/>
          <a:ext cx="7956055" cy="528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593A737-E049-4229-92A1-5A72633E5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6593A737-E049-4229-92A1-5A72633E5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0428A5C-278A-4196-BA8D-61D38680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90428A5C-278A-4196-BA8D-61D38680C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A42953-66B6-495C-8BE5-9E3D75CDA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3EA42953-66B6-495C-8BE5-9E3D75CDA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C86D78-C7E5-4175-B712-F16729DCC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1DC86D78-C7E5-4175-B712-F16729DCC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7"/>
            <a:ext cx="8946541" cy="4664405"/>
          </a:xfrm>
        </p:spPr>
        <p:txBody>
          <a:bodyPr>
            <a:normAutofit/>
          </a:bodyPr>
          <a:lstStyle/>
          <a:p>
            <a:r>
              <a:rPr lang="en-US" sz="2400" dirty="0"/>
              <a:t>International Data Corporation (IDC) has measured data footprint in 2013: 4.4 zettabytes </a:t>
            </a:r>
          </a:p>
          <a:p>
            <a:endParaRPr lang="en-US" sz="2400" dirty="0"/>
          </a:p>
          <a:p>
            <a:r>
              <a:rPr lang="en-US" sz="2400" dirty="0"/>
              <a:t>1 zettabyte = 1 billion terabytes </a:t>
            </a:r>
          </a:p>
          <a:p>
            <a:endParaRPr lang="en-US" sz="2400" dirty="0"/>
          </a:p>
          <a:p>
            <a:r>
              <a:rPr lang="en-US" sz="2400" dirty="0"/>
              <a:t>Forecast is to have 44 zettabytes by 2020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does this data come from?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 Hadoop definitive guide 4</a:t>
            </a:r>
            <a:r>
              <a:rPr lang="en-US" sz="8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edition, </a:t>
            </a:r>
            <a:r>
              <a:rPr 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Oreilly</a:t>
            </a: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publications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Volume </a:t>
            </a:r>
          </a:p>
          <a:p>
            <a:endParaRPr lang="en-US" sz="2400" dirty="0"/>
          </a:p>
          <a:p>
            <a:r>
              <a:rPr lang="en-US" sz="2400" dirty="0"/>
              <a:t>Velocity</a:t>
            </a:r>
          </a:p>
          <a:p>
            <a:endParaRPr lang="en-US" sz="2400" dirty="0"/>
          </a:p>
          <a:p>
            <a:r>
              <a:rPr lang="en-US" sz="2400" dirty="0"/>
              <a:t>Variety </a:t>
            </a:r>
          </a:p>
          <a:p>
            <a:endParaRPr lang="en-US" sz="2400" dirty="0"/>
          </a:p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382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Any guess how much amount of </a:t>
            </a:r>
          </a:p>
          <a:p>
            <a:pPr marL="0" indent="0">
              <a:buNone/>
            </a:pPr>
            <a:r>
              <a:rPr lang="en-US" sz="2600" dirty="0"/>
              <a:t>    data we are producing within </a:t>
            </a:r>
          </a:p>
          <a:p>
            <a:pPr marL="0" indent="0">
              <a:buNone/>
            </a:pPr>
            <a:r>
              <a:rPr lang="en-US" sz="2600" dirty="0"/>
              <a:t>    this room?</a:t>
            </a:r>
          </a:p>
          <a:p>
            <a:endParaRPr lang="en-US" sz="2600" dirty="0"/>
          </a:p>
          <a:p>
            <a:r>
              <a:rPr lang="en-US" sz="2600" dirty="0"/>
              <a:t>Connected smart cars will </a:t>
            </a:r>
          </a:p>
          <a:p>
            <a:pPr marL="0" indent="0">
              <a:buNone/>
            </a:pPr>
            <a:r>
              <a:rPr lang="en-US" sz="2600" dirty="0"/>
              <a:t>    generate 25GB data per hour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</a:t>
            </a:r>
            <a:r>
              <a:rPr lang="en-US" sz="1000" dirty="0"/>
              <a:t> </a:t>
            </a:r>
            <a:r>
              <a:rPr lang="en-US" sz="1000" dirty="0">
                <a:hlinkClick r:id="rId2"/>
              </a:rPr>
              <a:t>https://qz.com/344466/connected-cars-will-send-25-gigabytes-of-data-to-the-cloud-every-hour/</a:t>
            </a:r>
            <a:r>
              <a:rPr lang="en-US" sz="1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52" y="2151767"/>
            <a:ext cx="3438144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100" dirty="0"/>
              <a:t>What happens in an </a:t>
            </a:r>
          </a:p>
          <a:p>
            <a:pPr marL="0" indent="0">
              <a:buNone/>
            </a:pPr>
            <a:r>
              <a:rPr lang="en-US" sz="3100" dirty="0"/>
              <a:t>    internet second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54,907 Google searches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7,252 tweets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125,406 YouTube videos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2,501,018 emails sent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</a:t>
            </a:r>
            <a:r>
              <a:rPr lang="en-US" sz="1000" dirty="0"/>
              <a:t> http://www.dailymail.co.uk/sciencetech/article-3662925/What-happens-internet-second-54-907-Google-searches-7-252-tweets-125-406-YouTube-video-views-2-501-018-emails-sent.html#ixzz4sNJmz06e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5" y="2549765"/>
            <a:ext cx="51665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Structured </a:t>
            </a:r>
          </a:p>
          <a:p>
            <a:r>
              <a:rPr lang="en-US" sz="2400" dirty="0"/>
              <a:t>Semi structured </a:t>
            </a:r>
          </a:p>
          <a:p>
            <a:r>
              <a:rPr lang="en-US" sz="2400" dirty="0"/>
              <a:t>Unstructured </a:t>
            </a:r>
          </a:p>
          <a:p>
            <a:r>
              <a:rPr lang="en-US" sz="2400" dirty="0"/>
              <a:t>XML</a:t>
            </a:r>
          </a:p>
          <a:p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Web logs</a:t>
            </a:r>
          </a:p>
          <a:p>
            <a:r>
              <a:rPr lang="en-US" sz="2400" dirty="0"/>
              <a:t>Sensor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62" y="2139462"/>
            <a:ext cx="61045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2222344"/>
            <a:ext cx="6473131" cy="33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8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1848</TotalTime>
  <Words>731</Words>
  <Application>Microsoft Office PowerPoint</Application>
  <PresentationFormat>Widescreen</PresentationFormat>
  <Paragraphs>268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Data vs Information</vt:lpstr>
      <vt:lpstr>Evolution in Data management</vt:lpstr>
      <vt:lpstr>What’s Big Data?</vt:lpstr>
      <vt:lpstr>Characteristics of Big Data</vt:lpstr>
      <vt:lpstr>Characteristic: Volume</vt:lpstr>
      <vt:lpstr>Characteristic: Velocity</vt:lpstr>
      <vt:lpstr>Characteristic: Variety</vt:lpstr>
      <vt:lpstr>Characteristic: Value</vt:lpstr>
      <vt:lpstr>Applications</vt:lpstr>
      <vt:lpstr>Course Outline</vt:lpstr>
      <vt:lpstr>Compete to Innovate</vt:lpstr>
      <vt:lpstr>What is next?</vt:lpstr>
      <vt:lpstr>What’s the solution</vt:lpstr>
      <vt:lpstr>Storage Technology</vt:lpstr>
      <vt:lpstr>Grid computing</vt:lpstr>
      <vt:lpstr>Volunteer computing</vt:lpstr>
      <vt:lpstr>Distributed Computing</vt:lpstr>
      <vt:lpstr>History of Hadoop</vt:lpstr>
      <vt:lpstr>PowerPoint Presentation</vt:lpstr>
      <vt:lpstr>PowerPoint Presentation</vt:lpstr>
      <vt:lpstr>Major Components</vt:lpstr>
      <vt:lpstr>RDBMS vs Hadoop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</dc:creator>
  <cp:lastModifiedBy>teacher</cp:lastModifiedBy>
  <cp:revision>251</cp:revision>
  <dcterms:created xsi:type="dcterms:W3CDTF">2014-09-12T17:24:29Z</dcterms:created>
  <dcterms:modified xsi:type="dcterms:W3CDTF">2018-09-08T13:13:11Z</dcterms:modified>
</cp:coreProperties>
</file>