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6D67-BA92-4A18-8DD0-F0CD703A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BC52-62D9-4E20-86A8-FBC72393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A0D4-9CAA-4D95-A8DC-E29F25B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5AC8-A965-40E8-8B88-68F9113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1994-D5FB-4958-A1B8-62362431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E157-7442-4E01-81ED-26F76A6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9BEE-0E50-4391-908B-54EA4D76C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0086-81D7-4804-BC8B-E1457F6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21AA-5755-409D-A4AE-D2FC598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8D0D-396B-45CD-950D-2100CD4B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40CA7-E358-42DF-906B-898A5FCE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1C07-5D0C-422B-8813-D7350957C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BEF2-D181-47C2-AABB-9418AF4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83DB-20DC-461E-A081-66897743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2166-A8D0-4CC0-A023-7E851623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BB48-22B5-437C-9A09-8E972D82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384C-2DC1-4000-ABE5-7E11E869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2D32-8318-4EBF-A699-64E3548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1AD8-C8C4-47BF-9ECD-33C7FC9C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49B7-E5FF-4C57-B7EB-9BD8B62D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D7C-9F79-476D-92D6-5B577A3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EDD8-20BE-48EE-9C80-06F7377E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E27E-1057-4418-A946-4078E3BC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D9D4-FE88-4546-A7C0-8D9B28B1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36B8-37B2-4C94-B042-AF01FA4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F3A3-986E-4E90-A35C-509BC9E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5EC6-B544-48D1-8D51-D44337F0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0CA9-53E3-4958-846D-2E11E921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A3CEB-8ACF-4011-8453-D91A2963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94D4-E07C-47B5-9D4C-0A26DA9E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6F53F-3908-4915-9A77-8F6C2C7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43DF-91D6-4C48-9BB5-685901B0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3BC1-DBCA-478B-8156-702F1960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A64B8-6911-4629-89BE-476E292E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95BB0-068E-4B21-9943-3A0ECC4B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1B4A7-E6C6-4200-9514-3510A4E3D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125D7-60A3-440C-9C64-9F8DB792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2CE7D-3748-4C3F-96A7-8B79BEF7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6C9AD-6603-4856-8E89-5B33DFB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8531-77F1-4F64-BC67-D5598C3E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AE8F1-5E57-481D-B478-49CF07C5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9BD3D-432A-4CC7-AD79-78BFE38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EB44-6AE0-4A90-B221-EBC8502C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28FAC-7432-4990-818C-F1CCB6C6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07881-C7E1-431B-8133-6B417FE7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36C2-2BA8-4CD4-B624-E1F31A22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471-7AC5-4E9F-A350-036D424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78A3-7BBC-4BA0-848D-E43B0CA8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2FD8-8FA4-424A-8E6C-08C4C99D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A26BE-1908-43DE-9B33-B701F526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2274-8989-4187-8411-9A617969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4832-63F9-4677-806B-08C00DB4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CE2C-9FC2-41D1-99EB-6DDB5C57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D8A0C-3B3E-40F4-8758-DE13ED3E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FFE5-BAB0-4DE4-8562-4A9440F0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0730-53FE-4A35-9BB5-65CDD935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4DFC-7B83-495F-9CDD-BC272B7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BED25-C4E3-4E59-AF54-2EAD243E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56385-B94A-49FB-8422-37E7B2B5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4C8B5-8D85-42AB-9BB7-42237A61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4E9C-E9ED-4474-AFBF-EB62A169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7F0-50BA-46ED-B704-23702634247F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1C24-7C95-4804-8D8B-F065E9E5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D18E-7348-4B24-8A08-7FFED37A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:3000/html/audi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000/html/use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3000/html/profi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3000/html/cha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683-86F8-4C2E-9D74-181621F46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D2E51-4368-45D5-AB5F-841C54D4E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8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Page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EC3F-24D1-456D-A268-CBFB921A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4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 chat page in two browser tabs.</a:t>
            </a:r>
          </a:p>
          <a:p>
            <a:pPr lvl="1"/>
            <a:r>
              <a:rPr lang="en-US" dirty="0"/>
              <a:t>Type username and messages into either tab and hit ‘Enter’.</a:t>
            </a:r>
          </a:p>
          <a:p>
            <a:pPr lvl="1"/>
            <a:r>
              <a:rPr lang="en-US" dirty="0"/>
              <a:t>Messages should show on both tabs.</a:t>
            </a:r>
          </a:p>
          <a:p>
            <a:pPr lvl="1"/>
            <a:r>
              <a:rPr lang="en-US" dirty="0"/>
              <a:t>Every sent message should be of the form “&lt;username&gt;: &lt;message&gt;”.</a:t>
            </a:r>
          </a:p>
          <a:p>
            <a:pPr lvl="1"/>
            <a:r>
              <a:rPr lang="en-US" dirty="0"/>
              <a:t>Every odd-numbered message should have a gray background.</a:t>
            </a:r>
          </a:p>
          <a:p>
            <a:pPr lvl="1"/>
            <a:r>
              <a:rPr lang="en-US" dirty="0"/>
              <a:t>Message box should become empty after a message is sent.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16A47-18D5-487C-8C03-E201291C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328" y="365125"/>
            <a:ext cx="3261206" cy="17528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4E197-2DF3-4E0B-8863-A4DDCDDE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66" y="1957766"/>
            <a:ext cx="3261206" cy="17512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083CC-9511-46CB-894B-57A03FDE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768" y="3976045"/>
            <a:ext cx="5217398" cy="28016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0490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Chat Page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16A47-18D5-487C-8C03-E201291C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4" y="1766085"/>
            <a:ext cx="3225842" cy="173389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54E197-2DF3-4E0B-8863-A4DDCDDE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33" y="1766086"/>
            <a:ext cx="3228968" cy="173388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083CC-9511-46CB-894B-57A03FDE3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44" y="4342819"/>
            <a:ext cx="3228971" cy="17338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620E91-C13E-4BB2-8242-DC1B272BA9D0}"/>
              </a:ext>
            </a:extLst>
          </p:cNvPr>
          <p:cNvSpPr txBox="1"/>
          <p:nvPr/>
        </p:nvSpPr>
        <p:spPr>
          <a:xfrm>
            <a:off x="446217" y="3736731"/>
            <a:ext cx="32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53DA4-4CB6-4BC0-BE37-456A164E6D09}"/>
              </a:ext>
            </a:extLst>
          </p:cNvPr>
          <p:cNvSpPr txBox="1"/>
          <p:nvPr/>
        </p:nvSpPr>
        <p:spPr>
          <a:xfrm>
            <a:off x="8124832" y="3736731"/>
            <a:ext cx="322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235D5-8814-4ED4-8FBC-B2177F1F748A}"/>
              </a:ext>
            </a:extLst>
          </p:cNvPr>
          <p:cNvSpPr txBox="1"/>
          <p:nvPr/>
        </p:nvSpPr>
        <p:spPr>
          <a:xfrm>
            <a:off x="446216" y="6308209"/>
            <a:ext cx="32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BAE964-E6D3-4F2E-984E-927025F17CC3}"/>
              </a:ext>
            </a:extLst>
          </p:cNvPr>
          <p:cNvSpPr txBox="1"/>
          <p:nvPr/>
        </p:nvSpPr>
        <p:spPr>
          <a:xfrm>
            <a:off x="8124832" y="6152106"/>
            <a:ext cx="32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FF27F3-005A-4877-8991-35523C6CC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32" y="4342819"/>
            <a:ext cx="3228972" cy="17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8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394-2779-4D9C-AFB7-0A8FC6E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205A-A926-4B9E-B92F-63FF96D0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9033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http://localhost:3000/html/audio.html</a:t>
            </a:r>
            <a:endParaRPr lang="en-US" dirty="0"/>
          </a:p>
          <a:p>
            <a:pPr lvl="1"/>
            <a:r>
              <a:rPr lang="en-US" dirty="0"/>
              <a:t>Loading screen should appear first</a:t>
            </a:r>
          </a:p>
          <a:p>
            <a:pPr lvl="1"/>
            <a:r>
              <a:rPr lang="en-US" dirty="0"/>
              <a:t>Should see title and buttons centered in screen after</a:t>
            </a:r>
          </a:p>
          <a:p>
            <a:pPr lvl="1"/>
            <a:r>
              <a:rPr lang="en-US" dirty="0"/>
              <a:t>Drum beat should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F7FD-EA87-4288-8E80-1088D7360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00" y="1646585"/>
            <a:ext cx="3350435" cy="35645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2669B-82A9-499C-96BC-53BD4DAF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31" y="1646853"/>
            <a:ext cx="3350435" cy="35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4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F505-6C66-43DD-A624-E0218062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5BBD-ED9A-426B-8A46-E4A2CF0B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/>
          <a:lstStyle/>
          <a:p>
            <a:r>
              <a:rPr lang="en-US" dirty="0"/>
              <a:t>Continued</a:t>
            </a:r>
          </a:p>
          <a:p>
            <a:pPr lvl="1"/>
            <a:r>
              <a:rPr lang="en-US" dirty="0"/>
              <a:t>Pressing a button on either tab will play an audio file</a:t>
            </a:r>
          </a:p>
          <a:p>
            <a:pPr lvl="1"/>
            <a:r>
              <a:rPr lang="en-US" dirty="0"/>
              <a:t>Audio files should be played on both tabs</a:t>
            </a:r>
          </a:p>
          <a:p>
            <a:pPr lvl="1"/>
            <a:r>
              <a:rPr lang="en-US" dirty="0"/>
              <a:t>Sound should be in sync no matter how irregular clicks are made</a:t>
            </a:r>
          </a:p>
          <a:p>
            <a:pPr lvl="1"/>
            <a:r>
              <a:rPr lang="en-US" dirty="0"/>
              <a:t>Gain and pan sliders should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3BA4A3-175F-4445-BD42-A26BAA9D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47" y="1825625"/>
            <a:ext cx="6096000" cy="32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7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C422-A676-4E74-A06C-1A71810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B3A4-5463-4C57-A669-E42DE19A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259" cy="4351338"/>
          </a:xfrm>
        </p:spPr>
        <p:txBody>
          <a:bodyPr/>
          <a:lstStyle/>
          <a:p>
            <a:r>
              <a:rPr lang="en-US" dirty="0"/>
              <a:t>Run the following commands in the project directory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A61F3-16F8-4E14-89C7-80EAD0D1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83" y="2562104"/>
            <a:ext cx="40010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CFCE-C341-4256-A564-753B6EA9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8B27-1938-46F5-BBCC-7E49ABE3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365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pPr lvl="1"/>
            <a:r>
              <a:rPr lang="en-US" dirty="0"/>
              <a:t>Should see Jam-a-Tuna image, text, and buttons</a:t>
            </a:r>
          </a:p>
          <a:p>
            <a:pPr lvl="1"/>
            <a:r>
              <a:rPr lang="en-US" dirty="0"/>
              <a:t>All buttons should work by taking you to a new page</a:t>
            </a:r>
          </a:p>
          <a:p>
            <a:pPr lvl="1"/>
            <a:r>
              <a:rPr lang="en-US" dirty="0"/>
              <a:t>Page should be centered in middle of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42806-94AA-4FFB-A685-07898337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89" y="1524691"/>
            <a:ext cx="5465257" cy="38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A237-80A0-4BEF-933F-6287868B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D1AA-C37C-4BB4-AF76-0F64C44A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760" cy="4351338"/>
          </a:xfrm>
        </p:spPr>
        <p:txBody>
          <a:bodyPr/>
          <a:lstStyle/>
          <a:p>
            <a:r>
              <a:rPr lang="en-US" dirty="0"/>
              <a:t>Click “Users” button on home page.</a:t>
            </a:r>
          </a:p>
          <a:p>
            <a:pPr lvl="1"/>
            <a:r>
              <a:rPr lang="en-US" dirty="0"/>
              <a:t>Should navigate to </a:t>
            </a:r>
            <a:r>
              <a:rPr lang="en-US" dirty="0">
                <a:hlinkClick r:id="rId2"/>
              </a:rPr>
              <a:t>http://localhost:3000/html/users.html</a:t>
            </a:r>
            <a:endParaRPr lang="en-US" dirty="0"/>
          </a:p>
          <a:p>
            <a:pPr lvl="1"/>
            <a:r>
              <a:rPr lang="en-US" dirty="0"/>
              <a:t>Should see list of users</a:t>
            </a:r>
          </a:p>
          <a:p>
            <a:pPr lvl="1"/>
            <a:r>
              <a:rPr lang="en-US" dirty="0"/>
              <a:t>Each user should be clickable</a:t>
            </a:r>
          </a:p>
          <a:p>
            <a:pPr lvl="1"/>
            <a:r>
              <a:rPr lang="en-US" dirty="0"/>
              <a:t>Odd-numbered entries should have a light-blue background.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87B11-C8BF-445E-9933-0F7AB652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6651"/>
            <a:ext cx="5690616" cy="10908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108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Click “Tommy” entry on “Users” page.</a:t>
            </a:r>
          </a:p>
          <a:p>
            <a:pPr lvl="1"/>
            <a:r>
              <a:rPr lang="en-US" dirty="0"/>
              <a:t>Should navigate to </a:t>
            </a:r>
            <a:r>
              <a:rPr lang="en-US" dirty="0">
                <a:hlinkClick r:id="rId2"/>
              </a:rPr>
              <a:t>http://localhost:3000/html/profile.html</a:t>
            </a:r>
            <a:endParaRPr lang="en-US" dirty="0"/>
          </a:p>
          <a:p>
            <a:pPr lvl="1"/>
            <a:r>
              <a:rPr lang="en-US" dirty="0"/>
              <a:t>Should see profile page with “Profile”, “Followers”, and “Settings” tabs</a:t>
            </a:r>
          </a:p>
          <a:p>
            <a:pPr lvl="1"/>
            <a:r>
              <a:rPr lang="en-US" dirty="0"/>
              <a:t>Tabs should be clickable</a:t>
            </a:r>
          </a:p>
          <a:p>
            <a:pPr lvl="1"/>
            <a:r>
              <a:rPr lang="en-US" dirty="0"/>
              <a:t>Profile page should adjust layout depending on screen orientation.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63B88-85CA-47DC-ABEB-DDD36928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45" y="3748157"/>
            <a:ext cx="4092478" cy="2195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36107-F751-4FF5-A805-2D38A7BAA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76" y="305611"/>
            <a:ext cx="2833424" cy="304002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0B86E-7D87-414E-9FE4-3EB1FA791CB8}"/>
              </a:ext>
            </a:extLst>
          </p:cNvPr>
          <p:cNvSpPr txBox="1"/>
          <p:nvPr/>
        </p:nvSpPr>
        <p:spPr>
          <a:xfrm>
            <a:off x="10275278" y="5122852"/>
            <a:ext cx="16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Full-Sized Window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8944A-785D-409A-A40A-214DFC9543BF}"/>
              </a:ext>
            </a:extLst>
          </p:cNvPr>
          <p:cNvSpPr txBox="1"/>
          <p:nvPr/>
        </p:nvSpPr>
        <p:spPr>
          <a:xfrm>
            <a:off x="6603024" y="736581"/>
            <a:ext cx="16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Vertical Window</a:t>
            </a:r>
          </a:p>
        </p:txBody>
      </p:sp>
    </p:spTree>
    <p:extLst>
      <p:ext uri="{BB962C8B-B14F-4D97-AF65-F5344CB8AC3E}">
        <p14:creationId xmlns:p14="http://schemas.microsoft.com/office/powerpoint/2010/main" val="36411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Click “Settings” tab on “Profile” page.</a:t>
            </a:r>
          </a:p>
          <a:p>
            <a:pPr lvl="1"/>
            <a:r>
              <a:rPr lang="en-US" dirty="0"/>
              <a:t>Should see dropdown menu with label “Select Profile Image”</a:t>
            </a:r>
          </a:p>
          <a:p>
            <a:pPr lvl="1"/>
            <a:r>
              <a:rPr lang="en-US" dirty="0"/>
              <a:t>Dropdown menu should have “</a:t>
            </a:r>
            <a:r>
              <a:rPr lang="en-US" dirty="0" err="1"/>
              <a:t>JamATuna</a:t>
            </a:r>
            <a:r>
              <a:rPr lang="en-US" dirty="0"/>
              <a:t>” selected by default.</a:t>
            </a:r>
          </a:p>
          <a:p>
            <a:pPr lvl="1"/>
            <a:r>
              <a:rPr lang="en-US" dirty="0"/>
              <a:t>Dropdown menu should have “Orange Fish”, “Blue Fish”, “Clown Fish”, “Tuna”, “</a:t>
            </a:r>
            <a:r>
              <a:rPr lang="en-US" dirty="0" err="1"/>
              <a:t>JamATuna</a:t>
            </a:r>
            <a:r>
              <a:rPr lang="en-US" dirty="0"/>
              <a:t>”, and “Other”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0B86E-7D87-414E-9FE4-3EB1FA791CB8}"/>
              </a:ext>
            </a:extLst>
          </p:cNvPr>
          <p:cNvSpPr txBox="1"/>
          <p:nvPr/>
        </p:nvSpPr>
        <p:spPr>
          <a:xfrm>
            <a:off x="9546875" y="5538768"/>
            <a:ext cx="1806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Dropdown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8944A-785D-409A-A40A-214DFC9543BF}"/>
              </a:ext>
            </a:extLst>
          </p:cNvPr>
          <p:cNvSpPr txBox="1"/>
          <p:nvPr/>
        </p:nvSpPr>
        <p:spPr>
          <a:xfrm>
            <a:off x="5838093" y="736581"/>
            <a:ext cx="16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Settings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2C66C-0335-470A-912B-8251EB6B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16" y="736580"/>
            <a:ext cx="3953557" cy="2120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D391A5-A470-4E02-9BBE-E130C642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267" y="3429000"/>
            <a:ext cx="3918806" cy="18275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8488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Profile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Select every option in the “Settings” tab dropdown menu, one-by-one except “Other”.</a:t>
            </a:r>
          </a:p>
          <a:p>
            <a:pPr lvl="1"/>
            <a:r>
              <a:rPr lang="en-US" dirty="0"/>
              <a:t>Profile picture should be updated with the appropriate picture.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0B86E-7D87-414E-9FE4-3EB1FA791CB8}"/>
              </a:ext>
            </a:extLst>
          </p:cNvPr>
          <p:cNvSpPr txBox="1"/>
          <p:nvPr/>
        </p:nvSpPr>
        <p:spPr>
          <a:xfrm>
            <a:off x="7163768" y="401742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Tuna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59FFA-8CF5-4735-BA62-A96A1D22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6" y="4585640"/>
            <a:ext cx="1806925" cy="193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2A0CB-37FE-4A54-B7B0-AA4E3AB94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16" y="4567907"/>
            <a:ext cx="1823453" cy="19564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0FBA9-1459-440C-99F9-0E0798CBA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69" y="4546555"/>
            <a:ext cx="1823453" cy="19564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963AE3-0EF7-4674-A93B-EDF5ADE5D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342" y="4540646"/>
            <a:ext cx="1871351" cy="20078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CDA56C-B3EE-492B-AC2E-6158E4323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1312" y="4516516"/>
            <a:ext cx="1808727" cy="19406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E0879-5708-43BA-8811-42120A5810ED}"/>
              </a:ext>
            </a:extLst>
          </p:cNvPr>
          <p:cNvSpPr txBox="1"/>
          <p:nvPr/>
        </p:nvSpPr>
        <p:spPr>
          <a:xfrm>
            <a:off x="9858868" y="399953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JamATuna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E5C74-FF4F-4224-9B9C-A813D920EC88}"/>
              </a:ext>
            </a:extLst>
          </p:cNvPr>
          <p:cNvSpPr txBox="1"/>
          <p:nvPr/>
        </p:nvSpPr>
        <p:spPr>
          <a:xfrm>
            <a:off x="4732648" y="401742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Clown Fish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B90D6-BBE7-4391-AC13-975A3DA940E7}"/>
              </a:ext>
            </a:extLst>
          </p:cNvPr>
          <p:cNvSpPr txBox="1"/>
          <p:nvPr/>
        </p:nvSpPr>
        <p:spPr>
          <a:xfrm>
            <a:off x="2584124" y="399329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Blue Fish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0F64F-FBED-481E-B1B4-C0E9277FCC47}"/>
              </a:ext>
            </a:extLst>
          </p:cNvPr>
          <p:cNvSpPr txBox="1"/>
          <p:nvPr/>
        </p:nvSpPr>
        <p:spPr>
          <a:xfrm>
            <a:off x="254553" y="4017426"/>
            <a:ext cx="193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Orange Fish</a:t>
            </a:r>
          </a:p>
        </p:txBody>
      </p:sp>
    </p:spTree>
    <p:extLst>
      <p:ext uri="{BB962C8B-B14F-4D97-AF65-F5344CB8AC3E}">
        <p14:creationId xmlns:p14="http://schemas.microsoft.com/office/powerpoint/2010/main" val="428555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Profile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“Other” from dropdown menu in “Settings tab.</a:t>
            </a:r>
          </a:p>
          <a:p>
            <a:pPr lvl="1"/>
            <a:r>
              <a:rPr lang="en-US" dirty="0"/>
              <a:t>File upload button with “Upload Profile Picture” label and “Upload” button should now appear, and they should disappear after selecting a different option from dropdown menu.</a:t>
            </a:r>
          </a:p>
          <a:p>
            <a:pPr lvl="1"/>
            <a:r>
              <a:rPr lang="en-US" dirty="0"/>
              <a:t>File upload button should bring up File Explorer or similar file upload window</a:t>
            </a:r>
          </a:p>
          <a:p>
            <a:pPr lvl="1"/>
            <a:r>
              <a:rPr lang="en-US" dirty="0"/>
              <a:t>Selecting a file should immediately update the profile picture with the image file.</a:t>
            </a:r>
          </a:p>
          <a:p>
            <a:pPr lvl="1"/>
            <a:r>
              <a:rPr lang="en-US" dirty="0"/>
              <a:t>“Upload” button to be implemented in the future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E0879-5708-43BA-8811-42120A5810ED}"/>
              </a:ext>
            </a:extLst>
          </p:cNvPr>
          <p:cNvSpPr txBox="1"/>
          <p:nvPr/>
        </p:nvSpPr>
        <p:spPr>
          <a:xfrm>
            <a:off x="7011447" y="504686"/>
            <a:ext cx="489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“Upload Profile Picture” Option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92BFB-22D6-4A46-8B23-FAC3825D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480" y="3701561"/>
            <a:ext cx="5700581" cy="140716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7FCA6-B246-4CE6-AB14-CD337605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80" y="1371313"/>
            <a:ext cx="5845550" cy="14686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31B25-157D-4288-A37A-B21E8C0BD771}"/>
              </a:ext>
            </a:extLst>
          </p:cNvPr>
          <p:cNvSpPr txBox="1"/>
          <p:nvPr/>
        </p:nvSpPr>
        <p:spPr>
          <a:xfrm>
            <a:off x="7011447" y="3080378"/>
            <a:ext cx="489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Selecting Image File</a:t>
            </a:r>
          </a:p>
        </p:txBody>
      </p:sp>
    </p:spTree>
    <p:extLst>
      <p:ext uri="{BB962C8B-B14F-4D97-AF65-F5344CB8AC3E}">
        <p14:creationId xmlns:p14="http://schemas.microsoft.com/office/powerpoint/2010/main" val="35523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EC3F-24D1-456D-A268-CBFB921A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4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Click “Chat” button on home page.</a:t>
            </a:r>
          </a:p>
          <a:p>
            <a:pPr lvl="1"/>
            <a:r>
              <a:rPr lang="en-US" dirty="0"/>
              <a:t>Should navigate to </a:t>
            </a:r>
            <a:r>
              <a:rPr lang="en-US" dirty="0">
                <a:hlinkClick r:id="rId2"/>
              </a:rPr>
              <a:t>http://localhost:3000/html/chat.html</a:t>
            </a:r>
            <a:endParaRPr lang="en-US" dirty="0"/>
          </a:p>
          <a:p>
            <a:pPr lvl="1"/>
            <a:r>
              <a:rPr lang="en-US" dirty="0"/>
              <a:t>From left to right at the bottom of the page, should see username box, message box, then “Send button</a:t>
            </a:r>
          </a:p>
          <a:p>
            <a:pPr lvl="1"/>
            <a:r>
              <a:rPr lang="en-US" dirty="0"/>
              <a:t>Username box should be empty with “Enter username” placeholder.</a:t>
            </a:r>
          </a:p>
          <a:p>
            <a:pPr lvl="1"/>
            <a:r>
              <a:rPr lang="en-US" dirty="0"/>
              <a:t>Message box should be empty with “Enter message” placeholder.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2460B-8189-41E0-AD4B-AA95555C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89" y="1690688"/>
            <a:ext cx="6321583" cy="33912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7891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578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Test Plan</vt:lpstr>
      <vt:lpstr>Run Server</vt:lpstr>
      <vt:lpstr>Home Page</vt:lpstr>
      <vt:lpstr>Users Page</vt:lpstr>
      <vt:lpstr>Profile Page</vt:lpstr>
      <vt:lpstr>Settings Tab</vt:lpstr>
      <vt:lpstr>Available Profile Pictures</vt:lpstr>
      <vt:lpstr>Uploading Profile Pictures</vt:lpstr>
      <vt:lpstr>Chat Page</vt:lpstr>
      <vt:lpstr>Chat Page Cont.</vt:lpstr>
      <vt:lpstr>Chat Page Example</vt:lpstr>
      <vt:lpstr>Audio page</vt:lpstr>
      <vt:lpstr>Audio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</dc:title>
  <dc:creator>Eric Auster</dc:creator>
  <cp:lastModifiedBy>Eric Auster</cp:lastModifiedBy>
  <cp:revision>17</cp:revision>
  <dcterms:created xsi:type="dcterms:W3CDTF">2018-11-13T05:54:09Z</dcterms:created>
  <dcterms:modified xsi:type="dcterms:W3CDTF">2018-11-27T08:21:21Z</dcterms:modified>
</cp:coreProperties>
</file>