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6D67-BA92-4A18-8DD0-F0CD703A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BC52-62D9-4E20-86A8-FBC72393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A0D4-9CAA-4D95-A8DC-E29F25BB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5AC8-A965-40E8-8B88-68F9113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1994-D5FB-4958-A1B8-62362431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E157-7442-4E01-81ED-26F76A66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9BEE-0E50-4391-908B-54EA4D76C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0086-81D7-4804-BC8B-E1457F65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21AA-5755-409D-A4AE-D2FC598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8D0D-396B-45CD-950D-2100CD4B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40CA7-E358-42DF-906B-898A5FCE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B1C07-5D0C-422B-8813-D7350957C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BEF2-D181-47C2-AABB-9418AF45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83DB-20DC-461E-A081-66897743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2166-A8D0-4CC0-A023-7E851623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BB48-22B5-437C-9A09-8E972D82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384C-2DC1-4000-ABE5-7E11E869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2D32-8318-4EBF-A699-64E3548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1AD8-C8C4-47BF-9ECD-33C7FC9C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49B7-E5FF-4C57-B7EB-9BD8B62D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D7C-9F79-476D-92D6-5B577A3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EDD8-20BE-48EE-9C80-06F7377E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E27E-1057-4418-A946-4078E3BC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D9D4-FE88-4546-A7C0-8D9B28B1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36B8-37B2-4C94-B042-AF01FA4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F3A3-986E-4E90-A35C-509BC9E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5EC6-B544-48D1-8D51-D44337F0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0CA9-53E3-4958-846D-2E11E921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A3CEB-8ACF-4011-8453-D91A2963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94D4-E07C-47B5-9D4C-0A26DA9E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6F53F-3908-4915-9A77-8F6C2C7C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43DF-91D6-4C48-9BB5-685901B0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3BC1-DBCA-478B-8156-702F19603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A64B8-6911-4629-89BE-476E292E8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95BB0-068E-4B21-9943-3A0ECC4B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1B4A7-E6C6-4200-9514-3510A4E3D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125D7-60A3-440C-9C64-9F8DB792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2CE7D-3748-4C3F-96A7-8B79BEF7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6C9AD-6603-4856-8E89-5B33DFBE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8531-77F1-4F64-BC67-D5598C3E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AE8F1-5E57-481D-B478-49CF07C5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9BD3D-432A-4CC7-AD79-78BFE38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6EB44-6AE0-4A90-B221-EBC8502C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28FAC-7432-4990-818C-F1CCB6C6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07881-C7E1-431B-8133-6B417FE7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36C2-2BA8-4CD4-B624-E1F31A22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471-7AC5-4E9F-A350-036D424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78A3-7BBC-4BA0-848D-E43B0CA8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2FD8-8FA4-424A-8E6C-08C4C99D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A26BE-1908-43DE-9B33-B701F526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2274-8989-4187-8411-9A617969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4832-63F9-4677-806B-08C00DB4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CE2C-9FC2-41D1-99EB-6DDB5C57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D8A0C-3B3E-40F4-8758-DE13ED3EC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FFE5-BAB0-4DE4-8562-4A9440F0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0730-53FE-4A35-9BB5-65CDD935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94DFC-7B83-495F-9CDD-BC272B7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BED25-C4E3-4E59-AF54-2EAD243E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56385-B94A-49FB-8422-37E7B2B5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4C8B5-8D85-42AB-9BB7-42237A61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4E9C-E9ED-4474-AFBF-EB62A169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1C24-7C95-4804-8D8B-F065E9E5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D18E-7348-4B24-8A08-7FFED37A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3000/html/use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3000/html/profi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html/cha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3000/html/audi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683-86F8-4C2E-9D74-181621F46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D2E51-4368-45D5-AB5F-841C54D4E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8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C422-A676-4E74-A06C-1A718105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B3A4-5463-4C57-A669-E42DE19A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259" cy="4351338"/>
          </a:xfrm>
        </p:spPr>
        <p:txBody>
          <a:bodyPr/>
          <a:lstStyle/>
          <a:p>
            <a:r>
              <a:rPr lang="en-US" dirty="0"/>
              <a:t>Run the following commands in the project directory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A61F3-16F8-4E14-89C7-80EAD0D1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83" y="2562104"/>
            <a:ext cx="400105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CFCE-C341-4256-A564-753B6EA9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8B27-1938-46F5-BBCC-7E49ABE3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2365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pPr lvl="1"/>
            <a:r>
              <a:rPr lang="en-US" dirty="0"/>
              <a:t>Should see Jam-a-Tuna image, text, and buttons</a:t>
            </a:r>
          </a:p>
          <a:p>
            <a:pPr lvl="1"/>
            <a:r>
              <a:rPr lang="en-US" dirty="0"/>
              <a:t>All buttons should work by taking you to a new page</a:t>
            </a:r>
          </a:p>
          <a:p>
            <a:pPr lvl="1"/>
            <a:r>
              <a:rPr lang="en-US" dirty="0"/>
              <a:t>Page should be centered in middle of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42806-94AA-4FFB-A685-07898337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89" y="1524691"/>
            <a:ext cx="5465257" cy="38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5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A237-80A0-4BEF-933F-6287868B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D1AA-C37C-4BB4-AF76-0F64C44A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760" cy="4351338"/>
          </a:xfrm>
        </p:spPr>
        <p:txBody>
          <a:bodyPr/>
          <a:lstStyle/>
          <a:p>
            <a:r>
              <a:rPr lang="en-US" dirty="0"/>
              <a:t>Click “Users” button on home page.</a:t>
            </a:r>
          </a:p>
          <a:p>
            <a:pPr lvl="1"/>
            <a:r>
              <a:rPr lang="en-US" dirty="0"/>
              <a:t>Should navigate to </a:t>
            </a:r>
            <a:r>
              <a:rPr lang="en-US" dirty="0">
                <a:hlinkClick r:id="rId2"/>
              </a:rPr>
              <a:t>http://localhost:3000/html/users.html</a:t>
            </a:r>
            <a:endParaRPr lang="en-US" dirty="0"/>
          </a:p>
          <a:p>
            <a:pPr lvl="1"/>
            <a:r>
              <a:rPr lang="en-US" dirty="0"/>
              <a:t>Should see list of users</a:t>
            </a:r>
          </a:p>
          <a:p>
            <a:pPr lvl="1"/>
            <a:r>
              <a:rPr lang="en-US" dirty="0"/>
              <a:t>Each user should be clickable</a:t>
            </a:r>
          </a:p>
          <a:p>
            <a:pPr lvl="1"/>
            <a:r>
              <a:rPr lang="en-US" dirty="0"/>
              <a:t>Odd-numbered entries should have a light-blue background.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87B11-C8BF-445E-9933-0F7AB652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6651"/>
            <a:ext cx="5690616" cy="10908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1086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http://localhost:3000/html/profile.html</a:t>
            </a:r>
            <a:endParaRPr lang="en-US" dirty="0"/>
          </a:p>
          <a:p>
            <a:pPr lvl="1"/>
            <a:r>
              <a:rPr lang="en-US" dirty="0"/>
              <a:t>Should see profile page with tabs</a:t>
            </a:r>
          </a:p>
          <a:p>
            <a:pPr lvl="1"/>
            <a:r>
              <a:rPr lang="en-US" dirty="0"/>
              <a:t>Tabs are clickable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13938-6F1C-4B73-9962-50CCF4BB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97" y="1694637"/>
            <a:ext cx="4977521" cy="3468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42C89-44F9-4568-A06F-D9385F329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221" y="1605063"/>
            <a:ext cx="4146379" cy="22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2D1-18F7-450F-BAB9-639133F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EC3F-24D1-456D-A268-CBFB921A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473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http://localhost:3000/html/chat.html</a:t>
            </a:r>
            <a:endParaRPr lang="en-US" dirty="0"/>
          </a:p>
          <a:p>
            <a:pPr lvl="1"/>
            <a:r>
              <a:rPr lang="en-US" dirty="0"/>
              <a:t>Open two browser tabs</a:t>
            </a:r>
          </a:p>
          <a:p>
            <a:pPr lvl="1"/>
            <a:r>
              <a:rPr lang="en-US" dirty="0"/>
              <a:t>Type messages into either tab and hit ‘Enter’</a:t>
            </a:r>
          </a:p>
          <a:p>
            <a:pPr lvl="1"/>
            <a:r>
              <a:rPr lang="en-US" dirty="0"/>
              <a:t>Messages should show on both tabs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CA8AD-69A7-4F64-8F21-637584E4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47" y="1690688"/>
            <a:ext cx="6501287" cy="39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1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394-2779-4D9C-AFB7-0A8FC6E8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205A-A926-4B9E-B92F-63FF96D0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2264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http://localhost:3000/html/audio.html</a:t>
            </a:r>
            <a:endParaRPr lang="en-US" dirty="0"/>
          </a:p>
          <a:p>
            <a:pPr lvl="1"/>
            <a:r>
              <a:rPr lang="en-US" dirty="0"/>
              <a:t>Should see title and buttons centered in screen</a:t>
            </a:r>
          </a:p>
          <a:p>
            <a:pPr lvl="1"/>
            <a:r>
              <a:rPr lang="en-US" dirty="0"/>
              <a:t>A message should appear telling you that the audio files have been loaded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010E6-3CEE-4026-8896-A26FA2652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97" y="1132910"/>
            <a:ext cx="3883070" cy="48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F505-6C66-43DD-A624-E0218062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5BBD-ED9A-426B-8A46-E4A2CF0B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</p:spPr>
        <p:txBody>
          <a:bodyPr/>
          <a:lstStyle/>
          <a:p>
            <a:r>
              <a:rPr lang="en-US" dirty="0"/>
              <a:t>Continued</a:t>
            </a:r>
          </a:p>
          <a:p>
            <a:pPr lvl="1"/>
            <a:r>
              <a:rPr lang="en-US" dirty="0"/>
              <a:t>Pressing a button on either tab will play an audio file</a:t>
            </a:r>
          </a:p>
          <a:p>
            <a:pPr lvl="1"/>
            <a:r>
              <a:rPr lang="en-US" dirty="0"/>
              <a:t>Audio files should be played on both tabs</a:t>
            </a:r>
          </a:p>
          <a:p>
            <a:pPr lvl="1"/>
            <a:r>
              <a:rPr lang="en-US" dirty="0"/>
              <a:t>Sound should be in sync no matter how irregular clicks are made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52AD4-2BA1-4D85-BA3F-E008D50D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98" y="1690688"/>
            <a:ext cx="6234180" cy="38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Test Plan</vt:lpstr>
      <vt:lpstr>Run Server</vt:lpstr>
      <vt:lpstr>Home page</vt:lpstr>
      <vt:lpstr>Users page</vt:lpstr>
      <vt:lpstr>Profile page</vt:lpstr>
      <vt:lpstr>Chat page</vt:lpstr>
      <vt:lpstr>Audio page</vt:lpstr>
      <vt:lpstr>Audio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</dc:title>
  <dc:creator>Eric Auster</dc:creator>
  <cp:lastModifiedBy>Tommy Warther</cp:lastModifiedBy>
  <cp:revision>5</cp:revision>
  <dcterms:created xsi:type="dcterms:W3CDTF">2018-11-13T05:54:09Z</dcterms:created>
  <dcterms:modified xsi:type="dcterms:W3CDTF">2018-11-16T12:33:25Z</dcterms:modified>
</cp:coreProperties>
</file>