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2" r:id="rId5"/>
    <p:sldId id="263" r:id="rId6"/>
    <p:sldId id="259" r:id="rId7"/>
    <p:sldId id="266" r:id="rId8"/>
    <p:sldId id="261" r:id="rId9"/>
    <p:sldId id="260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8286-9D40-4B7A-856E-B422058E1178}" type="datetimeFigureOut">
              <a:rPr lang="hu-HU" smtClean="0"/>
              <a:t>2019. 05. 13.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9B9A8-7743-43AB-AEF0-C6D3C077F1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82D3CB-CF7B-472A-A7E6-AA1A9A979441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BDCF-893B-452A-AA54-74DAE18C0D06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01-0202-4580-9D77-48445548BCDD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5D68-C8B0-4C84-A4DA-4A23D4A034FB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5DB5-298B-4249-B86E-BC1F5CE9AFDE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FB61-CB6B-4761-98A4-3CFDED6B8A85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F06A-7B6E-4D38-BD71-CCCE0A01348C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598-64C6-4612-879A-5A6A711DBEBB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DC22-F053-4DB2-ACB1-E94952355252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76BB-F7DC-4656-B921-A23F24F4465E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50B9-B935-4840-9286-A890BC9382D0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AC42-68B8-4065-85A2-8F3F698E1EFB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6D3E-777D-481E-90F9-C1CEFAD481AC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34FE-56A0-4C5A-948E-3F8CAECB4932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314-979B-42C6-9E61-7E64E7C40BEB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E3B-79C7-42A7-8812-C4A9A2057169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AD98-C8BF-442D-AF1A-49AD1BD2B6D5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775F-C6B5-4D5B-9BD7-A65CF7A8CBFA}" type="datetime1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clock-based data logging subsystem in a 5 DOF robotic arm system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Tál Dominik (RHNFAE) – MI </a:t>
            </a:r>
            <a:r>
              <a:rPr lang="hu-HU" dirty="0" err="1" smtClean="0"/>
              <a:t>MSc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Lecturer</a:t>
            </a:r>
            <a:r>
              <a:rPr lang="hu-HU" dirty="0" smtClean="0"/>
              <a:t>: Dr. Magyar Attila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r>
              <a:rPr lang="hu-HU" dirty="0" smtClean="0"/>
              <a:t>/11</a:t>
            </a:r>
            <a:endParaRPr lang="en-US" dirty="0"/>
          </a:p>
        </p:txBody>
      </p:sp>
      <p:pic>
        <p:nvPicPr>
          <p:cNvPr id="1026" name="Picture 2" descr="pincher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81" y="-549502"/>
            <a:ext cx="5731329" cy="573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0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Summary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bas</a:t>
            </a:r>
            <a:r>
              <a:rPr lang="hu-HU" dirty="0" smtClean="0"/>
              <a:t>is</a:t>
            </a:r>
            <a:r>
              <a:rPr lang="en-GB" dirty="0" smtClean="0"/>
              <a:t> has been created for the upcoming thesis</a:t>
            </a:r>
          </a:p>
          <a:p>
            <a:r>
              <a:rPr lang="en-GB" dirty="0" smtClean="0"/>
              <a:t>Learnt two important and new devices not just for Arduino</a:t>
            </a:r>
          </a:p>
          <a:p>
            <a:r>
              <a:rPr lang="en-GB" dirty="0" smtClean="0"/>
              <a:t>It was challenging to develop from a scratch, write the requirements and implement it</a:t>
            </a:r>
          </a:p>
          <a:p>
            <a:r>
              <a:rPr lang="en-GB" dirty="0" smtClean="0"/>
              <a:t>Testing documentation has not been created as planned but unit tests have been executed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r>
              <a:rPr lang="hu-HU" dirty="0"/>
              <a:t> 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8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Future</a:t>
            </a:r>
            <a:r>
              <a:rPr lang="hu-HU" dirty="0" smtClean="0"/>
              <a:t> </a:t>
            </a:r>
            <a:r>
              <a:rPr lang="hu-HU" dirty="0" err="1" smtClean="0"/>
              <a:t>plans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With the help of the logging fun</a:t>
            </a:r>
            <a:r>
              <a:rPr lang="hu-HU" dirty="0" smtClean="0"/>
              <a:t>c</a:t>
            </a:r>
            <a:r>
              <a:rPr lang="en-GB" dirty="0" err="1" smtClean="0"/>
              <a:t>tion</a:t>
            </a:r>
            <a:r>
              <a:rPr lang="en-GB" dirty="0" smtClean="0"/>
              <a:t> a new movement replay function will be developed into the software</a:t>
            </a:r>
          </a:p>
          <a:p>
            <a:r>
              <a:rPr lang="en-GB" dirty="0" smtClean="0"/>
              <a:t>A learning function is planned too when the servos release themselves and the user can record a series of movement by positioning the robotic arm manually</a:t>
            </a:r>
          </a:p>
          <a:p>
            <a:r>
              <a:rPr lang="en-GB" dirty="0" smtClean="0"/>
              <a:t>Useful for industrial uses – much easier to record operations</a:t>
            </a:r>
          </a:p>
          <a:p>
            <a:r>
              <a:rPr lang="en-GB" dirty="0" smtClean="0"/>
              <a:t>Useful for medical uses – rehabilitation exercise</a:t>
            </a:r>
            <a:r>
              <a:rPr lang="hu-HU" dirty="0" smtClean="0"/>
              <a:t>s</a:t>
            </a:r>
            <a:r>
              <a:rPr lang="en-GB" smtClean="0"/>
              <a:t> </a:t>
            </a:r>
            <a:r>
              <a:rPr lang="en-GB" dirty="0" smtClean="0"/>
              <a:t>could be recorded and taught to patients</a:t>
            </a:r>
          </a:p>
          <a:p>
            <a:endParaRPr lang="en-GB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3608615" y="5326551"/>
            <a:ext cx="712855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570236" y="588327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r>
              <a:rPr lang="hu-HU" dirty="0"/>
              <a:t> 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</a:t>
            </a:r>
            <a:r>
              <a:rPr lang="hu-HU" dirty="0" err="1" smtClean="0"/>
              <a:t>description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data logging subsystem shall be designed and developed for the </a:t>
            </a:r>
            <a:r>
              <a:rPr lang="en-GB" dirty="0" err="1" smtClean="0"/>
              <a:t>Arbotix</a:t>
            </a:r>
            <a:r>
              <a:rPr lang="en-GB" dirty="0" smtClean="0"/>
              <a:t>-M </a:t>
            </a:r>
            <a:r>
              <a:rPr lang="en-GB" dirty="0" err="1" smtClean="0"/>
              <a:t>robocontroller</a:t>
            </a:r>
            <a:endParaRPr lang="en-GB" dirty="0" smtClean="0"/>
          </a:p>
          <a:p>
            <a:r>
              <a:rPr lang="en-GB" dirty="0" smtClean="0"/>
              <a:t>Log</a:t>
            </a:r>
            <a:r>
              <a:rPr lang="hu-HU" dirty="0" smtClean="0"/>
              <a:t> </a:t>
            </a:r>
            <a:r>
              <a:rPr lang="en-GB" dirty="0" smtClean="0"/>
              <a:t>files have to be stored on a </a:t>
            </a:r>
            <a:r>
              <a:rPr lang="en-GB" dirty="0" err="1" smtClean="0"/>
              <a:t>microSD</a:t>
            </a:r>
            <a:r>
              <a:rPr lang="en-GB" dirty="0" smtClean="0"/>
              <a:t> card</a:t>
            </a:r>
          </a:p>
          <a:p>
            <a:r>
              <a:rPr lang="en-GB" dirty="0" smtClean="0"/>
              <a:t>At least 100ms resolution</a:t>
            </a:r>
          </a:p>
          <a:p>
            <a:r>
              <a:rPr lang="en-GB" dirty="0" smtClean="0"/>
              <a:t>Choose the proper hardware elements, design the data structure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r>
              <a:rPr lang="hu-HU" dirty="0"/>
              <a:t> 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3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 </a:t>
            </a:r>
            <a:r>
              <a:rPr lang="hu-HU" dirty="0" err="1" smtClean="0"/>
              <a:t>logging</a:t>
            </a:r>
            <a:r>
              <a:rPr lang="hu-HU" dirty="0" smtClean="0"/>
              <a:t> in </a:t>
            </a:r>
            <a:r>
              <a:rPr lang="hu-HU" dirty="0" err="1" smtClean="0"/>
              <a:t>real-time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8270"/>
          </a:xfrm>
        </p:spPr>
        <p:txBody>
          <a:bodyPr/>
          <a:lstStyle/>
          <a:p>
            <a:r>
              <a:rPr lang="en-US" i="1" dirty="0"/>
              <a:t>The ability of the data logger system is that it can collect data in real-time after the logging subsystem is activated, then it will log all the information needed during the monitoring period</a:t>
            </a:r>
            <a:r>
              <a:rPr lang="en-US" i="1" dirty="0" smtClean="0"/>
              <a:t>.</a:t>
            </a:r>
            <a:endParaRPr lang="hu-HU" i="1" dirty="0" smtClean="0"/>
          </a:p>
          <a:p>
            <a:r>
              <a:rPr lang="en-GB" dirty="0" smtClean="0"/>
              <a:t>What is data logging?</a:t>
            </a:r>
          </a:p>
          <a:p>
            <a:pPr lvl="1"/>
            <a:r>
              <a:rPr lang="en-GB" sz="2400" dirty="0" smtClean="0"/>
              <a:t>Process of collecting and recording data from sensor outputs automatically</a:t>
            </a:r>
          </a:p>
          <a:p>
            <a:r>
              <a:rPr lang="en-GB" dirty="0" smtClean="0"/>
              <a:t>Logger element is needed </a:t>
            </a:r>
          </a:p>
          <a:p>
            <a:pPr lvl="1"/>
            <a:r>
              <a:rPr lang="en-GB" sz="2400" dirty="0" smtClean="0"/>
              <a:t>LVC125A chip based </a:t>
            </a:r>
            <a:r>
              <a:rPr lang="en-GB" sz="2400" dirty="0" err="1" smtClean="0"/>
              <a:t>microSD</a:t>
            </a:r>
            <a:r>
              <a:rPr lang="en-GB" sz="2400" dirty="0" smtClean="0"/>
              <a:t> card adaptor</a:t>
            </a:r>
          </a:p>
          <a:p>
            <a:r>
              <a:rPr lang="en-GB" dirty="0" smtClean="0"/>
              <a:t>Must NOT disturb the observed system’s behaviour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r>
              <a:rPr lang="hu-HU" dirty="0"/>
              <a:t> 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6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System </a:t>
            </a:r>
            <a:r>
              <a:rPr lang="hu-HU" dirty="0" err="1" smtClean="0"/>
              <a:t>plan</a:t>
            </a:r>
            <a:endParaRPr lang="hu-HU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3694746" y="2249487"/>
            <a:ext cx="4799330" cy="3409316"/>
            <a:chOff x="0" y="0"/>
            <a:chExt cx="4799702" cy="3409327"/>
          </a:xfrm>
        </p:grpSpPr>
        <p:sp>
          <p:nvSpPr>
            <p:cNvPr id="5" name="Szövegdoboz 7"/>
            <p:cNvSpPr txBox="1"/>
            <p:nvPr/>
          </p:nvSpPr>
          <p:spPr>
            <a:xfrm>
              <a:off x="38842" y="2759722"/>
              <a:ext cx="1818640" cy="6496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Realtime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(DS1302)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Szövegdoboz 4"/>
            <p:cNvSpPr txBox="1"/>
            <p:nvPr/>
          </p:nvSpPr>
          <p:spPr>
            <a:xfrm>
              <a:off x="38852" y="1241655"/>
              <a:ext cx="1767443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Arbotix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-M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Robocontroller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Szövegdoboz 5"/>
            <p:cNvSpPr txBox="1"/>
            <p:nvPr/>
          </p:nvSpPr>
          <p:spPr>
            <a:xfrm>
              <a:off x="38846" y="0"/>
              <a:ext cx="18566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MicroSD</a:t>
              </a:r>
              <a:r>
                <a:rPr lang="hu-HU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shield</a:t>
              </a:r>
              <a:endParaRPr lang="hu-H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Szövegdoboz 6"/>
            <p:cNvSpPr txBox="1"/>
            <p:nvPr/>
          </p:nvSpPr>
          <p:spPr>
            <a:xfrm>
              <a:off x="2796402" y="1380152"/>
              <a:ext cx="2003300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hu-HU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Servos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Egyenes összekötő nyíllal 8"/>
            <p:cNvCxnSpPr/>
            <p:nvPr/>
          </p:nvCxnSpPr>
          <p:spPr>
            <a:xfrm flipV="1">
              <a:off x="922574" y="1887986"/>
              <a:ext cx="0" cy="8723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nyíllal 9"/>
            <p:cNvCxnSpPr/>
            <p:nvPr/>
          </p:nvCxnSpPr>
          <p:spPr>
            <a:xfrm flipV="1">
              <a:off x="1806295" y="1564818"/>
              <a:ext cx="990107" cy="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/>
            <p:cNvCxnSpPr/>
            <p:nvPr/>
          </p:nvCxnSpPr>
          <p:spPr>
            <a:xfrm>
              <a:off x="922574" y="369332"/>
              <a:ext cx="0" cy="87232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zövegdoboz 14"/>
            <p:cNvSpPr txBox="1"/>
            <p:nvPr/>
          </p:nvSpPr>
          <p:spPr>
            <a:xfrm>
              <a:off x="1058657" y="651604"/>
              <a:ext cx="747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ISP BUS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Szövegdoboz 17"/>
            <p:cNvSpPr txBox="1"/>
            <p:nvPr/>
          </p:nvSpPr>
          <p:spPr>
            <a:xfrm>
              <a:off x="1749407" y="1703315"/>
              <a:ext cx="11038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TTL Dynamixel 3 pin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Szövegdoboz 18"/>
            <p:cNvSpPr txBox="1"/>
            <p:nvPr/>
          </p:nvSpPr>
          <p:spPr>
            <a:xfrm>
              <a:off x="0" y="2170257"/>
              <a:ext cx="890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hu-HU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Serial</a:t>
              </a:r>
              <a:endParaRPr lang="hu-H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r>
              <a:rPr lang="hu-HU" dirty="0"/>
              <a:t> 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6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requirements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 design and development has been driven by requirements</a:t>
            </a:r>
          </a:p>
          <a:p>
            <a:r>
              <a:rPr lang="en-GB" dirty="0" smtClean="0"/>
              <a:t>I have defined two types of requirements:</a:t>
            </a:r>
          </a:p>
          <a:p>
            <a:pPr lvl="1"/>
            <a:r>
              <a:rPr lang="en-GB" dirty="0" smtClean="0"/>
              <a:t>System requirements</a:t>
            </a:r>
          </a:p>
          <a:p>
            <a:pPr lvl="1"/>
            <a:r>
              <a:rPr lang="en-GB" dirty="0" smtClean="0"/>
              <a:t>Software requirements</a:t>
            </a:r>
          </a:p>
          <a:p>
            <a:r>
              <a:rPr lang="en-GB" dirty="0" smtClean="0"/>
              <a:t>System requirements contain hardware description and some mid level criteria</a:t>
            </a:r>
          </a:p>
          <a:p>
            <a:r>
              <a:rPr lang="en-GB" dirty="0" smtClean="0"/>
              <a:t>Software requirements contain the description of SW functionalities and some non-functional details, </a:t>
            </a:r>
            <a:r>
              <a:rPr lang="en-GB" dirty="0" err="1" smtClean="0"/>
              <a:t>e.g</a:t>
            </a:r>
            <a:r>
              <a:rPr lang="en-GB" dirty="0" smtClean="0"/>
              <a:t>: Arduino IDE version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r>
              <a:rPr lang="hu-HU" dirty="0"/>
              <a:t> 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Hardware </a:t>
            </a:r>
            <a:r>
              <a:rPr lang="hu-HU" dirty="0" err="1" smtClean="0"/>
              <a:t>implementation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dirty="0" err="1"/>
              <a:t>Arbotix</a:t>
            </a:r>
            <a:r>
              <a:rPr lang="en-US" dirty="0"/>
              <a:t>-M </a:t>
            </a:r>
            <a:r>
              <a:rPr lang="en-US" dirty="0" err="1"/>
              <a:t>Robocontroller</a:t>
            </a:r>
            <a:r>
              <a:rPr lang="en-US" dirty="0"/>
              <a:t> has exactly the same input and output pins as and Arduino Uno </a:t>
            </a:r>
            <a:r>
              <a:rPr lang="en-US" dirty="0"/>
              <a:t>microcontroller</a:t>
            </a:r>
            <a:endParaRPr lang="hu-HU" dirty="0"/>
          </a:p>
          <a:p>
            <a:r>
              <a:rPr lang="hu-HU" dirty="0" err="1"/>
              <a:t>Pins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DS1302 </a:t>
            </a:r>
            <a:r>
              <a:rPr lang="hu-HU" dirty="0" err="1"/>
              <a:t>module</a:t>
            </a:r>
            <a:r>
              <a:rPr lang="hu-HU" dirty="0"/>
              <a:t> (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hand</a:t>
            </a:r>
            <a:r>
              <a:rPr lang="hu-HU" dirty="0"/>
              <a:t> </a:t>
            </a:r>
            <a:r>
              <a:rPr lang="hu-HU" dirty="0" err="1"/>
              <a:t>side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microcontroller</a:t>
            </a:r>
            <a:r>
              <a:rPr lang="hu-HU" dirty="0"/>
              <a:t> </a:t>
            </a:r>
            <a:r>
              <a:rPr lang="hu-HU" dirty="0" err="1"/>
              <a:t>side</a:t>
            </a:r>
            <a:r>
              <a:rPr lang="hu-HU" dirty="0"/>
              <a:t>):</a:t>
            </a:r>
          </a:p>
          <a:p>
            <a:pPr lvl="1"/>
            <a:r>
              <a:rPr lang="hu-HU" dirty="0"/>
              <a:t>Digital </a:t>
            </a:r>
            <a:r>
              <a:rPr lang="hu-HU" dirty="0"/>
              <a:t>pin 2: RST</a:t>
            </a:r>
          </a:p>
          <a:p>
            <a:pPr lvl="1"/>
            <a:r>
              <a:rPr lang="hu-HU" dirty="0"/>
              <a:t>Digital </a:t>
            </a:r>
            <a:r>
              <a:rPr lang="hu-HU" dirty="0"/>
              <a:t>pin 3: DAT</a:t>
            </a:r>
          </a:p>
          <a:p>
            <a:pPr lvl="1"/>
            <a:r>
              <a:rPr lang="hu-HU" dirty="0"/>
              <a:t>Digital </a:t>
            </a:r>
            <a:r>
              <a:rPr lang="hu-HU" dirty="0"/>
              <a:t>pin 4: CLK</a:t>
            </a:r>
          </a:p>
          <a:p>
            <a:r>
              <a:rPr lang="hu-HU" dirty="0" err="1"/>
              <a:t>Pins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microSD</a:t>
            </a:r>
            <a:r>
              <a:rPr lang="hu-HU" dirty="0"/>
              <a:t> </a:t>
            </a:r>
            <a:r>
              <a:rPr lang="hu-HU" dirty="0" err="1"/>
              <a:t>card</a:t>
            </a:r>
            <a:r>
              <a:rPr lang="hu-HU" dirty="0"/>
              <a:t> shield:</a:t>
            </a:r>
          </a:p>
          <a:p>
            <a:pPr lvl="1"/>
            <a:r>
              <a:rPr lang="hu-HU" dirty="0"/>
              <a:t>Digital </a:t>
            </a:r>
            <a:r>
              <a:rPr lang="hu-HU" dirty="0"/>
              <a:t>pin 10: CS</a:t>
            </a:r>
          </a:p>
          <a:p>
            <a:pPr lvl="1"/>
            <a:r>
              <a:rPr lang="hu-HU" dirty="0"/>
              <a:t>Digital </a:t>
            </a:r>
            <a:r>
              <a:rPr lang="hu-HU" dirty="0"/>
              <a:t>pin 11: MOSI</a:t>
            </a:r>
          </a:p>
          <a:p>
            <a:pPr lvl="1"/>
            <a:r>
              <a:rPr lang="hu-HU" dirty="0"/>
              <a:t>Digital </a:t>
            </a:r>
            <a:r>
              <a:rPr lang="hu-HU" dirty="0"/>
              <a:t>pin 12: MISO</a:t>
            </a:r>
          </a:p>
          <a:p>
            <a:pPr lvl="1"/>
            <a:r>
              <a:rPr lang="hu-HU" dirty="0"/>
              <a:t>Digital </a:t>
            </a:r>
            <a:r>
              <a:rPr lang="hu-HU" dirty="0"/>
              <a:t>pin 13: SCK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r>
              <a:rPr lang="hu-HU" dirty="0"/>
              <a:t> 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Used</a:t>
            </a:r>
            <a:r>
              <a:rPr lang="hu-HU" dirty="0" smtClean="0"/>
              <a:t> hardware </a:t>
            </a:r>
            <a:r>
              <a:rPr lang="hu-HU" dirty="0" err="1" smtClean="0"/>
              <a:t>elements</a:t>
            </a:r>
            <a:endParaRPr lang="hu-HU" dirty="0"/>
          </a:p>
        </p:txBody>
      </p:sp>
      <p:pic>
        <p:nvPicPr>
          <p:cNvPr id="4" name="Tartalom helye 3" descr="KÃ©ptalÃ¡lat a kÃ¶vetkezÅre: âds1302â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3286" y1="56600" x2="20857" y2="6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07" y="2249488"/>
            <a:ext cx="4958396" cy="354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Ã©ptalÃ¡lat a kÃ¶vetkezÅre: âmicro sd shield arduinoâ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65" y="2367545"/>
            <a:ext cx="4958396" cy="33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r>
              <a:rPr lang="hu-HU" dirty="0"/>
              <a:t> 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2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Logfile </a:t>
            </a:r>
            <a:r>
              <a:rPr lang="hu-HU" dirty="0" err="1" smtClean="0"/>
              <a:t>structure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Timestamp needed but DS1302 has only seconds resolution</a:t>
            </a:r>
          </a:p>
          <a:p>
            <a:pPr lvl="1"/>
            <a:r>
              <a:rPr lang="en-GB" dirty="0" smtClean="0"/>
              <a:t>Solution is to log the loop count since the latest hard reset </a:t>
            </a:r>
            <a:r>
              <a:rPr lang="en-GB" dirty="0" smtClean="0">
                <a:sym typeface="Wingdings" panose="05000000000000000000" pitchFamily="2" charset="2"/>
              </a:rPr>
              <a:t> Millis() function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Voltage of the battery is monitored and logged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Servo positions one by one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.csv files are saved to the </a:t>
            </a:r>
            <a:r>
              <a:rPr lang="en-GB" dirty="0" err="1" smtClean="0">
                <a:sym typeface="Wingdings" panose="05000000000000000000" pitchFamily="2" charset="2"/>
              </a:rPr>
              <a:t>microSD</a:t>
            </a:r>
            <a:r>
              <a:rPr lang="en-GB" dirty="0" smtClean="0">
                <a:sym typeface="Wingdings" panose="05000000000000000000" pitchFamily="2" charset="2"/>
              </a:rPr>
              <a:t> card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They can be easily processed later and data visualisation is much more easier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r>
              <a:rPr lang="hu-HU" dirty="0"/>
              <a:t> 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1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Software </a:t>
            </a:r>
            <a:r>
              <a:rPr lang="hu-HU" dirty="0" err="1" smtClean="0"/>
              <a:t>implementation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based development</a:t>
            </a:r>
          </a:p>
          <a:p>
            <a:r>
              <a:rPr lang="en-GB" dirty="0" smtClean="0"/>
              <a:t>DS1302 and the </a:t>
            </a:r>
            <a:r>
              <a:rPr lang="en-GB" dirty="0" err="1" smtClean="0"/>
              <a:t>microSD</a:t>
            </a:r>
            <a:r>
              <a:rPr lang="en-GB" dirty="0" smtClean="0"/>
              <a:t> shield </a:t>
            </a:r>
            <a:r>
              <a:rPr lang="hu-HU" dirty="0" smtClean="0"/>
              <a:t>h</a:t>
            </a:r>
            <a:r>
              <a:rPr lang="en-GB" dirty="0" err="1" smtClean="0"/>
              <a:t>ave</a:t>
            </a:r>
            <a:r>
              <a:rPr lang="en-GB" dirty="0" smtClean="0"/>
              <a:t> their own basic functions</a:t>
            </a:r>
          </a:p>
          <a:p>
            <a:pPr lvl="1"/>
            <a:r>
              <a:rPr lang="en-GB" dirty="0" smtClean="0"/>
              <a:t>High level implementation was needed using the given functions</a:t>
            </a:r>
          </a:p>
          <a:p>
            <a:r>
              <a:rPr lang="en-GB" dirty="0" smtClean="0"/>
              <a:t>RTC module: time and date setting, time and date reading</a:t>
            </a:r>
          </a:p>
          <a:p>
            <a:r>
              <a:rPr lang="en-GB" dirty="0" err="1" smtClean="0"/>
              <a:t>microSD</a:t>
            </a:r>
            <a:r>
              <a:rPr lang="en-GB" dirty="0" smtClean="0"/>
              <a:t> shield: secure file opening and closing, folder handling, reading from file and writing to file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r>
              <a:rPr lang="hu-HU" dirty="0"/>
              <a:t> 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2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527</TotalTime>
  <Words>564</Words>
  <Application>Microsoft Office PowerPoint</Application>
  <PresentationFormat>Szélesvásznú</PresentationFormat>
  <Paragraphs>78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Tw Cen MT</vt:lpstr>
      <vt:lpstr>Wingdings</vt:lpstr>
      <vt:lpstr>Áramkör</vt:lpstr>
      <vt:lpstr>Real-time clock-based data logging subsystem in a 5 DOF robotic arm system</vt:lpstr>
      <vt:lpstr>Task description</vt:lpstr>
      <vt:lpstr>Data logging in real-time systems</vt:lpstr>
      <vt:lpstr>System plan</vt:lpstr>
      <vt:lpstr>requirements</vt:lpstr>
      <vt:lpstr>Hardware implementation</vt:lpstr>
      <vt:lpstr>Used hardware elements</vt:lpstr>
      <vt:lpstr>Logfile structure</vt:lpstr>
      <vt:lpstr>Software implementation</vt:lpstr>
      <vt:lpstr>Summary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Dominik Tal</dc:creator>
  <cp:lastModifiedBy>Dominik Tal</cp:lastModifiedBy>
  <cp:revision>36</cp:revision>
  <dcterms:created xsi:type="dcterms:W3CDTF">2019-05-08T12:49:53Z</dcterms:created>
  <dcterms:modified xsi:type="dcterms:W3CDTF">2019-05-13T21:11:10Z</dcterms:modified>
</cp:coreProperties>
</file>