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6" r:id="rId8"/>
    <p:sldId id="261" r:id="rId9"/>
    <p:sldId id="260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clock-based data logging subsystem in a 5 DOF robotic arm system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Tál Dominik (RHNFAE) – MI </a:t>
            </a:r>
            <a:r>
              <a:rPr lang="hu-HU" dirty="0" err="1" smtClean="0"/>
              <a:t>MSc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Lecturer</a:t>
            </a:r>
            <a:r>
              <a:rPr lang="hu-HU" dirty="0" smtClean="0"/>
              <a:t>: Dr. Magyar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60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Good </a:t>
            </a:r>
            <a:r>
              <a:rPr lang="hu-HU" dirty="0" err="1" smtClean="0"/>
              <a:t>base</a:t>
            </a:r>
            <a:r>
              <a:rPr lang="hu-HU" dirty="0" smtClean="0"/>
              <a:t> has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upcoming</a:t>
            </a:r>
            <a:r>
              <a:rPr lang="hu-HU" dirty="0" smtClean="0"/>
              <a:t> </a:t>
            </a:r>
            <a:r>
              <a:rPr lang="hu-HU" dirty="0" err="1" smtClean="0"/>
              <a:t>thesis</a:t>
            </a:r>
            <a:endParaRPr lang="hu-HU" dirty="0" smtClean="0"/>
          </a:p>
          <a:p>
            <a:r>
              <a:rPr lang="hu-HU" dirty="0" err="1" smtClean="0"/>
              <a:t>Learnt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important and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devices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Arduino</a:t>
            </a:r>
          </a:p>
          <a:p>
            <a:r>
              <a:rPr lang="hu-HU" dirty="0" smtClean="0"/>
              <a:t>It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challenging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develop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a </a:t>
            </a:r>
            <a:r>
              <a:rPr lang="hu-HU" dirty="0" err="1" smtClean="0"/>
              <a:t>scratch</a:t>
            </a:r>
            <a:r>
              <a:rPr lang="hu-HU" dirty="0" smtClean="0"/>
              <a:t>, </a:t>
            </a:r>
            <a:r>
              <a:rPr lang="hu-HU" dirty="0" err="1" smtClean="0"/>
              <a:t>write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requirements</a:t>
            </a:r>
            <a:r>
              <a:rPr lang="hu-HU" dirty="0" smtClean="0"/>
              <a:t> and </a:t>
            </a:r>
            <a:r>
              <a:rPr lang="hu-HU" dirty="0" err="1" smtClean="0"/>
              <a:t>implement</a:t>
            </a:r>
            <a:r>
              <a:rPr lang="hu-HU" dirty="0" smtClean="0"/>
              <a:t> it</a:t>
            </a:r>
          </a:p>
          <a:p>
            <a:r>
              <a:rPr lang="hu-HU" dirty="0" smtClean="0"/>
              <a:t>Testing </a:t>
            </a:r>
            <a:r>
              <a:rPr lang="hu-HU" dirty="0" err="1" smtClean="0"/>
              <a:t>documentation</a:t>
            </a:r>
            <a:r>
              <a:rPr lang="hu-HU" dirty="0" smtClean="0"/>
              <a:t> has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unit </a:t>
            </a:r>
            <a:r>
              <a:rPr lang="hu-HU" dirty="0" err="1" smtClean="0"/>
              <a:t>tests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38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Future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funtion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movement</a:t>
            </a:r>
            <a:r>
              <a:rPr lang="hu-HU" dirty="0" smtClean="0"/>
              <a:t> </a:t>
            </a:r>
            <a:r>
              <a:rPr lang="hu-HU" dirty="0" err="1" smtClean="0"/>
              <a:t>replay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software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is </a:t>
            </a:r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too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servos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r>
              <a:rPr lang="hu-HU" dirty="0" smtClean="0"/>
              <a:t> </a:t>
            </a:r>
            <a:r>
              <a:rPr lang="hu-HU" dirty="0" err="1" smtClean="0"/>
              <a:t>themselves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record</a:t>
            </a:r>
            <a:r>
              <a:rPr lang="hu-HU" dirty="0" smtClean="0"/>
              <a:t> a series of </a:t>
            </a:r>
            <a:r>
              <a:rPr lang="hu-HU" dirty="0" err="1" smtClean="0"/>
              <a:t>movement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positioning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robotic</a:t>
            </a:r>
            <a:r>
              <a:rPr lang="hu-HU" dirty="0" smtClean="0"/>
              <a:t> </a:t>
            </a:r>
            <a:r>
              <a:rPr lang="hu-HU" dirty="0" err="1" smtClean="0"/>
              <a:t>arm</a:t>
            </a:r>
            <a:r>
              <a:rPr lang="hu-HU" dirty="0" smtClean="0"/>
              <a:t> </a:t>
            </a:r>
            <a:r>
              <a:rPr lang="hu-HU" dirty="0" err="1" smtClean="0"/>
              <a:t>manually</a:t>
            </a:r>
            <a:endParaRPr lang="hu-HU" dirty="0" smtClean="0"/>
          </a:p>
          <a:p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industrial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–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endParaRPr lang="hu-HU" dirty="0"/>
          </a:p>
          <a:p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medical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– </a:t>
            </a:r>
            <a:r>
              <a:rPr lang="hu-HU" dirty="0" err="1" smtClean="0"/>
              <a:t>rehabilitation</a:t>
            </a:r>
            <a:r>
              <a:rPr lang="hu-HU" dirty="0" smtClean="0"/>
              <a:t> </a:t>
            </a:r>
            <a:r>
              <a:rPr lang="hu-HU" dirty="0" err="1" smtClean="0"/>
              <a:t>exercies</a:t>
            </a:r>
            <a:r>
              <a:rPr lang="hu-HU" dirty="0" smtClean="0"/>
              <a:t> </a:t>
            </a:r>
            <a:r>
              <a:rPr lang="hu-HU" dirty="0" err="1" smtClean="0"/>
              <a:t>could</a:t>
            </a:r>
            <a:r>
              <a:rPr lang="hu-HU" dirty="0" smtClean="0"/>
              <a:t> be </a:t>
            </a:r>
            <a:r>
              <a:rPr lang="hu-HU" dirty="0" err="1" smtClean="0"/>
              <a:t>recorded</a:t>
            </a:r>
            <a:r>
              <a:rPr lang="hu-HU" dirty="0" smtClean="0"/>
              <a:t> and </a:t>
            </a:r>
            <a:r>
              <a:rPr lang="hu-HU" dirty="0" err="1" smtClean="0"/>
              <a:t>taught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patients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4931229" y="5312982"/>
            <a:ext cx="71285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subsystem</a:t>
            </a:r>
            <a:r>
              <a:rPr lang="hu-HU" dirty="0" smtClean="0"/>
              <a:t> </a:t>
            </a:r>
            <a:r>
              <a:rPr lang="hu-HU" dirty="0" err="1" smtClean="0"/>
              <a:t>shall</a:t>
            </a:r>
            <a:r>
              <a:rPr lang="hu-HU" dirty="0" smtClean="0"/>
              <a:t> be </a:t>
            </a:r>
            <a:r>
              <a:rPr lang="hu-HU" dirty="0" err="1" smtClean="0"/>
              <a:t>designed</a:t>
            </a:r>
            <a:r>
              <a:rPr lang="hu-HU" dirty="0" smtClean="0"/>
              <a:t> and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Arbotix</a:t>
            </a:r>
            <a:r>
              <a:rPr lang="hu-HU" dirty="0" smtClean="0"/>
              <a:t>-M </a:t>
            </a:r>
            <a:r>
              <a:rPr lang="hu-HU" dirty="0" err="1" smtClean="0"/>
              <a:t>robocontroller</a:t>
            </a:r>
            <a:endParaRPr lang="hu-HU" dirty="0" smtClean="0"/>
          </a:p>
          <a:p>
            <a:r>
              <a:rPr lang="hu-HU" dirty="0" err="1" smtClean="0"/>
              <a:t>Logfiles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microSD</a:t>
            </a:r>
            <a:r>
              <a:rPr lang="hu-HU" dirty="0" smtClean="0"/>
              <a:t> </a:t>
            </a:r>
            <a:r>
              <a:rPr lang="hu-HU" dirty="0" err="1" smtClean="0"/>
              <a:t>card</a:t>
            </a:r>
            <a:endParaRPr lang="hu-HU" dirty="0" smtClean="0"/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100ms </a:t>
            </a:r>
            <a:r>
              <a:rPr lang="hu-HU" dirty="0" err="1" smtClean="0"/>
              <a:t>resolution</a:t>
            </a:r>
            <a:endParaRPr lang="hu-HU" dirty="0" smtClean="0"/>
          </a:p>
          <a:p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proper</a:t>
            </a:r>
            <a:r>
              <a:rPr lang="hu-HU" dirty="0" smtClean="0"/>
              <a:t> hardware </a:t>
            </a:r>
            <a:r>
              <a:rPr lang="hu-HU" dirty="0" err="1" smtClean="0"/>
              <a:t>elements</a:t>
            </a:r>
            <a:r>
              <a:rPr lang="hu-HU" dirty="0" smtClean="0"/>
              <a:t>, design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2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logging</a:t>
            </a:r>
            <a:r>
              <a:rPr lang="hu-HU" dirty="0" smtClean="0"/>
              <a:t> in </a:t>
            </a:r>
            <a:r>
              <a:rPr lang="hu-HU" dirty="0" err="1" smtClean="0"/>
              <a:t>real-time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8270"/>
          </a:xfrm>
        </p:spPr>
        <p:txBody>
          <a:bodyPr/>
          <a:lstStyle/>
          <a:p>
            <a:r>
              <a:rPr lang="en-US" i="1" dirty="0"/>
              <a:t>The ability of the data logger system is that it can collect data in real-time after the logging subsystem is activated, then it will log all the information needed during the monitoring period</a:t>
            </a:r>
            <a:r>
              <a:rPr lang="en-US" i="1" dirty="0" smtClean="0"/>
              <a:t>.</a:t>
            </a:r>
            <a:endParaRPr lang="hu-HU" i="1" dirty="0" smtClean="0"/>
          </a:p>
          <a:p>
            <a:r>
              <a:rPr lang="hu-HU" i="1" dirty="0" err="1" smtClean="0"/>
              <a:t>What</a:t>
            </a:r>
            <a:r>
              <a:rPr lang="hu-HU" i="1" dirty="0" smtClean="0"/>
              <a:t> is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logging</a:t>
            </a:r>
            <a:r>
              <a:rPr lang="hu-HU" i="1" dirty="0" smtClean="0"/>
              <a:t>?</a:t>
            </a:r>
          </a:p>
          <a:p>
            <a:pPr lvl="1"/>
            <a:r>
              <a:rPr lang="hu-HU" i="1" dirty="0" err="1" smtClean="0"/>
              <a:t>Process</a:t>
            </a:r>
            <a:r>
              <a:rPr lang="hu-HU" i="1" dirty="0" smtClean="0"/>
              <a:t> of </a:t>
            </a:r>
            <a:r>
              <a:rPr lang="hu-HU" i="1" dirty="0" err="1" smtClean="0"/>
              <a:t>collecting</a:t>
            </a:r>
            <a:r>
              <a:rPr lang="hu-HU" i="1" dirty="0" smtClean="0"/>
              <a:t> and </a:t>
            </a:r>
            <a:r>
              <a:rPr lang="hu-HU" i="1" dirty="0" err="1" smtClean="0"/>
              <a:t>recording</a:t>
            </a:r>
            <a:r>
              <a:rPr lang="hu-HU" i="1" dirty="0" smtClean="0"/>
              <a:t>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from</a:t>
            </a:r>
            <a:r>
              <a:rPr lang="hu-HU" i="1" dirty="0" smtClean="0"/>
              <a:t> </a:t>
            </a:r>
            <a:r>
              <a:rPr lang="hu-HU" i="1" dirty="0" err="1" smtClean="0"/>
              <a:t>sensor</a:t>
            </a:r>
            <a:r>
              <a:rPr lang="hu-HU" i="1" dirty="0" smtClean="0"/>
              <a:t> </a:t>
            </a:r>
            <a:r>
              <a:rPr lang="hu-HU" i="1" dirty="0" err="1" smtClean="0"/>
              <a:t>outputs</a:t>
            </a:r>
            <a:r>
              <a:rPr lang="hu-HU" i="1" dirty="0" smtClean="0"/>
              <a:t> </a:t>
            </a:r>
            <a:r>
              <a:rPr lang="hu-HU" i="1" dirty="0" err="1" smtClean="0"/>
              <a:t>automatically</a:t>
            </a:r>
            <a:endParaRPr lang="hu-HU" i="1" dirty="0" smtClean="0"/>
          </a:p>
          <a:p>
            <a:r>
              <a:rPr lang="hu-HU" i="1" dirty="0" err="1" smtClean="0"/>
              <a:t>Logger</a:t>
            </a:r>
            <a:r>
              <a:rPr lang="hu-HU" i="1" dirty="0" smtClean="0"/>
              <a:t> </a:t>
            </a:r>
            <a:r>
              <a:rPr lang="hu-HU" i="1" dirty="0" err="1" smtClean="0"/>
              <a:t>element</a:t>
            </a:r>
            <a:r>
              <a:rPr lang="hu-HU" i="1" dirty="0" smtClean="0"/>
              <a:t> is </a:t>
            </a:r>
            <a:r>
              <a:rPr lang="hu-HU" i="1" dirty="0" err="1" smtClean="0"/>
              <a:t>needed</a:t>
            </a:r>
            <a:r>
              <a:rPr lang="hu-HU" i="1" dirty="0" smtClean="0"/>
              <a:t> </a:t>
            </a:r>
          </a:p>
          <a:p>
            <a:pPr lvl="1"/>
            <a:r>
              <a:rPr lang="hu-HU" i="1" dirty="0" smtClean="0"/>
              <a:t>LVC125A chip </a:t>
            </a:r>
            <a:r>
              <a:rPr lang="hu-HU" i="1" dirty="0" err="1" smtClean="0"/>
              <a:t>based</a:t>
            </a:r>
            <a:r>
              <a:rPr lang="hu-HU" i="1" dirty="0" smtClean="0"/>
              <a:t> </a:t>
            </a:r>
            <a:r>
              <a:rPr lang="hu-HU" i="1" dirty="0" err="1" smtClean="0"/>
              <a:t>microSD</a:t>
            </a:r>
            <a:r>
              <a:rPr lang="hu-HU" i="1" dirty="0" smtClean="0"/>
              <a:t> </a:t>
            </a:r>
            <a:r>
              <a:rPr lang="hu-HU" i="1" dirty="0" err="1" smtClean="0"/>
              <a:t>card</a:t>
            </a:r>
            <a:r>
              <a:rPr lang="hu-HU" i="1" dirty="0" smtClean="0"/>
              <a:t> </a:t>
            </a:r>
            <a:r>
              <a:rPr lang="hu-HU" i="1" dirty="0" err="1" smtClean="0"/>
              <a:t>adaptor</a:t>
            </a:r>
            <a:endParaRPr lang="hu-HU" i="1" dirty="0" smtClean="0"/>
          </a:p>
          <a:p>
            <a:r>
              <a:rPr lang="hu-HU" i="1" dirty="0" smtClean="0"/>
              <a:t>Must NOT </a:t>
            </a:r>
            <a:r>
              <a:rPr lang="hu-HU" i="1" dirty="0" err="1" smtClean="0"/>
              <a:t>disturb</a:t>
            </a:r>
            <a:r>
              <a:rPr lang="hu-HU" i="1" dirty="0" smtClean="0"/>
              <a:t> </a:t>
            </a:r>
            <a:r>
              <a:rPr lang="hu-HU" i="1" dirty="0" err="1" smtClean="0"/>
              <a:t>the</a:t>
            </a:r>
            <a:r>
              <a:rPr lang="hu-HU" i="1" dirty="0" smtClean="0"/>
              <a:t> </a:t>
            </a:r>
            <a:r>
              <a:rPr lang="hu-HU" i="1" dirty="0" err="1" smtClean="0"/>
              <a:t>observed</a:t>
            </a:r>
            <a:r>
              <a:rPr lang="hu-HU" i="1" dirty="0" smtClean="0"/>
              <a:t> </a:t>
            </a:r>
            <a:r>
              <a:rPr lang="hu-HU" i="1" dirty="0" err="1" smtClean="0"/>
              <a:t>system’s</a:t>
            </a:r>
            <a:r>
              <a:rPr lang="hu-HU" i="1" dirty="0" smtClean="0"/>
              <a:t> </a:t>
            </a:r>
            <a:r>
              <a:rPr lang="hu-HU" i="1" dirty="0" err="1" smtClean="0"/>
              <a:t>behaviour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56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System </a:t>
            </a:r>
            <a:r>
              <a:rPr lang="hu-HU" dirty="0" err="1" smtClean="0"/>
              <a:t>plan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3694746" y="2249487"/>
            <a:ext cx="4799330" cy="3409316"/>
            <a:chOff x="0" y="0"/>
            <a:chExt cx="4799702" cy="3409327"/>
          </a:xfrm>
        </p:grpSpPr>
        <p:sp>
          <p:nvSpPr>
            <p:cNvPr id="5" name="Szövegdoboz 7"/>
            <p:cNvSpPr txBox="1"/>
            <p:nvPr/>
          </p:nvSpPr>
          <p:spPr>
            <a:xfrm>
              <a:off x="38842" y="2759722"/>
              <a:ext cx="1818640" cy="649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(DS1302)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Szövegdoboz 4"/>
            <p:cNvSpPr txBox="1"/>
            <p:nvPr/>
          </p:nvSpPr>
          <p:spPr>
            <a:xfrm>
              <a:off x="38852" y="1241655"/>
              <a:ext cx="1767443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Arbotix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Robocontroller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zövegdoboz 5"/>
            <p:cNvSpPr txBox="1"/>
            <p:nvPr/>
          </p:nvSpPr>
          <p:spPr>
            <a:xfrm>
              <a:off x="38846" y="0"/>
              <a:ext cx="18566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MicroSD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shield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zövegdoboz 6"/>
            <p:cNvSpPr txBox="1"/>
            <p:nvPr/>
          </p:nvSpPr>
          <p:spPr>
            <a:xfrm>
              <a:off x="2796402" y="1380152"/>
              <a:ext cx="200330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Servos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flipV="1">
              <a:off x="922574" y="1887986"/>
              <a:ext cx="0" cy="8723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 flipV="1">
              <a:off x="1806295" y="1564818"/>
              <a:ext cx="990107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922574" y="369332"/>
              <a:ext cx="0" cy="8723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zövegdoboz 14"/>
            <p:cNvSpPr txBox="1"/>
            <p:nvPr/>
          </p:nvSpPr>
          <p:spPr>
            <a:xfrm>
              <a:off x="1058657" y="651604"/>
              <a:ext cx="747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ISP BUS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zövegdoboz 17"/>
            <p:cNvSpPr txBox="1"/>
            <p:nvPr/>
          </p:nvSpPr>
          <p:spPr>
            <a:xfrm>
              <a:off x="1749407" y="1703315"/>
              <a:ext cx="11038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TTL Dynamixel 3 pin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Szövegdoboz 18"/>
            <p:cNvSpPr txBox="1"/>
            <p:nvPr/>
          </p:nvSpPr>
          <p:spPr>
            <a:xfrm>
              <a:off x="0" y="2170257"/>
              <a:ext cx="890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7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System design and </a:t>
            </a:r>
            <a:r>
              <a:rPr lang="hu-HU" dirty="0" err="1" smtClean="0"/>
              <a:t>development</a:t>
            </a:r>
            <a:r>
              <a:rPr lang="hu-HU" dirty="0" smtClean="0"/>
              <a:t> has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driven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requirements</a:t>
            </a:r>
            <a:endParaRPr lang="hu-HU" dirty="0" smtClean="0"/>
          </a:p>
          <a:p>
            <a:r>
              <a:rPr lang="hu-HU" dirty="0" smtClean="0"/>
              <a:t>I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of </a:t>
            </a:r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System </a:t>
            </a:r>
            <a:r>
              <a:rPr lang="hu-HU" dirty="0" err="1" smtClean="0"/>
              <a:t>requirements</a:t>
            </a:r>
            <a:endParaRPr lang="hu-HU" dirty="0" smtClean="0"/>
          </a:p>
          <a:p>
            <a:pPr lvl="1"/>
            <a:r>
              <a:rPr lang="hu-HU" dirty="0" smtClean="0"/>
              <a:t>Software </a:t>
            </a:r>
            <a:r>
              <a:rPr lang="hu-HU" dirty="0" err="1" smtClean="0"/>
              <a:t>requirements</a:t>
            </a:r>
            <a:endParaRPr lang="hu-HU" dirty="0" smtClean="0"/>
          </a:p>
          <a:p>
            <a:r>
              <a:rPr lang="hu-HU" dirty="0" smtClean="0"/>
              <a:t>System </a:t>
            </a:r>
            <a:r>
              <a:rPr lang="hu-HU" dirty="0" err="1" smtClean="0"/>
              <a:t>requirements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hardware </a:t>
            </a:r>
            <a:r>
              <a:rPr lang="hu-HU" dirty="0" err="1" smtClean="0"/>
              <a:t>description</a:t>
            </a:r>
            <a:r>
              <a:rPr lang="hu-HU" dirty="0" smtClean="0"/>
              <a:t> and </a:t>
            </a:r>
            <a:r>
              <a:rPr lang="hu-HU" dirty="0" err="1" smtClean="0"/>
              <a:t>some</a:t>
            </a:r>
            <a:r>
              <a:rPr lang="hu-HU" dirty="0" smtClean="0"/>
              <a:t> mid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criteria</a:t>
            </a:r>
            <a:endParaRPr lang="hu-HU" dirty="0" smtClean="0"/>
          </a:p>
          <a:p>
            <a:r>
              <a:rPr lang="hu-HU" dirty="0" smtClean="0"/>
              <a:t>Software </a:t>
            </a:r>
            <a:r>
              <a:rPr lang="hu-HU" dirty="0" err="1" smtClean="0"/>
              <a:t>requirements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r>
              <a:rPr lang="hu-HU" dirty="0" smtClean="0"/>
              <a:t> of SW </a:t>
            </a:r>
            <a:r>
              <a:rPr lang="hu-HU" dirty="0" err="1" smtClean="0"/>
              <a:t>functionalities</a:t>
            </a:r>
            <a:r>
              <a:rPr lang="hu-HU" dirty="0" smtClean="0"/>
              <a:t> and </a:t>
            </a:r>
            <a:r>
              <a:rPr lang="hu-HU" dirty="0" err="1" smtClean="0"/>
              <a:t>some</a:t>
            </a:r>
            <a:r>
              <a:rPr lang="hu-HU" dirty="0" smtClean="0"/>
              <a:t> non-</a:t>
            </a:r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: Arduino IDE 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Arbotix</a:t>
            </a:r>
            <a:r>
              <a:rPr lang="en-US" dirty="0"/>
              <a:t>-M </a:t>
            </a:r>
            <a:r>
              <a:rPr lang="en-US" dirty="0" err="1"/>
              <a:t>Robocontroller</a:t>
            </a:r>
            <a:r>
              <a:rPr lang="en-US" dirty="0"/>
              <a:t> has exactly the same input and output pins as and Arduino Uno </a:t>
            </a:r>
            <a:r>
              <a:rPr lang="en-US" dirty="0" smtClean="0"/>
              <a:t>microcontroller</a:t>
            </a:r>
            <a:endParaRPr lang="hu-HU" dirty="0" smtClean="0"/>
          </a:p>
          <a:p>
            <a:r>
              <a:rPr lang="hu-HU" dirty="0" err="1"/>
              <a:t>Pins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DS1302 </a:t>
            </a:r>
            <a:r>
              <a:rPr lang="hu-HU" dirty="0" err="1"/>
              <a:t>module</a:t>
            </a:r>
            <a:r>
              <a:rPr lang="hu-HU" dirty="0"/>
              <a:t> (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hand</a:t>
            </a:r>
            <a:r>
              <a:rPr lang="hu-HU" dirty="0"/>
              <a:t> </a:t>
            </a:r>
            <a:r>
              <a:rPr lang="hu-HU" dirty="0" err="1"/>
              <a:t>side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microcontroller</a:t>
            </a:r>
            <a:r>
              <a:rPr lang="hu-HU" dirty="0"/>
              <a:t> </a:t>
            </a:r>
            <a:r>
              <a:rPr lang="hu-HU" dirty="0" err="1"/>
              <a:t>side</a:t>
            </a:r>
            <a:r>
              <a:rPr lang="hu-HU" dirty="0" smtClean="0"/>
              <a:t>):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2: RST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3: DAT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4: CLK</a:t>
            </a:r>
          </a:p>
          <a:p>
            <a:r>
              <a:rPr lang="hu-HU" dirty="0" err="1"/>
              <a:t>Pins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microSD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 shield: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10: CS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11: MOSI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12: MISO</a:t>
            </a:r>
          </a:p>
          <a:p>
            <a:pPr lvl="1"/>
            <a:r>
              <a:rPr lang="hu-HU" dirty="0" smtClean="0"/>
              <a:t>Digital </a:t>
            </a:r>
            <a:r>
              <a:rPr lang="hu-HU" dirty="0"/>
              <a:t>pin 13: SCK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3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Used</a:t>
            </a:r>
            <a:r>
              <a:rPr lang="hu-HU" dirty="0" smtClean="0"/>
              <a:t> hardware </a:t>
            </a:r>
            <a:r>
              <a:rPr lang="hu-HU" dirty="0" err="1" smtClean="0"/>
              <a:t>elements</a:t>
            </a:r>
            <a:endParaRPr lang="hu-HU" dirty="0"/>
          </a:p>
        </p:txBody>
      </p:sp>
      <p:pic>
        <p:nvPicPr>
          <p:cNvPr id="4" name="Tartalom helye 3" descr="KÃ©ptalÃ¡lat a kÃ¶vetkezÅre: âds1302â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3286" y1="56600" x2="20857" y2="6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7" y="2249488"/>
            <a:ext cx="4958396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Ã©ptalÃ¡lat a kÃ¶vetkezÅre: âmicro sd shield arduinoâ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65" y="2367545"/>
            <a:ext cx="4958396" cy="33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2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Logfile </a:t>
            </a:r>
            <a:r>
              <a:rPr lang="hu-HU" dirty="0" err="1" smtClean="0"/>
              <a:t>structure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Timestamp</a:t>
            </a:r>
            <a:r>
              <a:rPr lang="hu-HU" dirty="0" smtClean="0"/>
              <a:t> </a:t>
            </a:r>
            <a:r>
              <a:rPr lang="hu-HU" dirty="0" err="1" smtClean="0"/>
              <a:t>needed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DS1302 has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seconds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endParaRPr lang="hu-HU" dirty="0" smtClean="0"/>
          </a:p>
          <a:p>
            <a:pPr lvl="1"/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to</a:t>
            </a:r>
            <a:r>
              <a:rPr lang="hu-HU" dirty="0" smtClean="0"/>
              <a:t> log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latest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reset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Millis</a:t>
            </a:r>
            <a:r>
              <a:rPr lang="hu-HU" dirty="0" smtClean="0">
                <a:sym typeface="Wingdings" panose="05000000000000000000" pitchFamily="2" charset="2"/>
              </a:rPr>
              <a:t>()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Voltage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battery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monitored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dirty="0" err="1" smtClean="0">
                <a:sym typeface="Wingdings" panose="05000000000000000000" pitchFamily="2" charset="2"/>
              </a:rPr>
              <a:t>logged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Servo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positions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.</a:t>
            </a:r>
            <a:r>
              <a:rPr lang="hu-HU" dirty="0" err="1" smtClean="0">
                <a:sym typeface="Wingdings" panose="05000000000000000000" pitchFamily="2" charset="2"/>
              </a:rPr>
              <a:t>csv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files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saved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microSD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card</a:t>
            </a:r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 err="1" smtClean="0">
                <a:sym typeface="Wingdings" panose="05000000000000000000" pitchFamily="2" charset="2"/>
              </a:rPr>
              <a:t>They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easily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processed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later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dirty="0" err="1" smtClean="0">
                <a:sym typeface="Wingdings" panose="05000000000000000000" pitchFamily="2" charset="2"/>
              </a:rPr>
              <a:t>data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visualisation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much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easier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41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Software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Component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d</a:t>
            </a:r>
            <a:r>
              <a:rPr lang="hu-HU" dirty="0" err="1" smtClean="0"/>
              <a:t>evelopment</a:t>
            </a:r>
            <a:endParaRPr lang="hu-HU" dirty="0" smtClean="0"/>
          </a:p>
          <a:p>
            <a:r>
              <a:rPr lang="hu-HU" dirty="0" smtClean="0"/>
              <a:t>DS1302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microSD</a:t>
            </a:r>
            <a:r>
              <a:rPr lang="hu-HU" dirty="0" smtClean="0"/>
              <a:t> shield </a:t>
            </a:r>
            <a:r>
              <a:rPr lang="hu-HU" dirty="0" err="1" smtClean="0"/>
              <a:t>ave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hu-HU" dirty="0" smtClean="0"/>
          </a:p>
          <a:p>
            <a:pPr lvl="1"/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needed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hu-HU" dirty="0" smtClean="0"/>
          </a:p>
          <a:p>
            <a:r>
              <a:rPr lang="hu-HU" dirty="0" smtClean="0"/>
              <a:t>RTC </a:t>
            </a:r>
            <a:r>
              <a:rPr lang="hu-HU" dirty="0" err="1" smtClean="0"/>
              <a:t>module</a:t>
            </a:r>
            <a:r>
              <a:rPr lang="hu-HU" dirty="0" smtClean="0"/>
              <a:t>: </a:t>
            </a:r>
            <a:r>
              <a:rPr lang="hu-HU" dirty="0" err="1" smtClean="0"/>
              <a:t>time</a:t>
            </a:r>
            <a:r>
              <a:rPr lang="hu-HU" dirty="0" smtClean="0"/>
              <a:t> and </a:t>
            </a:r>
            <a:r>
              <a:rPr lang="hu-HU" dirty="0" err="1" smtClean="0"/>
              <a:t>date</a:t>
            </a:r>
            <a:r>
              <a:rPr lang="hu-HU" dirty="0" smtClean="0"/>
              <a:t> </a:t>
            </a:r>
            <a:r>
              <a:rPr lang="hu-HU" dirty="0" err="1" smtClean="0"/>
              <a:t>setting</a:t>
            </a:r>
            <a:r>
              <a:rPr lang="hu-HU" dirty="0" smtClean="0"/>
              <a:t>, </a:t>
            </a:r>
            <a:r>
              <a:rPr lang="hu-HU" dirty="0" err="1" smtClean="0"/>
              <a:t>time</a:t>
            </a:r>
            <a:r>
              <a:rPr lang="hu-HU" dirty="0" smtClean="0"/>
              <a:t> and </a:t>
            </a:r>
            <a:r>
              <a:rPr lang="hu-HU" dirty="0" err="1" smtClean="0"/>
              <a:t>date</a:t>
            </a:r>
            <a:r>
              <a:rPr lang="hu-HU" dirty="0" smtClean="0"/>
              <a:t> </a:t>
            </a:r>
            <a:r>
              <a:rPr lang="hu-HU" dirty="0" err="1" smtClean="0"/>
              <a:t>reading</a:t>
            </a:r>
            <a:endParaRPr lang="hu-HU" dirty="0" smtClean="0"/>
          </a:p>
          <a:p>
            <a:r>
              <a:rPr lang="hu-HU" dirty="0" err="1" smtClean="0"/>
              <a:t>microSD</a:t>
            </a:r>
            <a:r>
              <a:rPr lang="hu-HU" dirty="0" smtClean="0"/>
              <a:t> shield: </a:t>
            </a:r>
            <a:r>
              <a:rPr lang="hu-HU" dirty="0" err="1" smtClean="0"/>
              <a:t>secure</a:t>
            </a:r>
            <a:r>
              <a:rPr lang="hu-HU" dirty="0" smtClean="0"/>
              <a:t> file </a:t>
            </a:r>
            <a:r>
              <a:rPr lang="hu-HU" dirty="0" err="1" smtClean="0"/>
              <a:t>opening</a:t>
            </a:r>
            <a:r>
              <a:rPr lang="hu-HU" dirty="0" smtClean="0"/>
              <a:t> and </a:t>
            </a:r>
            <a:r>
              <a:rPr lang="hu-HU" dirty="0" err="1" smtClean="0"/>
              <a:t>closing</a:t>
            </a:r>
            <a:r>
              <a:rPr lang="hu-HU" dirty="0" smtClean="0"/>
              <a:t>, </a:t>
            </a:r>
            <a:r>
              <a:rPr lang="hu-HU" dirty="0" err="1" smtClean="0"/>
              <a:t>folder</a:t>
            </a:r>
            <a:r>
              <a:rPr lang="hu-HU" dirty="0" smtClean="0"/>
              <a:t> </a:t>
            </a:r>
            <a:r>
              <a:rPr lang="hu-HU" dirty="0" err="1" smtClean="0"/>
              <a:t>handling</a:t>
            </a:r>
            <a:r>
              <a:rPr lang="hu-HU" dirty="0" smtClean="0"/>
              <a:t>, </a:t>
            </a:r>
            <a:r>
              <a:rPr lang="hu-HU" dirty="0" err="1" smtClean="0"/>
              <a:t>reading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file and </a:t>
            </a:r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file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72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506</TotalTime>
  <Words>526</Words>
  <Application>Microsoft Office PowerPoint</Application>
  <PresentationFormat>Szélesvásznú</PresentationFormat>
  <Paragraphs>67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Wingdings</vt:lpstr>
      <vt:lpstr>Áramkör</vt:lpstr>
      <vt:lpstr>Real-time clock-based data logging subsystem in a 5 DOF robotic arm system</vt:lpstr>
      <vt:lpstr>Task description</vt:lpstr>
      <vt:lpstr>Data logging in real-time systems</vt:lpstr>
      <vt:lpstr>System plan</vt:lpstr>
      <vt:lpstr>requirements</vt:lpstr>
      <vt:lpstr>Hardware implementation</vt:lpstr>
      <vt:lpstr>Used hardware elements</vt:lpstr>
      <vt:lpstr>Logfile structure</vt:lpstr>
      <vt:lpstr>Software implementation</vt:lpstr>
      <vt:lpstr>Summary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Dominik Tal</dc:creator>
  <cp:lastModifiedBy>Dominik Tal</cp:lastModifiedBy>
  <cp:revision>25</cp:revision>
  <dcterms:created xsi:type="dcterms:W3CDTF">2019-05-08T12:49:53Z</dcterms:created>
  <dcterms:modified xsi:type="dcterms:W3CDTF">2019-05-13T20:49:01Z</dcterms:modified>
</cp:coreProperties>
</file>