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2" r:id="rId5"/>
    <p:sldId id="263" r:id="rId6"/>
    <p:sldId id="259" r:id="rId7"/>
    <p:sldId id="261" r:id="rId8"/>
    <p:sldId id="260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Real-time clock-based data logging subsystem in a 5 DOF robotic arm system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Tál Dominik (RHNFAE) – MI </a:t>
            </a:r>
            <a:r>
              <a:rPr lang="hu-HU" dirty="0" err="1" smtClean="0"/>
              <a:t>MSc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Lecturer</a:t>
            </a:r>
            <a:r>
              <a:rPr lang="hu-HU" dirty="0" smtClean="0"/>
              <a:t>: Dr. Magyar Attila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660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Task</a:t>
            </a:r>
            <a:r>
              <a:rPr lang="hu-HU" dirty="0" smtClean="0"/>
              <a:t> </a:t>
            </a:r>
            <a:r>
              <a:rPr lang="hu-HU" dirty="0" err="1" smtClean="0"/>
              <a:t>description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logging</a:t>
            </a:r>
            <a:r>
              <a:rPr lang="hu-HU" dirty="0" smtClean="0"/>
              <a:t> </a:t>
            </a:r>
            <a:r>
              <a:rPr lang="hu-HU" dirty="0" err="1" smtClean="0"/>
              <a:t>subsystem</a:t>
            </a:r>
            <a:r>
              <a:rPr lang="hu-HU" dirty="0" smtClean="0"/>
              <a:t> </a:t>
            </a:r>
            <a:r>
              <a:rPr lang="hu-HU" dirty="0" err="1" smtClean="0"/>
              <a:t>shall</a:t>
            </a:r>
            <a:r>
              <a:rPr lang="hu-HU" dirty="0" smtClean="0"/>
              <a:t> be </a:t>
            </a:r>
            <a:r>
              <a:rPr lang="hu-HU" dirty="0" err="1" smtClean="0"/>
              <a:t>designed</a:t>
            </a:r>
            <a:r>
              <a:rPr lang="hu-HU" dirty="0" smtClean="0"/>
              <a:t> and </a:t>
            </a:r>
            <a:r>
              <a:rPr lang="hu-HU" dirty="0" err="1" smtClean="0"/>
              <a:t>developed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Arbotix</a:t>
            </a:r>
            <a:r>
              <a:rPr lang="hu-HU" dirty="0" smtClean="0"/>
              <a:t>-M </a:t>
            </a:r>
            <a:r>
              <a:rPr lang="hu-HU" dirty="0" err="1" smtClean="0"/>
              <a:t>robocontroller</a:t>
            </a:r>
            <a:endParaRPr lang="hu-HU" dirty="0" smtClean="0"/>
          </a:p>
          <a:p>
            <a:r>
              <a:rPr lang="hu-HU" dirty="0" err="1" smtClean="0"/>
              <a:t>Logfiles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stored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a </a:t>
            </a:r>
            <a:r>
              <a:rPr lang="hu-HU" dirty="0" err="1" smtClean="0"/>
              <a:t>microSD</a:t>
            </a:r>
            <a:r>
              <a:rPr lang="hu-HU" dirty="0" smtClean="0"/>
              <a:t> </a:t>
            </a:r>
            <a:r>
              <a:rPr lang="hu-HU" dirty="0" err="1" smtClean="0"/>
              <a:t>card</a:t>
            </a:r>
            <a:endParaRPr lang="hu-HU" dirty="0" smtClean="0"/>
          </a:p>
          <a:p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least</a:t>
            </a:r>
            <a:r>
              <a:rPr lang="hu-HU" dirty="0" smtClean="0"/>
              <a:t> 100ms </a:t>
            </a:r>
            <a:r>
              <a:rPr lang="hu-HU" dirty="0" err="1" smtClean="0"/>
              <a:t>resolution</a:t>
            </a:r>
            <a:endParaRPr lang="hu-HU" dirty="0" smtClean="0"/>
          </a:p>
          <a:p>
            <a:r>
              <a:rPr lang="hu-HU" dirty="0" err="1" smtClean="0"/>
              <a:t>Choose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proper</a:t>
            </a:r>
            <a:r>
              <a:rPr lang="hu-HU" dirty="0" smtClean="0"/>
              <a:t> hardware </a:t>
            </a:r>
            <a:r>
              <a:rPr lang="hu-HU" dirty="0" err="1" smtClean="0"/>
              <a:t>elements</a:t>
            </a:r>
            <a:r>
              <a:rPr lang="hu-HU" dirty="0" smtClean="0"/>
              <a:t>, design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structure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423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Data </a:t>
            </a:r>
            <a:r>
              <a:rPr lang="hu-HU" dirty="0" err="1" smtClean="0"/>
              <a:t>logging</a:t>
            </a:r>
            <a:r>
              <a:rPr lang="hu-HU" dirty="0" smtClean="0"/>
              <a:t> in </a:t>
            </a:r>
            <a:r>
              <a:rPr lang="hu-HU" dirty="0" err="1" smtClean="0"/>
              <a:t>real-time</a:t>
            </a:r>
            <a:r>
              <a:rPr lang="hu-HU" dirty="0" smtClean="0"/>
              <a:t> </a:t>
            </a:r>
            <a:r>
              <a:rPr lang="hu-HU" dirty="0" err="1" smtClean="0"/>
              <a:t>systems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98270"/>
          </a:xfrm>
        </p:spPr>
        <p:txBody>
          <a:bodyPr/>
          <a:lstStyle/>
          <a:p>
            <a:r>
              <a:rPr lang="en-US" i="1" dirty="0"/>
              <a:t>The ability of the data logger system is that it can collect data in real-time after the logging subsystem is activated, then it will log all the information needed during the monitoring period</a:t>
            </a:r>
            <a:r>
              <a:rPr lang="en-US" i="1" dirty="0" smtClean="0"/>
              <a:t>.</a:t>
            </a:r>
            <a:endParaRPr lang="hu-HU" i="1" dirty="0" smtClean="0"/>
          </a:p>
          <a:p>
            <a:r>
              <a:rPr lang="hu-HU" i="1" dirty="0" err="1" smtClean="0"/>
              <a:t>What</a:t>
            </a:r>
            <a:r>
              <a:rPr lang="hu-HU" i="1" dirty="0" smtClean="0"/>
              <a:t> is </a:t>
            </a:r>
            <a:r>
              <a:rPr lang="hu-HU" i="1" dirty="0" err="1" smtClean="0"/>
              <a:t>data</a:t>
            </a:r>
            <a:r>
              <a:rPr lang="hu-HU" i="1" dirty="0" smtClean="0"/>
              <a:t> </a:t>
            </a:r>
            <a:r>
              <a:rPr lang="hu-HU" i="1" dirty="0" err="1" smtClean="0"/>
              <a:t>logging</a:t>
            </a:r>
            <a:r>
              <a:rPr lang="hu-HU" i="1" dirty="0" smtClean="0"/>
              <a:t>?</a:t>
            </a:r>
          </a:p>
          <a:p>
            <a:pPr lvl="1"/>
            <a:r>
              <a:rPr lang="hu-HU" i="1" dirty="0" err="1" smtClean="0"/>
              <a:t>Process</a:t>
            </a:r>
            <a:r>
              <a:rPr lang="hu-HU" i="1" dirty="0" smtClean="0"/>
              <a:t> of </a:t>
            </a:r>
            <a:r>
              <a:rPr lang="hu-HU" i="1" dirty="0" err="1" smtClean="0"/>
              <a:t>collecting</a:t>
            </a:r>
            <a:r>
              <a:rPr lang="hu-HU" i="1" dirty="0" smtClean="0"/>
              <a:t> and </a:t>
            </a:r>
            <a:r>
              <a:rPr lang="hu-HU" i="1" dirty="0" err="1" smtClean="0"/>
              <a:t>recording</a:t>
            </a:r>
            <a:r>
              <a:rPr lang="hu-HU" i="1" dirty="0" smtClean="0"/>
              <a:t> </a:t>
            </a:r>
            <a:r>
              <a:rPr lang="hu-HU" i="1" dirty="0" err="1" smtClean="0"/>
              <a:t>data</a:t>
            </a:r>
            <a:r>
              <a:rPr lang="hu-HU" i="1" dirty="0" smtClean="0"/>
              <a:t> </a:t>
            </a:r>
            <a:r>
              <a:rPr lang="hu-HU" i="1" dirty="0" err="1" smtClean="0"/>
              <a:t>from</a:t>
            </a:r>
            <a:r>
              <a:rPr lang="hu-HU" i="1" dirty="0" smtClean="0"/>
              <a:t> </a:t>
            </a:r>
            <a:r>
              <a:rPr lang="hu-HU" i="1" dirty="0" err="1" smtClean="0"/>
              <a:t>sensor</a:t>
            </a:r>
            <a:r>
              <a:rPr lang="hu-HU" i="1" dirty="0" smtClean="0"/>
              <a:t> </a:t>
            </a:r>
            <a:r>
              <a:rPr lang="hu-HU" i="1" dirty="0" err="1" smtClean="0"/>
              <a:t>outputs</a:t>
            </a:r>
            <a:r>
              <a:rPr lang="hu-HU" i="1" dirty="0" smtClean="0"/>
              <a:t> </a:t>
            </a:r>
            <a:r>
              <a:rPr lang="hu-HU" i="1" dirty="0" err="1" smtClean="0"/>
              <a:t>automatically</a:t>
            </a:r>
            <a:endParaRPr lang="hu-HU" i="1" dirty="0" smtClean="0"/>
          </a:p>
          <a:p>
            <a:r>
              <a:rPr lang="hu-HU" i="1" dirty="0" err="1" smtClean="0"/>
              <a:t>Logger</a:t>
            </a:r>
            <a:r>
              <a:rPr lang="hu-HU" i="1" dirty="0" smtClean="0"/>
              <a:t> </a:t>
            </a:r>
            <a:r>
              <a:rPr lang="hu-HU" i="1" dirty="0" err="1" smtClean="0"/>
              <a:t>element</a:t>
            </a:r>
            <a:r>
              <a:rPr lang="hu-HU" i="1" dirty="0" smtClean="0"/>
              <a:t> is </a:t>
            </a:r>
            <a:r>
              <a:rPr lang="hu-HU" i="1" dirty="0" err="1" smtClean="0"/>
              <a:t>needed</a:t>
            </a:r>
            <a:r>
              <a:rPr lang="hu-HU" i="1" dirty="0" smtClean="0"/>
              <a:t> </a:t>
            </a:r>
          </a:p>
          <a:p>
            <a:pPr lvl="1"/>
            <a:r>
              <a:rPr lang="hu-HU" i="1" dirty="0" smtClean="0"/>
              <a:t>LVC125A chip </a:t>
            </a:r>
            <a:r>
              <a:rPr lang="hu-HU" i="1" dirty="0" err="1" smtClean="0"/>
              <a:t>based</a:t>
            </a:r>
            <a:r>
              <a:rPr lang="hu-HU" i="1" dirty="0" smtClean="0"/>
              <a:t> </a:t>
            </a:r>
            <a:r>
              <a:rPr lang="hu-HU" i="1" dirty="0" err="1" smtClean="0"/>
              <a:t>microSD</a:t>
            </a:r>
            <a:r>
              <a:rPr lang="hu-HU" i="1" dirty="0" smtClean="0"/>
              <a:t> </a:t>
            </a:r>
            <a:r>
              <a:rPr lang="hu-HU" i="1" dirty="0" err="1" smtClean="0"/>
              <a:t>card</a:t>
            </a:r>
            <a:r>
              <a:rPr lang="hu-HU" i="1" dirty="0" smtClean="0"/>
              <a:t> </a:t>
            </a:r>
            <a:r>
              <a:rPr lang="hu-HU" i="1" dirty="0" err="1" smtClean="0"/>
              <a:t>adaptor</a:t>
            </a:r>
            <a:endParaRPr lang="hu-HU" i="1" dirty="0" smtClean="0"/>
          </a:p>
          <a:p>
            <a:r>
              <a:rPr lang="hu-HU" i="1" dirty="0" smtClean="0"/>
              <a:t>Must NOT </a:t>
            </a:r>
            <a:r>
              <a:rPr lang="hu-HU" i="1" dirty="0" err="1" smtClean="0"/>
              <a:t>disturb</a:t>
            </a:r>
            <a:r>
              <a:rPr lang="hu-HU" i="1" dirty="0" smtClean="0"/>
              <a:t> </a:t>
            </a:r>
            <a:r>
              <a:rPr lang="hu-HU" i="1" dirty="0" err="1" smtClean="0"/>
              <a:t>the</a:t>
            </a:r>
            <a:r>
              <a:rPr lang="hu-HU" i="1" dirty="0" smtClean="0"/>
              <a:t> </a:t>
            </a:r>
            <a:r>
              <a:rPr lang="hu-HU" i="1" dirty="0" err="1" smtClean="0"/>
              <a:t>observed</a:t>
            </a:r>
            <a:r>
              <a:rPr lang="hu-HU" i="1" dirty="0" smtClean="0"/>
              <a:t> </a:t>
            </a:r>
            <a:r>
              <a:rPr lang="hu-HU" i="1" dirty="0" err="1" smtClean="0"/>
              <a:t>system’s</a:t>
            </a:r>
            <a:r>
              <a:rPr lang="hu-HU" i="1" dirty="0" smtClean="0"/>
              <a:t> </a:t>
            </a:r>
            <a:r>
              <a:rPr lang="hu-HU" i="1" dirty="0" err="1" smtClean="0"/>
              <a:t>behaviour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5676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System </a:t>
            </a:r>
            <a:r>
              <a:rPr lang="hu-HU" dirty="0" err="1" smtClean="0"/>
              <a:t>plan</a:t>
            </a:r>
            <a:endParaRPr lang="hu-HU" dirty="0"/>
          </a:p>
        </p:txBody>
      </p:sp>
      <p:grpSp>
        <p:nvGrpSpPr>
          <p:cNvPr id="4" name="Csoportba foglalás 3"/>
          <p:cNvGrpSpPr/>
          <p:nvPr/>
        </p:nvGrpSpPr>
        <p:grpSpPr>
          <a:xfrm>
            <a:off x="3694746" y="2249487"/>
            <a:ext cx="4799330" cy="3409316"/>
            <a:chOff x="0" y="0"/>
            <a:chExt cx="4799702" cy="3409327"/>
          </a:xfrm>
        </p:grpSpPr>
        <p:sp>
          <p:nvSpPr>
            <p:cNvPr id="5" name="Szövegdoboz 7"/>
            <p:cNvSpPr txBox="1"/>
            <p:nvPr/>
          </p:nvSpPr>
          <p:spPr>
            <a:xfrm>
              <a:off x="38842" y="2759722"/>
              <a:ext cx="1818640" cy="6496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hu-HU" sz="18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Realtime</a:t>
              </a:r>
              <a:r>
                <a:rPr lang="hu-HU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18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r>
                <a:rPr lang="hu-HU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18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r>
                <a:rPr lang="hu-HU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(DS1302)</a:t>
              </a:r>
              <a:endParaRPr lang="hu-H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Szövegdoboz 4"/>
            <p:cNvSpPr txBox="1"/>
            <p:nvPr/>
          </p:nvSpPr>
          <p:spPr>
            <a:xfrm>
              <a:off x="38852" y="1241655"/>
              <a:ext cx="1767443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hu-HU" sz="18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Arbotix</a:t>
              </a:r>
              <a:r>
                <a:rPr lang="hu-HU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-M</a:t>
              </a:r>
              <a:endParaRPr lang="hu-H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hu-HU" sz="18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Robocontroller</a:t>
              </a:r>
              <a:endParaRPr lang="hu-H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Szövegdoboz 5"/>
            <p:cNvSpPr txBox="1"/>
            <p:nvPr/>
          </p:nvSpPr>
          <p:spPr>
            <a:xfrm>
              <a:off x="38846" y="0"/>
              <a:ext cx="1856629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hu-HU" sz="18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MicroSD</a:t>
              </a:r>
              <a:r>
                <a:rPr lang="hu-HU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shield</a:t>
              </a:r>
              <a:endParaRPr lang="hu-H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Szövegdoboz 6"/>
            <p:cNvSpPr txBox="1"/>
            <p:nvPr/>
          </p:nvSpPr>
          <p:spPr>
            <a:xfrm>
              <a:off x="2796402" y="1380152"/>
              <a:ext cx="2003300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hu-HU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Servos</a:t>
              </a:r>
              <a:endParaRPr lang="hu-H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Egyenes összekötő nyíllal 8"/>
            <p:cNvCxnSpPr/>
            <p:nvPr/>
          </p:nvCxnSpPr>
          <p:spPr>
            <a:xfrm flipV="1">
              <a:off x="922574" y="1887986"/>
              <a:ext cx="0" cy="8723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nyíllal 9"/>
            <p:cNvCxnSpPr/>
            <p:nvPr/>
          </p:nvCxnSpPr>
          <p:spPr>
            <a:xfrm flipV="1">
              <a:off x="1806295" y="1564818"/>
              <a:ext cx="990107" cy="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nyíllal 10"/>
            <p:cNvCxnSpPr/>
            <p:nvPr/>
          </p:nvCxnSpPr>
          <p:spPr>
            <a:xfrm>
              <a:off x="922574" y="369332"/>
              <a:ext cx="0" cy="87232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Szövegdoboz 14"/>
            <p:cNvSpPr txBox="1"/>
            <p:nvPr/>
          </p:nvSpPr>
          <p:spPr>
            <a:xfrm>
              <a:off x="1058657" y="651604"/>
              <a:ext cx="747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hu-HU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ISP BUS</a:t>
              </a:r>
              <a:endParaRPr lang="hu-H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Szövegdoboz 17"/>
            <p:cNvSpPr txBox="1"/>
            <p:nvPr/>
          </p:nvSpPr>
          <p:spPr>
            <a:xfrm>
              <a:off x="1749407" y="1703315"/>
              <a:ext cx="11038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hu-HU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TTL Dynamixel 3 pin</a:t>
              </a:r>
              <a:endParaRPr lang="hu-H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Szövegdoboz 18"/>
            <p:cNvSpPr txBox="1"/>
            <p:nvPr/>
          </p:nvSpPr>
          <p:spPr>
            <a:xfrm>
              <a:off x="0" y="2170257"/>
              <a:ext cx="890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hu-HU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Serial</a:t>
              </a:r>
              <a:endParaRPr lang="hu-H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76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requirements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445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Hardware </a:t>
            </a:r>
            <a:r>
              <a:rPr lang="hu-HU" dirty="0" err="1" smtClean="0"/>
              <a:t>implementation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35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Logfile </a:t>
            </a:r>
            <a:r>
              <a:rPr lang="hu-HU" dirty="0" err="1" smtClean="0"/>
              <a:t>structure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341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Software </a:t>
            </a:r>
            <a:r>
              <a:rPr lang="hu-HU" dirty="0" err="1" smtClean="0"/>
              <a:t>implementation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72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Summary</a:t>
            </a:r>
            <a:r>
              <a:rPr lang="hu-HU" dirty="0" smtClean="0"/>
              <a:t> and </a:t>
            </a:r>
            <a:r>
              <a:rPr lang="hu-HU" dirty="0" err="1" smtClean="0"/>
              <a:t>future</a:t>
            </a:r>
            <a:r>
              <a:rPr lang="hu-HU" dirty="0" smtClean="0"/>
              <a:t> </a:t>
            </a:r>
            <a:r>
              <a:rPr lang="hu-HU" dirty="0" err="1" smtClean="0"/>
              <a:t>plans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2381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Áramkör</Template>
  <TotalTime>35</TotalTime>
  <Words>168</Words>
  <Application>Microsoft Office PowerPoint</Application>
  <PresentationFormat>Szélesvásznú</PresentationFormat>
  <Paragraphs>29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Tw Cen MT</vt:lpstr>
      <vt:lpstr>Áramkör</vt:lpstr>
      <vt:lpstr>Real-time clock-based data logging subsystem in a 5 DOF robotic arm system</vt:lpstr>
      <vt:lpstr>Task description</vt:lpstr>
      <vt:lpstr>Data logging in real-time systems</vt:lpstr>
      <vt:lpstr>System plan</vt:lpstr>
      <vt:lpstr>requirements</vt:lpstr>
      <vt:lpstr>Hardware implementation</vt:lpstr>
      <vt:lpstr>Logfile structure</vt:lpstr>
      <vt:lpstr>Software implementation</vt:lpstr>
      <vt:lpstr>Summary and 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Dominik Tal</dc:creator>
  <cp:lastModifiedBy>Dominik Tal</cp:lastModifiedBy>
  <cp:revision>9</cp:revision>
  <dcterms:created xsi:type="dcterms:W3CDTF">2019-05-08T12:49:53Z</dcterms:created>
  <dcterms:modified xsi:type="dcterms:W3CDTF">2019-05-08T13:24:54Z</dcterms:modified>
</cp:coreProperties>
</file>