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11" r:id="rId6"/>
  </p:sldMasterIdLst>
  <p:notesMasterIdLst>
    <p:notesMasterId r:id="rId48"/>
  </p:notesMasterIdLst>
  <p:handoutMasterIdLst>
    <p:handoutMasterId r:id="rId49"/>
  </p:handoutMasterIdLst>
  <p:sldIdLst>
    <p:sldId id="1111" r:id="rId7"/>
    <p:sldId id="1059" r:id="rId8"/>
    <p:sldId id="1058" r:id="rId9"/>
    <p:sldId id="1075" r:id="rId10"/>
    <p:sldId id="1097" r:id="rId11"/>
    <p:sldId id="1096" r:id="rId12"/>
    <p:sldId id="1110" r:id="rId13"/>
    <p:sldId id="1073" r:id="rId14"/>
    <p:sldId id="1074" r:id="rId15"/>
    <p:sldId id="1079" r:id="rId16"/>
    <p:sldId id="1076" r:id="rId17"/>
    <p:sldId id="1095" r:id="rId18"/>
    <p:sldId id="1078" r:id="rId19"/>
    <p:sldId id="1103" r:id="rId20"/>
    <p:sldId id="1086" r:id="rId21"/>
    <p:sldId id="1102" r:id="rId22"/>
    <p:sldId id="1080" r:id="rId23"/>
    <p:sldId id="1101" r:id="rId24"/>
    <p:sldId id="1084" r:id="rId25"/>
    <p:sldId id="1104" r:id="rId26"/>
    <p:sldId id="1088" r:id="rId27"/>
    <p:sldId id="1090" r:id="rId28"/>
    <p:sldId id="1091" r:id="rId29"/>
    <p:sldId id="1106" r:id="rId30"/>
    <p:sldId id="1105" r:id="rId31"/>
    <p:sldId id="1092" r:id="rId32"/>
    <p:sldId id="1107" r:id="rId33"/>
    <p:sldId id="1108" r:id="rId34"/>
    <p:sldId id="1093" r:id="rId35"/>
    <p:sldId id="1109" r:id="rId36"/>
    <p:sldId id="1112" r:id="rId37"/>
    <p:sldId id="1094" r:id="rId38"/>
    <p:sldId id="1098" r:id="rId39"/>
    <p:sldId id="1099" r:id="rId40"/>
    <p:sldId id="1077" r:id="rId41"/>
    <p:sldId id="1082" r:id="rId42"/>
    <p:sldId id="1071" r:id="rId43"/>
    <p:sldId id="1081" r:id="rId44"/>
    <p:sldId id="1070" r:id="rId45"/>
    <p:sldId id="1057" r:id="rId46"/>
    <p:sldId id="986" r:id="rId47"/>
  </p:sldIdLst>
  <p:sldSz cx="12436475" cy="6994525"/>
  <p:notesSz cx="6858000" cy="9144000"/>
  <p:defaultTextStyle>
    <a:defPPr>
      <a:defRPr lang="en-US"/>
    </a:defPPr>
    <a:lvl1pPr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1pPr>
    <a:lvl2pPr marL="465138" indent="-793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2pPr>
    <a:lvl3pPr marL="931863" indent="-1746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3pPr>
    <a:lvl4pPr marL="1398588" indent="-26988"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4pPr>
    <a:lvl5pPr marL="1865313" indent="-36513" algn="l" defTabSz="931863" rtl="0" fontAlgn="base">
      <a:spcBef>
        <a:spcPct val="0"/>
      </a:spcBef>
      <a:spcAft>
        <a:spcPct val="0"/>
      </a:spcAft>
      <a:defRPr kern="1200">
        <a:solidFill>
          <a:schemeClr val="tx1"/>
        </a:solidFill>
        <a:latin typeface="Segoe UI" panose="020B0502040204020203"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Segoe UI" panose="020B0502040204020203"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76B2775E-0B92-446A-BE55-54401DE902FC}">
          <p14:sldIdLst>
            <p14:sldId id="1111"/>
            <p14:sldId id="1059"/>
            <p14:sldId id="1058"/>
          </p14:sldIdLst>
        </p14:section>
        <p14:section name="Introduction to PowerShell" id="{A077E7B3-856C-42A4-A36F-9D658F8CDE60}">
          <p14:sldIdLst>
            <p14:sldId id="1075"/>
            <p14:sldId id="1097"/>
            <p14:sldId id="1096"/>
            <p14:sldId id="1110"/>
            <p14:sldId id="1073"/>
            <p14:sldId id="1074"/>
            <p14:sldId id="1079"/>
          </p14:sldIdLst>
        </p14:section>
        <p14:section name="PowerShell &amp; System Center 2012 SP1" id="{D09BD8AD-C425-46A6-BDDE-0ACB6D22693B}">
          <p14:sldIdLst>
            <p14:sldId id="1076"/>
            <p14:sldId id="1095"/>
            <p14:sldId id="1078"/>
            <p14:sldId id="1103"/>
            <p14:sldId id="1086"/>
            <p14:sldId id="1102"/>
            <p14:sldId id="1080"/>
            <p14:sldId id="1101"/>
            <p14:sldId id="1084"/>
            <p14:sldId id="1104"/>
            <p14:sldId id="1088"/>
            <p14:sldId id="1090"/>
            <p14:sldId id="1091"/>
            <p14:sldId id="1106"/>
            <p14:sldId id="1105"/>
            <p14:sldId id="1092"/>
            <p14:sldId id="1107"/>
            <p14:sldId id="1108"/>
            <p14:sldId id="1093"/>
            <p14:sldId id="1109"/>
            <p14:sldId id="1112"/>
            <p14:sldId id="1094"/>
            <p14:sldId id="1098"/>
            <p14:sldId id="1099"/>
          </p14:sldIdLst>
        </p14:section>
        <p14:section name="Advanced PowerShell Automation" id="{FED9A636-1435-4B86-A7DC-4CE5F9685561}">
          <p14:sldIdLst>
            <p14:sldId id="1077"/>
            <p14:sldId id="1082"/>
            <p14:sldId id="1071"/>
            <p14:sldId id="1081"/>
            <p14:sldId id="1070"/>
            <p14:sldId id="1057"/>
            <p14:sldId id="98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FEB"/>
    <a:srgbClr val="582881"/>
    <a:srgbClr val="80BF3B"/>
    <a:srgbClr val="F38428"/>
    <a:srgbClr val="000000"/>
    <a:srgbClr val="333333"/>
    <a:srgbClr val="FFFFFF"/>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86094" autoAdjust="0"/>
  </p:normalViewPr>
  <p:slideViewPr>
    <p:cSldViewPr>
      <p:cViewPr>
        <p:scale>
          <a:sx n="80" d="100"/>
          <a:sy n="80" d="100"/>
        </p:scale>
        <p:origin x="48" y="38"/>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Lst>
    </p:cSldViewPr>
  </p:slideViewPr>
  <p:notesTextViewPr>
    <p:cViewPr>
      <p:scale>
        <a:sx n="100" d="100"/>
        <a:sy n="100" d="100"/>
      </p:scale>
      <p:origin x="0" y="0"/>
    </p:cViewPr>
  </p:notesTextViewPr>
  <p:sorterViewPr>
    <p:cViewPr varScale="1">
      <p:scale>
        <a:sx n="1" d="1"/>
        <a:sy n="1" d="1"/>
      </p:scale>
      <p:origin x="0" y="0"/>
    </p:cViewPr>
  </p:sorterViewPr>
  <p:notesViewPr>
    <p:cSldViewPr>
      <p:cViewPr>
        <p:scale>
          <a:sx n="268" d="100"/>
          <a:sy n="268" d="100"/>
        </p:scale>
        <p:origin x="480" y="10614"/>
      </p:cViewPr>
      <p:guideLst>
        <p:guide orient="horz" pos="2880"/>
        <p:guide pos="2160"/>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ea typeface="+mn-ea"/>
              </a:defRPr>
            </a:lvl1pPr>
          </a:lstStyle>
          <a:p>
            <a:pPr>
              <a:defRPr/>
            </a:pPr>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A2A09B-1E43-4B25-8FA2-68CD287F8ED1}" type="datetimeFigureOut">
              <a:rPr lang="en-US"/>
              <a:pPr/>
              <a:t>9/9/2013</a:t>
            </a:fld>
            <a:endParaRPr lang="en-US"/>
          </a:p>
        </p:txBody>
      </p:sp>
      <p:sp>
        <p:nvSpPr>
          <p:cNvPr id="8" name="Footer Placeholder 7"/>
          <p:cNvSpPr>
            <a:spLocks noGrp="1"/>
          </p:cNvSpPr>
          <p:nvPr>
            <p:ph type="ftr" sz="quarter" idx="2"/>
          </p:nvPr>
        </p:nvSpPr>
        <p:spPr>
          <a:xfrm>
            <a:off x="0" y="8685213"/>
            <a:ext cx="5794375" cy="331787"/>
          </a:xfrm>
          <a:prstGeom prst="rect">
            <a:avLst/>
          </a:prstGeom>
        </p:spPr>
        <p:txBody>
          <a:bodyPr vert="horz" wrap="square" lIns="91440" tIns="45720" rIns="91440" bIns="45720" numCol="1" anchor="b" anchorCtr="0" compatLnSpc="1">
            <a:prstTxWarp prst="textNoShape">
              <a:avLst/>
            </a:prstTxWarp>
          </a:bodyPr>
          <a:lstStyle>
            <a:lvl1pPr marL="398463"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263" y="8685213"/>
            <a:ext cx="107315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845027D-98A3-41CB-9B76-DB037D3BA67B}" type="slidenum">
              <a:rPr lang="en-US"/>
              <a:pPr/>
              <a:t>‹#›</a:t>
            </a:fld>
            <a:endParaRPr lang="en-US"/>
          </a:p>
        </p:txBody>
      </p:sp>
    </p:spTree>
    <p:extLst>
      <p:ext uri="{BB962C8B-B14F-4D97-AF65-F5344CB8AC3E}">
        <p14:creationId xmlns:p14="http://schemas.microsoft.com/office/powerpoint/2010/main" val="2727693534"/>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defTabSz="932742" fontAlgn="auto">
              <a:spcBef>
                <a:spcPts val="0"/>
              </a:spcBef>
              <a:spcAft>
                <a:spcPts val="0"/>
              </a:spcAft>
              <a:defRPr sz="1200" dirty="0">
                <a:latin typeface="Segoe UI" pitchFamily="34" charset="0"/>
                <a:ea typeface="+mn-ea"/>
              </a:defRPr>
            </a:lvl1pPr>
          </a:lstStyle>
          <a:p>
            <a:pPr>
              <a:defRPr/>
            </a:pPr>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0" name="Footer Placeholder 9"/>
          <p:cNvSpPr>
            <a:spLocks noGrp="1"/>
          </p:cNvSpPr>
          <p:nvPr>
            <p:ph type="ftr" sz="quarter" idx="4"/>
          </p:nvPr>
        </p:nvSpPr>
        <p:spPr>
          <a:xfrm>
            <a:off x="0" y="8686800"/>
            <a:ext cx="5921375" cy="355600"/>
          </a:xfrm>
          <a:prstGeom prst="rect">
            <a:avLst/>
          </a:prstGeom>
        </p:spPr>
        <p:txBody>
          <a:bodyPr vert="horz" wrap="square" lIns="91440" tIns="45720" rIns="91440" bIns="45720" numCol="1" anchor="b" anchorCtr="0" compatLnSpc="1">
            <a:prstTxWarp prst="textNoShape">
              <a:avLst/>
            </a:prstTxWarp>
          </a:bodyPr>
          <a:lstStyle>
            <a:lvl1pPr marL="571500" defTabSz="912813" eaLnBrk="0" hangingPunct="0">
              <a:defRPr sz="400">
                <a:cs typeface="Segoe UI" panose="020B0502040204020203" pitchFamily="34" charset="0"/>
              </a:defRPr>
            </a:lvl1pPr>
          </a:lstStyle>
          <a:p>
            <a:r>
              <a:rPr lang="en-US"/>
              <a:t>© 2012 Microsoft Corporation. All rights reserved. Microsoft, Windows, and other product names are or may be registered trademarks and/or trademarks in the U.S. and/or other countries.</a:t>
            </a:r>
          </a:p>
          <a:p>
            <a:r>
              <a:rPr 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13ED85A-A823-4BCD-B651-1C983F02AC70}" type="datetimeFigureOut">
              <a:rPr lang="en-US"/>
              <a:pPr/>
              <a:t>9/9/2013</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Slide Number Placeholder 12"/>
          <p:cNvSpPr>
            <a:spLocks noGrp="1"/>
          </p:cNvSpPr>
          <p:nvPr>
            <p:ph type="sldNum" sz="quarter" idx="5"/>
          </p:nvPr>
        </p:nvSpPr>
        <p:spPr>
          <a:xfrm>
            <a:off x="5908675" y="8685213"/>
            <a:ext cx="947738"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BF1ECE7-F93A-4AF5-B24F-533EF070DA09}" type="slidenum">
              <a:rPr lang="en-US"/>
              <a:pPr/>
              <a:t>‹#›</a:t>
            </a:fld>
            <a:endParaRPr lang="en-US"/>
          </a:p>
        </p:txBody>
      </p:sp>
    </p:spTree>
    <p:extLst>
      <p:ext uri="{BB962C8B-B14F-4D97-AF65-F5344CB8AC3E}">
        <p14:creationId xmlns:p14="http://schemas.microsoft.com/office/powerpoint/2010/main" val="92643780"/>
      </p:ext>
    </p:extLst>
  </p:cSld>
  <p:clrMap bg1="lt1" tx1="dk1" bg2="lt2" tx2="dk2" accent1="accent1" accent2="accent2" accent3="accent3" accent4="accent4" accent5="accent5" accent6="accent6" hlink="hlink" folHlink="folHlink"/>
  <p:hf/>
  <p:notesStyle>
    <a:lvl1pPr algn="l" defTabSz="931863" rtl="0" fontAlgn="base">
      <a:lnSpc>
        <a:spcPct val="90000"/>
      </a:lnSpc>
      <a:spcBef>
        <a:spcPct val="30000"/>
      </a:spcBef>
      <a:spcAft>
        <a:spcPts val="338"/>
      </a:spcAft>
      <a:defRPr sz="900" kern="1200">
        <a:solidFill>
          <a:schemeClr val="tx1"/>
        </a:solidFill>
        <a:latin typeface="Segoe UI Light" pitchFamily="34" charset="0"/>
        <a:ea typeface="MS PGothic" panose="020B0600070205080204" pitchFamily="34" charset="-128"/>
        <a:cs typeface="+mn-cs"/>
      </a:defRPr>
    </a:lvl1pPr>
    <a:lvl2pPr marL="215900" indent="-107950"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2pPr>
    <a:lvl3pPr marL="333375"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3pPr>
    <a:lvl4pPr marL="492125" indent="-149225"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4pPr>
    <a:lvl5pPr marL="627063" indent="-115888" algn="l" defTabSz="931863" rtl="0" fontAlgn="base">
      <a:lnSpc>
        <a:spcPct val="90000"/>
      </a:lnSpc>
      <a:spcBef>
        <a:spcPct val="30000"/>
      </a:spcBef>
      <a:spcAft>
        <a:spcPts val="338"/>
      </a:spcAft>
      <a:buFont typeface="Arial" panose="020B0604020202020204" pitchFamily="34" charset="0"/>
      <a:buChar char="•"/>
      <a:defRPr sz="900" kern="1200">
        <a:solidFill>
          <a:schemeClr val="tx1"/>
        </a:solidFill>
        <a:latin typeface="Segoe UI Light" pitchFamily="34" charset="0"/>
        <a:ea typeface="MS PGothic" panose="020B0600070205080204" pitchFamily="34" charset="-128"/>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Powershell#cite_note-how-2" TargetMode="External"/><Relationship Id="rId18" Type="http://schemas.openxmlformats.org/officeDocument/2006/relationships/hyperlink" Target="http://en.wikipedia.org/w/index.php?title=Common_Engineering_Criteria&amp;action=edit&amp;redlink=1" TargetMode="External"/><Relationship Id="rId26" Type="http://schemas.openxmlformats.org/officeDocument/2006/relationships/hyperlink" Target="http://en.wikipedia.org/wiki/Closure_(computer_science)" TargetMode="External"/><Relationship Id="rId3" Type="http://schemas.openxmlformats.org/officeDocument/2006/relationships/hyperlink" Target="http://en.wikipedia.org/wiki/Command-line_interface" TargetMode="External"/><Relationship Id="rId21" Type="http://schemas.openxmlformats.org/officeDocument/2006/relationships/hyperlink" Target="http://en.wikipedia.org/wiki/Conditional_(programming)" TargetMode="External"/><Relationship Id="rId7" Type="http://schemas.openxmlformats.org/officeDocument/2006/relationships/hyperlink" Target="http://en.wikipedia.org/wiki/Windows_Management_Instrumentation" TargetMode="External"/><Relationship Id="rId12" Type="http://schemas.openxmlformats.org/officeDocument/2006/relationships/hyperlink" Target="http://en.wikipedia.org/wiki/Microsoft_Exchange_Server" TargetMode="External"/><Relationship Id="rId17" Type="http://schemas.openxmlformats.org/officeDocument/2006/relationships/hyperlink" Target="http://en.wikipedia.org/wiki/Powershell#cite_note-5" TargetMode="External"/><Relationship Id="rId25" Type="http://schemas.openxmlformats.org/officeDocument/2006/relationships/hyperlink" Target="http://en.wikipedia.org/wiki/Foreach" TargetMode="External"/><Relationship Id="rId2" Type="http://schemas.openxmlformats.org/officeDocument/2006/relationships/slide" Target="../slides/slide8.xml"/><Relationship Id="rId16" Type="http://schemas.openxmlformats.org/officeDocument/2006/relationships/hyperlink" Target="http://en.wikipedia.org/wiki/Microsoft_SQL_Server_2008" TargetMode="External"/><Relationship Id="rId20" Type="http://schemas.openxmlformats.org/officeDocument/2006/relationships/hyperlink" Target="http://en.wikipedia.org/wiki/Imperative_programming" TargetMode="External"/><Relationship Id="rId1" Type="http://schemas.openxmlformats.org/officeDocument/2006/relationships/notesMaster" Target="../notesMasters/notesMaster1.xml"/><Relationship Id="rId6" Type="http://schemas.openxmlformats.org/officeDocument/2006/relationships/hyperlink" Target="http://en.wikipedia.org/wiki/Component_Object_Model" TargetMode="External"/><Relationship Id="rId11" Type="http://schemas.openxmlformats.org/officeDocument/2006/relationships/hyperlink" Target="http://en.wikipedia.org/wiki/Graphical_user_interface" TargetMode="External"/><Relationship Id="rId24" Type="http://schemas.openxmlformats.org/officeDocument/2006/relationships/hyperlink" Target="http://en.wikipedia.org/wiki/For_loop" TargetMode="External"/><Relationship Id="rId5" Type="http://schemas.openxmlformats.org/officeDocument/2006/relationships/hyperlink" Target="http://en.wikipedia.org/wiki/Scripting_language" TargetMode="External"/><Relationship Id="rId15" Type="http://schemas.openxmlformats.org/officeDocument/2006/relationships/hyperlink" Target="http://en.wikipedia.org/wiki/Graphical_User_Interface" TargetMode="External"/><Relationship Id="rId23" Type="http://schemas.openxmlformats.org/officeDocument/2006/relationships/hyperlink" Target="http://en.wikipedia.org/wiki/Do_while_loop" TargetMode="External"/><Relationship Id="rId28" Type="http://schemas.openxmlformats.org/officeDocument/2006/relationships/hyperlink" Target="http://en.wikipedia.org/wiki/Powershell#cite_note-lambda1-23" TargetMode="External"/><Relationship Id="rId10" Type="http://schemas.openxmlformats.org/officeDocument/2006/relationships/hyperlink" Target="http://en.wikipedia.org/wiki/API" TargetMode="External"/><Relationship Id="rId19" Type="http://schemas.openxmlformats.org/officeDocument/2006/relationships/hyperlink" Target="http://en.wikipedia.org/wiki/Dynamically_typed" TargetMode="External"/><Relationship Id="rId4" Type="http://schemas.openxmlformats.org/officeDocument/2006/relationships/hyperlink" Target="http://en.wikipedia.org/wiki/Shell_(computing)" TargetMode="External"/><Relationship Id="rId9" Type="http://schemas.openxmlformats.org/officeDocument/2006/relationships/hyperlink" Target="http://en.wikipedia.org/wiki/Windows_Registry" TargetMode="External"/><Relationship Id="rId14" Type="http://schemas.openxmlformats.org/officeDocument/2006/relationships/hyperlink" Target="http://en.wikipedia.org/wiki/Powershell#cite_note-4" TargetMode="External"/><Relationship Id="rId22" Type="http://schemas.openxmlformats.org/officeDocument/2006/relationships/hyperlink" Target="http://en.wikipedia.org/wiki/While_loop" TargetMode="External"/><Relationship Id="rId27" Type="http://schemas.openxmlformats.org/officeDocument/2006/relationships/hyperlink" Target="http://en.wikipedia.org/wiki/Lambda_expression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another session of Microsoft</a:t>
            </a:r>
            <a:r>
              <a:rPr lang="en-US" baseline="0" dirty="0" smtClean="0"/>
              <a:t> Virtual Academy.  This is actually the last 1 in a series about System Center Orchestrator and today we would like to talk about Orchestrator Integration Packs with System Center 2012 SP1.  My name is Andreas </a:t>
            </a:r>
            <a:r>
              <a:rPr lang="en-US" baseline="0" dirty="0" err="1" smtClean="0"/>
              <a:t>Rynes</a:t>
            </a:r>
            <a:r>
              <a:rPr lang="en-US" baseline="0" dirty="0" smtClean="0"/>
              <a:t>.  I am a data center architect within Microsoft.</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DAEF64EF-F161-4542-8B40-D220B0BE77C0}" type="datetime1">
              <a:rPr lang="en-US" smtClean="0"/>
              <a:pPr/>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a:t>
            </a:fld>
            <a:endParaRPr lang="en-US"/>
          </a:p>
        </p:txBody>
      </p:sp>
    </p:spTree>
    <p:extLst>
      <p:ext uri="{BB962C8B-B14F-4D97-AF65-F5344CB8AC3E}">
        <p14:creationId xmlns:p14="http://schemas.microsoft.com/office/powerpoint/2010/main" val="68592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D4B015C9-132D-4DF4-B69D-8646ECA3692E}"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15</a:t>
            </a:fld>
            <a:endParaRPr lang="en-US"/>
          </a:p>
        </p:txBody>
      </p:sp>
    </p:spTree>
    <p:extLst>
      <p:ext uri="{BB962C8B-B14F-4D97-AF65-F5344CB8AC3E}">
        <p14:creationId xmlns:p14="http://schemas.microsoft.com/office/powerpoint/2010/main" val="3580744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D4B015C9-132D-4DF4-B69D-8646ECA3692E}"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16</a:t>
            </a:fld>
            <a:endParaRPr lang="en-US"/>
          </a:p>
        </p:txBody>
      </p:sp>
    </p:spTree>
    <p:extLst>
      <p:ext uri="{BB962C8B-B14F-4D97-AF65-F5344CB8AC3E}">
        <p14:creationId xmlns:p14="http://schemas.microsoft.com/office/powerpoint/2010/main" val="2841546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sz="900" kern="1200" dirty="0" smtClean="0">
                <a:solidFill>
                  <a:schemeClr val="tx1"/>
                </a:solidFill>
                <a:effectLst/>
                <a:latin typeface="Segoe UI Light" pitchFamily="34" charset="0"/>
                <a:ea typeface="MS PGothic" panose="020B0600070205080204" pitchFamily="34" charset="-128"/>
                <a:cs typeface="+mn-cs"/>
              </a:rPr>
              <a:t>Suggestion: Scan the environment and look for missing software using Desired Configuration Management, then apply necessary patches.  Could you also</a:t>
            </a:r>
            <a:r>
              <a:rPr lang="en-US" sz="900" kern="1200" baseline="0" dirty="0" smtClean="0">
                <a:solidFill>
                  <a:schemeClr val="tx1"/>
                </a:solidFill>
                <a:effectLst/>
                <a:latin typeface="Segoe UI Light" pitchFamily="34" charset="0"/>
                <a:ea typeface="MS PGothic" panose="020B0600070205080204" pitchFamily="34" charset="-128"/>
                <a:cs typeface="+mn-cs"/>
              </a:rPr>
              <a:t> use SCEP?</a:t>
            </a:r>
            <a:endParaRPr lang="en-US" sz="900" kern="1200" dirty="0" smtClean="0">
              <a:solidFill>
                <a:schemeClr val="tx1"/>
              </a:solidFill>
              <a:effectLst/>
              <a:latin typeface="Segoe UI Light" pitchFamily="34" charset="0"/>
              <a:ea typeface="MS PGothic" panose="020B0600070205080204" pitchFamily="34" charset="-128"/>
              <a:cs typeface="+mn-cs"/>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45BC665-2F7D-4218-B847-0A632EBA9B1C}"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17</a:t>
            </a:fld>
            <a:endParaRPr lang="en-US"/>
          </a:p>
        </p:txBody>
      </p:sp>
    </p:spTree>
    <p:extLst>
      <p:ext uri="{BB962C8B-B14F-4D97-AF65-F5344CB8AC3E}">
        <p14:creationId xmlns:p14="http://schemas.microsoft.com/office/powerpoint/2010/main" val="64086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D4B015C9-132D-4DF4-B69D-8646ECA3692E}"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18</a:t>
            </a:fld>
            <a:endParaRPr lang="en-US"/>
          </a:p>
        </p:txBody>
      </p:sp>
    </p:spTree>
    <p:extLst>
      <p:ext uri="{BB962C8B-B14F-4D97-AF65-F5344CB8AC3E}">
        <p14:creationId xmlns:p14="http://schemas.microsoft.com/office/powerpoint/2010/main" val="136060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dirty="0" smtClean="0"/>
              <a:t>Suggestion:</a:t>
            </a:r>
            <a:r>
              <a:rPr lang="en-US" baseline="0" dirty="0" smtClean="0"/>
              <a:t> </a:t>
            </a:r>
            <a:r>
              <a:rPr lang="en-US" sz="900" kern="1200" dirty="0" smtClean="0">
                <a:solidFill>
                  <a:schemeClr val="tx1"/>
                </a:solidFill>
                <a:effectLst/>
                <a:latin typeface="Segoe UI Light" pitchFamily="34" charset="0"/>
                <a:ea typeface="MS PGothic" panose="020B0600070205080204" pitchFamily="34" charset="-128"/>
                <a:cs typeface="+mn-cs"/>
              </a:rPr>
              <a:t>SCOM detects that storage has changed and starts a backup</a:t>
            </a:r>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35B0849-38EB-4F4D-A5D7-1CB828089C63}"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19</a:t>
            </a:fld>
            <a:endParaRPr lang="en-US"/>
          </a:p>
        </p:txBody>
      </p:sp>
    </p:spTree>
    <p:extLst>
      <p:ext uri="{BB962C8B-B14F-4D97-AF65-F5344CB8AC3E}">
        <p14:creationId xmlns:p14="http://schemas.microsoft.com/office/powerpoint/2010/main" val="223493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http://technet.microsoft.com/en-us/library/hh881679.aspx</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6A92D0C5-4940-4F4B-A2F3-E6908113671E}"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21</a:t>
            </a:fld>
            <a:endParaRPr lang="en-US"/>
          </a:p>
        </p:txBody>
      </p:sp>
    </p:spTree>
    <p:extLst>
      <p:ext uri="{BB962C8B-B14F-4D97-AF65-F5344CB8AC3E}">
        <p14:creationId xmlns:p14="http://schemas.microsoft.com/office/powerpoint/2010/main" val="1971541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dirty="0" smtClean="0"/>
              <a:t>Suggestion: ???   </a:t>
            </a:r>
            <a:r>
              <a:rPr lang="en-US" sz="900" kern="1200" dirty="0" smtClean="0">
                <a:solidFill>
                  <a:schemeClr val="tx1"/>
                </a:solidFill>
                <a:effectLst/>
                <a:latin typeface="Segoe UI Light" pitchFamily="34" charset="0"/>
                <a:ea typeface="MS PGothic" panose="020B0600070205080204" pitchFamily="34" charset="-128"/>
                <a:cs typeface="+mn-cs"/>
              </a:rPr>
              <a:t>Configure a large number</a:t>
            </a:r>
            <a:r>
              <a:rPr lang="en-US" sz="900" kern="1200" baseline="0" dirty="0" smtClean="0">
                <a:solidFill>
                  <a:schemeClr val="tx1"/>
                </a:solidFill>
                <a:effectLst/>
                <a:latin typeface="Segoe UI Light" pitchFamily="34" charset="0"/>
                <a:ea typeface="MS PGothic" panose="020B0600070205080204" pitchFamily="34" charset="-128"/>
                <a:cs typeface="+mn-cs"/>
              </a:rPr>
              <a:t> of monitors</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C12B2A42-7054-4906-B3D2-34BF7954B89F}"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22</a:t>
            </a:fld>
            <a:endParaRPr lang="en-US"/>
          </a:p>
        </p:txBody>
      </p:sp>
    </p:spTree>
    <p:extLst>
      <p:ext uri="{BB962C8B-B14F-4D97-AF65-F5344CB8AC3E}">
        <p14:creationId xmlns:p14="http://schemas.microsoft.com/office/powerpoint/2010/main" val="138093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http://technet.microsoft.com/en-us/library/hh881679.aspx</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6A92D0C5-4940-4F4B-A2F3-E6908113671E}"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24</a:t>
            </a:fld>
            <a:endParaRPr lang="en-US"/>
          </a:p>
        </p:txBody>
      </p:sp>
    </p:spTree>
    <p:extLst>
      <p:ext uri="{BB962C8B-B14F-4D97-AF65-F5344CB8AC3E}">
        <p14:creationId xmlns:p14="http://schemas.microsoft.com/office/powerpoint/2010/main" val="4159908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dirty="0" smtClean="0"/>
              <a:t>Suggestion: ???   </a:t>
            </a:r>
            <a:r>
              <a:rPr lang="en-US" sz="900" kern="1200" dirty="0" smtClean="0">
                <a:solidFill>
                  <a:schemeClr val="tx1"/>
                </a:solidFill>
                <a:effectLst/>
                <a:latin typeface="Segoe UI Light" pitchFamily="34" charset="0"/>
                <a:ea typeface="MS PGothic" panose="020B0600070205080204" pitchFamily="34" charset="-128"/>
                <a:cs typeface="+mn-cs"/>
              </a:rPr>
              <a:t>Configure a large number</a:t>
            </a:r>
            <a:r>
              <a:rPr lang="en-US" sz="900" kern="1200" baseline="0" dirty="0" smtClean="0">
                <a:solidFill>
                  <a:schemeClr val="tx1"/>
                </a:solidFill>
                <a:effectLst/>
                <a:latin typeface="Segoe UI Light" pitchFamily="34" charset="0"/>
                <a:ea typeface="MS PGothic" panose="020B0600070205080204" pitchFamily="34" charset="-128"/>
                <a:cs typeface="+mn-cs"/>
              </a:rPr>
              <a:t> of monitors</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C12B2A42-7054-4906-B3D2-34BF7954B89F}"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25</a:t>
            </a:fld>
            <a:endParaRPr lang="en-US"/>
          </a:p>
        </p:txBody>
      </p:sp>
    </p:spTree>
    <p:extLst>
      <p:ext uri="{BB962C8B-B14F-4D97-AF65-F5344CB8AC3E}">
        <p14:creationId xmlns:p14="http://schemas.microsoft.com/office/powerpoint/2010/main" val="3776097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dirty="0" smtClean="0"/>
              <a:t>Suggestion: ???   </a:t>
            </a:r>
            <a:r>
              <a:rPr lang="en-US" sz="900" kern="1200" dirty="0" smtClean="0">
                <a:solidFill>
                  <a:schemeClr val="tx1"/>
                </a:solidFill>
                <a:effectLst/>
                <a:latin typeface="Segoe UI Light" pitchFamily="34" charset="0"/>
                <a:ea typeface="MS PGothic" panose="020B0600070205080204" pitchFamily="34" charset="-128"/>
                <a:cs typeface="+mn-cs"/>
              </a:rPr>
              <a:t>Configure a large number</a:t>
            </a:r>
            <a:r>
              <a:rPr lang="en-US" sz="900" kern="1200" baseline="0" dirty="0" smtClean="0">
                <a:solidFill>
                  <a:schemeClr val="tx1"/>
                </a:solidFill>
                <a:effectLst/>
                <a:latin typeface="Segoe UI Light" pitchFamily="34" charset="0"/>
                <a:ea typeface="MS PGothic" panose="020B0600070205080204" pitchFamily="34" charset="-128"/>
                <a:cs typeface="+mn-cs"/>
              </a:rPr>
              <a:t> of monitors</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C12B2A42-7054-4906-B3D2-34BF7954B89F}"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27</a:t>
            </a:fld>
            <a:endParaRPr lang="en-US"/>
          </a:p>
        </p:txBody>
      </p:sp>
    </p:spTree>
    <p:extLst>
      <p:ext uri="{BB962C8B-B14F-4D97-AF65-F5344CB8AC3E}">
        <p14:creationId xmlns:p14="http://schemas.microsoft.com/office/powerpoint/2010/main" val="4174942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3094038" y="795338"/>
            <a:ext cx="3902075" cy="2195512"/>
          </a:xfrm>
        </p:spPr>
      </p:sp>
      <p:sp>
        <p:nvSpPr>
          <p:cNvPr id="5" name="Notes Placeholder 4"/>
          <p:cNvSpPr>
            <a:spLocks noGrp="1"/>
          </p:cNvSpPr>
          <p:nvPr>
            <p:ph type="body" idx="1"/>
          </p:nvPr>
        </p:nvSpPr>
        <p:spPr>
          <a:xfrm>
            <a:off x="3556000" y="3079750"/>
            <a:ext cx="2984500" cy="5551066"/>
          </a:xfrm>
        </p:spPr>
        <p:txBody>
          <a:bodyPr>
            <a:normAutofit/>
          </a:bodyPr>
          <a:lstStyle/>
          <a:p>
            <a:pPr marL="0" indent="0">
              <a:buNone/>
            </a:pPr>
            <a:endParaRPr lang="en-GB" sz="1000" dirty="0"/>
          </a:p>
        </p:txBody>
      </p:sp>
      <p:sp>
        <p:nvSpPr>
          <p:cNvPr id="6" name="Date Placeholder 5"/>
          <p:cNvSpPr>
            <a:spLocks noGrp="1"/>
          </p:cNvSpPr>
          <p:nvPr>
            <p:ph type="dt" idx="10"/>
          </p:nvPr>
        </p:nvSpPr>
        <p:spPr/>
        <p:txBody>
          <a:bodyPr/>
          <a:lstStyle/>
          <a:p>
            <a:fld id="{55A09B43-CD28-4795-928D-E7F94E34FC2B}" type="datetime1">
              <a:rPr lang="en-US" smtClean="0"/>
              <a:t>9/9/2013</a:t>
            </a:fld>
            <a:endParaRPr lang="en-US" dirty="0"/>
          </a:p>
        </p:txBody>
      </p:sp>
      <p:sp>
        <p:nvSpPr>
          <p:cNvPr id="8" name="Slide Number Placeholder 7"/>
          <p:cNvSpPr>
            <a:spLocks noGrp="1"/>
          </p:cNvSpPr>
          <p:nvPr>
            <p:ph type="sldNum" sz="quarter" idx="12"/>
          </p:nvPr>
        </p:nvSpPr>
        <p:spPr/>
        <p:txBody>
          <a:bodyPr/>
          <a:lstStyle/>
          <a:p>
            <a:fld id="{8B263312-38AA-4E1E-B2B5-0F8F122B24FE}" type="slidenum">
              <a:rPr lang="en-US" smtClean="0"/>
              <a:pPr/>
              <a:t>2</a:t>
            </a:fld>
            <a:endParaRPr lang="en-US" dirty="0"/>
          </a:p>
        </p:txBody>
      </p:sp>
      <p:sp>
        <p:nvSpPr>
          <p:cNvPr id="9" name="Header Placeholder 8"/>
          <p:cNvSpPr>
            <a:spLocks noGrp="1"/>
          </p:cNvSpPr>
          <p:nvPr>
            <p:ph type="hdr" sz="quarter" idx="13"/>
          </p:nvPr>
        </p:nvSpPr>
        <p:spPr/>
        <p:txBody>
          <a:bodyPr/>
          <a:lstStyle/>
          <a:p>
            <a:r>
              <a:rPr lang="en-US" smtClean="0"/>
              <a:t>SMSG Readiness</a:t>
            </a:r>
            <a:endParaRPr lang="en-US" dirty="0"/>
          </a:p>
        </p:txBody>
      </p:sp>
      <p:sp>
        <p:nvSpPr>
          <p:cNvPr id="10" name="Rectangle 9"/>
          <p:cNvSpPr/>
          <p:nvPr/>
        </p:nvSpPr>
        <p:spPr>
          <a:xfrm>
            <a:off x="381001" y="971789"/>
            <a:ext cx="2971800" cy="1631214"/>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IPv6 Subnet and Address Planning</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00:04 </a:t>
            </a:r>
            <a:r>
              <a:rPr lang="en-US" sz="900" b="1" dirty="0">
                <a:solidFill>
                  <a:srgbClr val="FF0000"/>
                </a:solidFill>
                <a:latin typeface="Arial" charset="0"/>
                <a:cs typeface="Arial" charset="0"/>
              </a:rPr>
              <a:t>/ Length: </a:t>
            </a:r>
            <a:r>
              <a:rPr lang="en-US" sz="900" b="1" dirty="0" smtClean="0">
                <a:solidFill>
                  <a:srgbClr val="FF0000"/>
                </a:solidFill>
                <a:latin typeface="Arial" charset="0"/>
                <a:cs typeface="Arial" charset="0"/>
              </a:rPr>
              <a:t>3</a:t>
            </a:r>
            <a:r>
              <a:rPr lang="en-US" sz="900" b="1" dirty="0" smtClean="0">
                <a:solidFill>
                  <a:srgbClr val="FF0000"/>
                </a:solidFill>
                <a:latin typeface="Arial" pitchFamily="34" charset="0"/>
                <a:ea typeface="Calibri" pitchFamily="34" charset="0"/>
                <a:cs typeface="Arial" pitchFamily="34" charset="0"/>
              </a:rPr>
              <a:t> minutes</a:t>
            </a:r>
            <a:endParaRPr lang="en-US" sz="900" b="1" dirty="0">
              <a:solidFill>
                <a:srgbClr val="FF0000"/>
              </a:solidFill>
              <a:latin typeface="Arial" pitchFamily="34" charset="0"/>
              <a:ea typeface="Calibri" pitchFamily="34" charset="0"/>
              <a:cs typeface="Arial" pitchFamily="34" charset="0"/>
            </a:endParaRP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dirty="0" smtClean="0">
              <a:solidFill>
                <a:srgbClr val="FF0000"/>
              </a:solidFill>
              <a:latin typeface="Arial" charset="0"/>
              <a:cs typeface="Arial" charset="0"/>
            </a:endParaRPr>
          </a:p>
          <a:p>
            <a:pPr>
              <a:tabLst>
                <a:tab pos="0" algn="l"/>
              </a:tabLst>
              <a:defRPr/>
            </a:pPr>
            <a:r>
              <a:rPr lang="en-US" sz="900" dirty="0" smtClean="0">
                <a:solidFill>
                  <a:srgbClr val="FF0000"/>
                </a:solidFill>
                <a:latin typeface="Arial" charset="0"/>
                <a:cs typeface="Arial" charset="0"/>
              </a:rPr>
              <a:t>Take the students through the subnet and address plan. Explain the various stages of how the plan comes together. </a:t>
            </a:r>
            <a:endParaRPr lang="en-US" sz="900" dirty="0">
              <a:solidFill>
                <a:srgbClr val="FF0000"/>
              </a:solidFill>
              <a:latin typeface="Arial" charset="0"/>
              <a:cs typeface="Arial" charset="0"/>
            </a:endParaRPr>
          </a:p>
          <a:p>
            <a:pPr>
              <a:spcAft>
                <a:spcPts val="600"/>
              </a:spcAft>
              <a:defRPr/>
            </a:pPr>
            <a:endParaRPr lang="en-US" sz="800" dirty="0">
              <a:latin typeface="Arial" pitchFamily="34" charset="0"/>
              <a:cs typeface="Arial" pitchFamily="34" charset="0"/>
            </a:endParaRPr>
          </a:p>
        </p:txBody>
      </p:sp>
      <p:sp>
        <p:nvSpPr>
          <p:cNvPr id="2" name="Footer Placeholder 1"/>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512258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dirty="0" smtClean="0"/>
              <a:t>Suggestion: </a:t>
            </a:r>
            <a:r>
              <a:rPr lang="en-US" sz="900" kern="1200" dirty="0" smtClean="0">
                <a:solidFill>
                  <a:schemeClr val="tx1"/>
                </a:solidFill>
                <a:effectLst/>
                <a:latin typeface="Segoe UI Light" pitchFamily="34" charset="0"/>
                <a:ea typeface="MS PGothic" panose="020B0600070205080204" pitchFamily="34" charset="-128"/>
                <a:cs typeface="+mn-cs"/>
              </a:rPr>
              <a:t>Bare metal deployment of a new host, then make the news resources accessible to a self-service user in App controller</a:t>
            </a:r>
          </a:p>
          <a:p>
            <a:endParaRPr lang="en-US" dirty="0" smtClean="0"/>
          </a:p>
          <a:p>
            <a:r>
              <a:rPr lang="en-US" dirty="0" smtClean="0"/>
              <a:t>If</a:t>
            </a:r>
            <a:r>
              <a:rPr lang="en-US" baseline="0" dirty="0" smtClean="0"/>
              <a:t> you use SCAP, add it to the title</a:t>
            </a:r>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C12B2A42-7054-4906-B3D2-34BF7954B89F}"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30</a:t>
            </a:fld>
            <a:endParaRPr lang="en-US"/>
          </a:p>
        </p:txBody>
      </p:sp>
    </p:spTree>
    <p:extLst>
      <p:ext uri="{BB962C8B-B14F-4D97-AF65-F5344CB8AC3E}">
        <p14:creationId xmlns:p14="http://schemas.microsoft.com/office/powerpoint/2010/main" val="3574711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1" fontAlgn="base" latinLnBrk="0" hangingPunct="1">
              <a:lnSpc>
                <a:spcPct val="90000"/>
              </a:lnSpc>
              <a:spcBef>
                <a:spcPct val="30000"/>
              </a:spcBef>
              <a:spcAft>
                <a:spcPts val="338"/>
              </a:spcAft>
              <a:buClrTx/>
              <a:buSzTx/>
              <a:buFontTx/>
              <a:buNone/>
              <a:tabLst/>
              <a:defRPr/>
            </a:pPr>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40F34D1A-EC0B-41F9-95E9-1757F5AF3176}"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39</a:t>
            </a:fld>
            <a:endParaRPr lang="en-US"/>
          </a:p>
        </p:txBody>
      </p:sp>
    </p:spTree>
    <p:extLst>
      <p:ext uri="{BB962C8B-B14F-4D97-AF65-F5344CB8AC3E}">
        <p14:creationId xmlns:p14="http://schemas.microsoft.com/office/powerpoint/2010/main" val="899268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135EC9D0-90CC-4D97-8323-28903A244BC6}"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40</a:t>
            </a:fld>
            <a:endParaRPr lang="en-US"/>
          </a:p>
        </p:txBody>
      </p:sp>
    </p:spTree>
    <p:extLst>
      <p:ext uri="{BB962C8B-B14F-4D97-AF65-F5344CB8AC3E}">
        <p14:creationId xmlns:p14="http://schemas.microsoft.com/office/powerpoint/2010/main" val="3218565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dirty="0" smtClean="0"/>
          </a:p>
        </p:txBody>
      </p:sp>
      <p:sp>
        <p:nvSpPr>
          <p:cNvPr id="51203"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fontAlgn="base">
              <a:spcBef>
                <a:spcPct val="0"/>
              </a:spcBef>
              <a:spcAft>
                <a:spcPct val="0"/>
              </a:spcAft>
            </a:pPr>
            <a:endParaRPr lang="en-US" smtClean="0">
              <a:solidFill>
                <a:srgbClr val="000000"/>
              </a:solidFill>
            </a:endParaRPr>
          </a:p>
        </p:txBody>
      </p:sp>
      <p:sp>
        <p:nvSpPr>
          <p:cNvPr id="51204"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9D21D87E-7C5B-4439-9655-50160589BAFF}" type="datetime8">
              <a:rPr lang="en-US">
                <a:solidFill>
                  <a:srgbClr val="000000"/>
                </a:solidFill>
              </a:rPr>
              <a:pPr/>
              <a:t>9/9/2013 8:44 AM</a:t>
            </a:fld>
            <a:endParaRPr lang="en-US">
              <a:solidFill>
                <a:srgbClr val="000000"/>
              </a:solidFill>
            </a:endParaRPr>
          </a:p>
        </p:txBody>
      </p:sp>
      <p:sp>
        <p:nvSpPr>
          <p:cNvPr id="51205"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fld id="{BE6811B3-F63E-4E3F-8F9D-B4ABC1CE0DFE}" type="slidenum">
              <a:rPr lang="en-US">
                <a:solidFill>
                  <a:srgbClr val="000000"/>
                </a:solidFill>
              </a:rPr>
              <a:pPr/>
              <a:t>41</a:t>
            </a:fld>
            <a:endParaRPr lang="en-US">
              <a:solidFill>
                <a:srgbClr val="000000"/>
              </a:solidFill>
            </a:endParaRPr>
          </a:p>
        </p:txBody>
      </p:sp>
      <p:sp>
        <p:nvSpPr>
          <p:cNvPr id="51206" name="Footer Placeholder 3"/>
          <p:cNvSpPr>
            <a:spLocks noGrp="1"/>
          </p:cNvSpPr>
          <p:nvPr>
            <p:ph type="ftr" sz="quarter" idx="4"/>
          </p:nvPr>
        </p:nvSpPr>
        <p:spPr bwMode="auto">
          <a:xfrm>
            <a:off x="0" y="8685213"/>
            <a:ext cx="62484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defTabSz="931863" eaLnBrk="1" hangingPunct="1"/>
            <a:r>
              <a:rPr lang="en-US" sz="500">
                <a:solidFill>
                  <a:srgbClr val="000000"/>
                </a:solidFill>
              </a:rPr>
              <a:t>© 2010 Microsoft Corporation. All rights reserved. Microsoft, Windows, Windows Vista and other product names are or may be registered trademarks and/or trademarks in the U.S. and/or other countries.</a:t>
            </a:r>
          </a:p>
          <a:p>
            <a:pPr defTabSz="931863" eaLnBrk="1" hangingPunct="1"/>
            <a:r>
              <a:rPr lang="en-US" sz="50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a:solidFill>
                  <a:srgbClr val="000000"/>
                </a:solidFill>
              </a:rPr>
            </a:br>
            <a:r>
              <a:rPr lang="en-US" sz="500">
                <a:solidFill>
                  <a:srgbClr val="000000"/>
                </a:solidFill>
              </a:rPr>
              <a:t>MICROSOFT MAKES NO WARRANTIES, EXPRESS, IMPLIED OR STATUTORY, AS TO THE INFORMATION IN THIS PRESENTATION.</a:t>
            </a:r>
          </a:p>
        </p:txBody>
      </p:sp>
    </p:spTree>
    <p:extLst>
      <p:ext uri="{BB962C8B-B14F-4D97-AF65-F5344CB8AC3E}">
        <p14:creationId xmlns:p14="http://schemas.microsoft.com/office/powerpoint/2010/main" val="156433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rmAutofit/>
          </a:bodyPr>
          <a:lstStyle/>
          <a:p>
            <a:pPr marL="0" indent="0">
              <a:lnSpc>
                <a:spcPct val="100000"/>
              </a:lnSpc>
              <a:buNone/>
              <a:tabLst>
                <a:tab pos="0" algn="l"/>
              </a:tabLst>
              <a:defRPr/>
            </a:pPr>
            <a:endParaRPr lang="en-GB" sz="900" dirty="0" smtClean="0"/>
          </a:p>
        </p:txBody>
      </p:sp>
      <p:sp>
        <p:nvSpPr>
          <p:cNvPr id="4" name="Header Placeholder 3"/>
          <p:cNvSpPr>
            <a:spLocks noGrp="1"/>
          </p:cNvSpPr>
          <p:nvPr>
            <p:ph type="hdr" sz="quarter" idx="10"/>
          </p:nvPr>
        </p:nvSpPr>
        <p:spPr/>
        <p:txBody>
          <a:bodyPr/>
          <a:lstStyle/>
          <a:p>
            <a:r>
              <a:rPr lang="en-US" dirty="0" smtClean="0"/>
              <a:t>SMSG Readiness</a:t>
            </a:r>
            <a:endParaRPr lang="en-US" dirty="0"/>
          </a:p>
        </p:txBody>
      </p:sp>
      <p:sp>
        <p:nvSpPr>
          <p:cNvPr id="5" name="Date Placeholder 4"/>
          <p:cNvSpPr>
            <a:spLocks noGrp="1"/>
          </p:cNvSpPr>
          <p:nvPr>
            <p:ph type="dt" idx="11"/>
          </p:nvPr>
        </p:nvSpPr>
        <p:spPr/>
        <p:txBody>
          <a:bodyPr/>
          <a:lstStyle/>
          <a:p>
            <a:fld id="{DA92B416-73DE-4FEE-A27A-F8FD94BB38BC}" type="datetime1">
              <a:rPr lang="en-US" smtClean="0"/>
              <a:pPr/>
              <a:t>9/9/2013</a:t>
            </a:fld>
            <a:endParaRPr lang="en-US" dirty="0"/>
          </a:p>
        </p:txBody>
      </p:sp>
      <p:sp>
        <p:nvSpPr>
          <p:cNvPr id="7" name="Slide Number Placeholder 6"/>
          <p:cNvSpPr>
            <a:spLocks noGrp="1"/>
          </p:cNvSpPr>
          <p:nvPr>
            <p:ph type="sldNum" sz="quarter" idx="13"/>
          </p:nvPr>
        </p:nvSpPr>
        <p:spPr/>
        <p:txBody>
          <a:bodyPr/>
          <a:lstStyle/>
          <a:p>
            <a:fld id="{8B263312-38AA-4E1E-B2B5-0F8F122B24FE}" type="slidenum">
              <a:rPr lang="en-US" smtClean="0"/>
              <a:pPr/>
              <a:t>3</a:t>
            </a:fld>
            <a:endParaRPr lang="en-US" dirty="0"/>
          </a:p>
        </p:txBody>
      </p:sp>
      <p:sp>
        <p:nvSpPr>
          <p:cNvPr id="8" name="Rectangle 7"/>
          <p:cNvSpPr/>
          <p:nvPr/>
        </p:nvSpPr>
        <p:spPr>
          <a:xfrm>
            <a:off x="381000" y="971789"/>
            <a:ext cx="2971800" cy="1431159"/>
          </a:xfrm>
          <a:prstGeom prst="rect">
            <a:avLst/>
          </a:prstGeom>
        </p:spPr>
        <p:txBody>
          <a:bodyPr wrap="square" lIns="91438" tIns="45719" rIns="91438" bIns="45719">
            <a:spAutoFit/>
          </a:bodyPr>
          <a:lstStyle/>
          <a:p>
            <a:pPr defTabSz="914400" fontAlgn="base">
              <a:spcBef>
                <a:spcPct val="0"/>
              </a:spcBef>
              <a:spcAft>
                <a:spcPts val="600"/>
              </a:spcAft>
              <a:tabLst>
                <a:tab pos="914400" algn="l"/>
                <a:tab pos="1828800" algn="l"/>
              </a:tabLst>
            </a:pPr>
            <a:r>
              <a:rPr lang="en-US" sz="900" b="1" dirty="0" smtClean="0">
                <a:solidFill>
                  <a:srgbClr val="FF0000"/>
                </a:solidFill>
              </a:rPr>
              <a:t>Objectives</a:t>
            </a:r>
            <a:endParaRPr lang="en-US" sz="900" b="1" dirty="0">
              <a:solidFill>
                <a:srgbClr val="FF0000"/>
              </a:solidFill>
            </a:endParaRPr>
          </a:p>
          <a:p>
            <a:pPr lvl="0" defTabSz="914400" fontAlgn="base">
              <a:spcBef>
                <a:spcPct val="0"/>
              </a:spcBef>
              <a:spcAft>
                <a:spcPts val="600"/>
              </a:spcAft>
              <a:buNone/>
              <a:tabLst>
                <a:tab pos="914400" algn="l"/>
                <a:tab pos="1828800" algn="l"/>
              </a:tabLst>
            </a:pPr>
            <a:r>
              <a:rPr lang="en-US" sz="900" b="1" dirty="0">
                <a:solidFill>
                  <a:srgbClr val="FF0000"/>
                </a:solidFill>
                <a:latin typeface="Arial" charset="0"/>
                <a:cs typeface="Arial" charset="0"/>
              </a:rPr>
              <a:t>Start Time </a:t>
            </a:r>
            <a:r>
              <a:rPr lang="en-US" sz="900" b="1" dirty="0" smtClean="0">
                <a:solidFill>
                  <a:srgbClr val="FF0000"/>
                </a:solidFill>
                <a:latin typeface="Arial" charset="0"/>
                <a:cs typeface="Arial" charset="0"/>
              </a:rPr>
              <a:t>00:01 </a:t>
            </a:r>
            <a:r>
              <a:rPr lang="en-US" sz="900" b="1" dirty="0">
                <a:solidFill>
                  <a:srgbClr val="FF0000"/>
                </a:solidFill>
                <a:latin typeface="Arial" charset="0"/>
                <a:cs typeface="Arial" charset="0"/>
              </a:rPr>
              <a:t>/ Length: </a:t>
            </a:r>
            <a:r>
              <a:rPr lang="en-US" sz="900" b="1" dirty="0">
                <a:solidFill>
                  <a:srgbClr val="FF0000"/>
                </a:solidFill>
                <a:latin typeface="Arial" pitchFamily="34" charset="0"/>
                <a:ea typeface="Calibri" pitchFamily="34" charset="0"/>
                <a:cs typeface="Arial" pitchFamily="34" charset="0"/>
              </a:rPr>
              <a:t>1 minute</a:t>
            </a:r>
          </a:p>
          <a:p>
            <a:pPr fontAlgn="auto">
              <a:spcBef>
                <a:spcPts val="0"/>
              </a:spcBef>
              <a:spcAft>
                <a:spcPts val="600"/>
              </a:spcAft>
              <a:defRPr/>
            </a:pPr>
            <a:r>
              <a:rPr lang="en-US" sz="900" dirty="0">
                <a:solidFill>
                  <a:srgbClr val="FF0000"/>
                </a:solidFill>
                <a:latin typeface="Arial" pitchFamily="34" charset="0"/>
                <a:cs typeface="Arial" pitchFamily="34" charset="0"/>
              </a:rPr>
              <a:t>Microsoft </a:t>
            </a:r>
            <a:r>
              <a:rPr lang="en-US" sz="900" dirty="0" err="1">
                <a:solidFill>
                  <a:srgbClr val="FF0000"/>
                </a:solidFill>
                <a:latin typeface="Arial" pitchFamily="34" charset="0"/>
                <a:cs typeface="Arial" pitchFamily="34" charset="0"/>
              </a:rPr>
              <a:t>Lync</a:t>
            </a:r>
            <a:r>
              <a:rPr lang="en-US" sz="900" dirty="0">
                <a:solidFill>
                  <a:srgbClr val="FF0000"/>
                </a:solidFill>
                <a:latin typeface="Arial" pitchFamily="34" charset="0"/>
                <a:cs typeface="Arial" pitchFamily="34" charset="0"/>
              </a:rPr>
              <a:t> tools used on this page:</a:t>
            </a:r>
          </a:p>
          <a:p>
            <a:pPr marL="228600" indent="-114300" fontAlgn="auto">
              <a:spcBef>
                <a:spcPts val="0"/>
              </a:spcBef>
              <a:spcAft>
                <a:spcPts val="600"/>
              </a:spcAft>
              <a:buFont typeface="Arial" pitchFamily="34" charset="0"/>
              <a:buChar char="•"/>
              <a:defRPr/>
            </a:pPr>
            <a:r>
              <a:rPr lang="en-US" sz="900" b="1" dirty="0">
                <a:solidFill>
                  <a:srgbClr val="FF0000"/>
                </a:solidFill>
                <a:latin typeface="Arial" pitchFamily="34" charset="0"/>
                <a:cs typeface="Arial" pitchFamily="34" charset="0"/>
              </a:rPr>
              <a:t>None</a:t>
            </a:r>
            <a:endParaRPr lang="en-US" sz="900" dirty="0">
              <a:solidFill>
                <a:srgbClr val="FF0000"/>
              </a:solidFill>
              <a:latin typeface="Arial" pitchFamily="34" charset="0"/>
              <a:cs typeface="Arial" pitchFamily="34" charset="0"/>
            </a:endParaRPr>
          </a:p>
          <a:p>
            <a:pPr>
              <a:tabLst>
                <a:tab pos="0" algn="l"/>
              </a:tabLst>
              <a:defRPr/>
            </a:pPr>
            <a:endParaRPr lang="en-US" sz="900" b="1" dirty="0" smtClean="0">
              <a:solidFill>
                <a:srgbClr val="FF0000"/>
              </a:solidFill>
              <a:latin typeface="Arial" charset="0"/>
              <a:cs typeface="Arial" charset="0"/>
            </a:endParaRPr>
          </a:p>
          <a:p>
            <a:pPr>
              <a:spcAft>
                <a:spcPts val="600"/>
              </a:spcAft>
            </a:pPr>
            <a:r>
              <a:rPr lang="en-US" sz="900" dirty="0" smtClean="0">
                <a:solidFill>
                  <a:srgbClr val="FF0000"/>
                </a:solidFill>
              </a:rPr>
              <a:t>Review </a:t>
            </a:r>
            <a:r>
              <a:rPr lang="en-US" sz="900" dirty="0">
                <a:solidFill>
                  <a:srgbClr val="FF0000"/>
                </a:solidFill>
              </a:rPr>
              <a:t>the learning objectives.</a:t>
            </a:r>
          </a:p>
          <a:p>
            <a:pPr indent="228593">
              <a:spcAft>
                <a:spcPts val="600"/>
              </a:spcAft>
              <a:buFont typeface="Arial" pitchFamily="34" charset="0"/>
              <a:buChar char="•"/>
              <a:defRPr/>
            </a:pPr>
            <a:endParaRPr lang="en-US" sz="800" dirty="0">
              <a:solidFill>
                <a:srgbClr val="FF0000"/>
              </a:solidFill>
              <a:latin typeface="Arial" pitchFamily="34" charset="0"/>
              <a:cs typeface="Arial" pitchFamily="34" charset="0"/>
            </a:endParaRPr>
          </a:p>
        </p:txBody>
      </p:sp>
      <p:sp>
        <p:nvSpPr>
          <p:cNvPr id="9" name="Footer Placeholder 8"/>
          <p:cNvSpPr>
            <a:spLocks noGrp="1"/>
          </p:cNvSpPr>
          <p:nvPr>
            <p:ph type="ftr" sz="quarter" idx="14"/>
          </p:nvPr>
        </p:nvSpPr>
        <p:spPr/>
        <p:txBody>
          <a:bodyPr/>
          <a:lstStyle/>
          <a:p>
            <a:r>
              <a:rPr lang="en-US" smtClean="0">
                <a:solidFill>
                  <a:srgbClr val="000000"/>
                </a:solidFill>
              </a:rPr>
              <a:t>© 2012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endParaRPr lang="en-US" dirty="0" smtClean="0">
              <a:solidFill>
                <a:srgbClr val="000000"/>
              </a:solidFill>
            </a:endParaRPr>
          </a:p>
        </p:txBody>
      </p:sp>
    </p:spTree>
    <p:extLst>
      <p:ext uri="{BB962C8B-B14F-4D97-AF65-F5344CB8AC3E}">
        <p14:creationId xmlns:p14="http://schemas.microsoft.com/office/powerpoint/2010/main" val="2024880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692191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alpha val="99000"/>
                  </a:prstClr>
                </a:solidFill>
              </a:rPr>
              <a:pPr/>
              <a:t>6</a:t>
            </a:fld>
            <a:endParaRPr lang="en-US" dirty="0">
              <a:solidFill>
                <a:prstClr val="black">
                  <a:alpha val="99000"/>
                </a:prstClr>
              </a:solidFill>
            </a:endParaRPr>
          </a:p>
        </p:txBody>
      </p:sp>
    </p:spTree>
    <p:extLst>
      <p:ext uri="{BB962C8B-B14F-4D97-AF65-F5344CB8AC3E}">
        <p14:creationId xmlns:p14="http://schemas.microsoft.com/office/powerpoint/2010/main" val="203124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t>Windows PowerShell</a:t>
            </a:r>
            <a:r>
              <a:rPr lang="en-US" dirty="0" smtClean="0"/>
              <a:t> is a t</a:t>
            </a:r>
            <a:r>
              <a:rPr lang="en-US" dirty="0" smtClean="0">
                <a:effectLst/>
              </a:rPr>
              <a:t>ask-based command-line shell and scripting language designed especially for system administration.</a:t>
            </a:r>
            <a:r>
              <a:rPr lang="en-US" baseline="0" dirty="0" smtClean="0">
                <a:effectLst/>
              </a:rPr>
              <a:t> It is a </a:t>
            </a:r>
            <a:r>
              <a:rPr lang="en-US" dirty="0" smtClean="0"/>
              <a:t>framework</a:t>
            </a:r>
            <a:r>
              <a:rPr lang="en-US" baseline="0" dirty="0" smtClean="0"/>
              <a:t> with a </a:t>
            </a:r>
            <a:r>
              <a:rPr lang="en-US" dirty="0" smtClean="0">
                <a:hlinkClick r:id="rId3" tooltip="Command-line interface"/>
              </a:rPr>
              <a:t>command-line</a:t>
            </a:r>
            <a:r>
              <a:rPr lang="en-US" dirty="0" smtClean="0"/>
              <a:t> </a:t>
            </a:r>
            <a:r>
              <a:rPr lang="en-US" dirty="0" smtClean="0">
                <a:hlinkClick r:id="rId4" tooltip="Shell (computing)"/>
              </a:rPr>
              <a:t>shell</a:t>
            </a:r>
            <a:r>
              <a:rPr lang="en-US" dirty="0" smtClean="0"/>
              <a:t>,</a:t>
            </a:r>
            <a:r>
              <a:rPr lang="en-US" baseline="0" dirty="0" smtClean="0"/>
              <a:t> and a  .NET fram</a:t>
            </a:r>
            <a:r>
              <a:rPr lang="en-US" baseline="0" dirty="0" smtClean="0">
                <a:hlinkClick r:id="rId5" tooltip="Scripting language"/>
              </a:rPr>
              <a:t>e</a:t>
            </a:r>
            <a:r>
              <a:rPr lang="en-US" baseline="0" dirty="0" smtClean="0"/>
              <a:t>work </a:t>
            </a:r>
            <a:r>
              <a:rPr lang="en-US" dirty="0" smtClean="0">
                <a:hlinkClick r:id="rId5" tooltip="Scripting language"/>
              </a:rPr>
              <a:t>scripting language</a:t>
            </a:r>
            <a:r>
              <a:rPr lang="en-US" dirty="0" smtClean="0"/>
              <a:t>. PowerShell provides full access to </a:t>
            </a:r>
            <a:r>
              <a:rPr lang="en-US" dirty="0" smtClean="0">
                <a:hlinkClick r:id="rId6" tooltip="Component Object Model"/>
              </a:rPr>
              <a:t>COM</a:t>
            </a:r>
            <a:r>
              <a:rPr lang="en-US" dirty="0" smtClean="0"/>
              <a:t> and </a:t>
            </a:r>
            <a:r>
              <a:rPr lang="en-US" dirty="0" smtClean="0">
                <a:hlinkClick r:id="rId7" tooltip="Windows Management Instrumentation"/>
              </a:rPr>
              <a:t>WMI</a:t>
            </a:r>
            <a:r>
              <a:rPr lang="en-US" baseline="0" dirty="0" smtClean="0"/>
              <a:t> </a:t>
            </a:r>
            <a:r>
              <a:rPr lang="en-US" dirty="0" smtClean="0"/>
              <a:t>to perform administrative tasks on both local and remote Windows systems.</a:t>
            </a:r>
          </a:p>
          <a:p>
            <a:pPr rtl="0"/>
            <a:r>
              <a:rPr lang="en-US" dirty="0" smtClean="0"/>
              <a:t>Administrative tasks are generally performed by </a:t>
            </a:r>
            <a:r>
              <a:rPr lang="en-US" i="1" dirty="0" err="1" smtClean="0"/>
              <a:t>cmdlets</a:t>
            </a:r>
            <a:r>
              <a:rPr lang="en-US" dirty="0" smtClean="0"/>
              <a:t> (pronounced </a:t>
            </a:r>
            <a:r>
              <a:rPr lang="en-US" i="1" dirty="0" smtClean="0"/>
              <a:t>command-lets</a:t>
            </a:r>
            <a:r>
              <a:rPr lang="en-US" dirty="0" smtClean="0"/>
              <a:t>), which are specialized .NET </a:t>
            </a:r>
            <a:r>
              <a:rPr lang="en-US" dirty="0" smtClean="0">
                <a:hlinkClick r:id="rId8" tooltip="Class (computer science)"/>
              </a:rPr>
              <a:t>classes</a:t>
            </a:r>
            <a:r>
              <a:rPr lang="en-US" dirty="0" smtClean="0"/>
              <a:t> implementing a particular operation.</a:t>
            </a:r>
            <a:r>
              <a:rPr lang="en-US" baseline="0" dirty="0" smtClean="0"/>
              <a:t> You can access </a:t>
            </a:r>
            <a:r>
              <a:rPr lang="en-US" dirty="0" smtClean="0"/>
              <a:t>data in different data stores, like the </a:t>
            </a:r>
            <a:r>
              <a:rPr lang="en-US" dirty="0" smtClean="0">
                <a:hlinkClick r:id="rId9" tooltip="Windows Registry"/>
              </a:rPr>
              <a:t>registry</a:t>
            </a:r>
            <a:r>
              <a:rPr lang="en-US" dirty="0" smtClean="0"/>
              <a:t>, or </a:t>
            </a:r>
            <a:r>
              <a:rPr lang="en-US" dirty="0" err="1" smtClean="0"/>
              <a:t>filesystem</a:t>
            </a:r>
            <a:r>
              <a:rPr lang="en-US" dirty="0" smtClean="0"/>
              <a:t>, which are made available to the PowerShell runtime via Windows PowerShell </a:t>
            </a:r>
            <a:r>
              <a:rPr lang="en-US" i="1" dirty="0" smtClean="0"/>
              <a:t>providers</a:t>
            </a:r>
            <a:r>
              <a:rPr lang="en-US" dirty="0" smtClean="0"/>
              <a:t>.</a:t>
            </a:r>
          </a:p>
          <a:p>
            <a:pPr rtl="0"/>
            <a:endParaRPr lang="en-US" dirty="0" smtClean="0"/>
          </a:p>
          <a:p>
            <a:pPr rtl="0"/>
            <a:r>
              <a:rPr lang="en-US" dirty="0" smtClean="0"/>
              <a:t>Windows PowerShell has a</a:t>
            </a:r>
            <a:r>
              <a:rPr lang="en-US" baseline="0" dirty="0" smtClean="0"/>
              <a:t> </a:t>
            </a:r>
            <a:r>
              <a:rPr lang="en-US" dirty="0" smtClean="0"/>
              <a:t>hosting </a:t>
            </a:r>
            <a:r>
              <a:rPr lang="en-US" dirty="0" smtClean="0">
                <a:hlinkClick r:id="rId10" tooltip="API"/>
              </a:rPr>
              <a:t>API</a:t>
            </a:r>
            <a:r>
              <a:rPr lang="en-US" dirty="0" smtClean="0"/>
              <a:t> that helps embedding Windows PowerShell inside other applications. These applications can then use Windows PowerShell functionality to implement certain operations, including those exposed via the </a:t>
            </a:r>
            <a:r>
              <a:rPr lang="en-US" dirty="0" smtClean="0">
                <a:hlinkClick r:id="rId11" tooltip="Graphical user interface"/>
              </a:rPr>
              <a:t>graphical interface</a:t>
            </a:r>
            <a:r>
              <a:rPr lang="en-US" dirty="0" smtClean="0"/>
              <a:t>. This capability was used first by </a:t>
            </a:r>
            <a:r>
              <a:rPr lang="en-US" dirty="0" smtClean="0">
                <a:hlinkClick r:id="rId12" tooltip="Microsoft Exchange Server"/>
              </a:rPr>
              <a:t>Microsoft Exchange Server</a:t>
            </a:r>
            <a:r>
              <a:rPr lang="en-US" dirty="0" smtClean="0"/>
              <a:t> 2007</a:t>
            </a:r>
            <a:r>
              <a:rPr lang="en-US" baseline="30000" dirty="0" smtClean="0">
                <a:hlinkClick r:id="rId13"/>
              </a:rPr>
              <a:t>[2]</a:t>
            </a:r>
            <a:r>
              <a:rPr lang="en-US" baseline="30000" dirty="0" smtClean="0">
                <a:hlinkClick r:id="rId14"/>
              </a:rPr>
              <a:t>[4]</a:t>
            </a:r>
            <a:r>
              <a:rPr lang="en-US" baseline="0" dirty="0" smtClean="0"/>
              <a:t>, it was </a:t>
            </a:r>
            <a:r>
              <a:rPr lang="en-US" dirty="0" smtClean="0"/>
              <a:t>exposing</a:t>
            </a:r>
            <a:r>
              <a:rPr lang="en-US" baseline="0" dirty="0" smtClean="0"/>
              <a:t> </a:t>
            </a:r>
            <a:r>
              <a:rPr lang="en-US" dirty="0" smtClean="0"/>
              <a:t>its management functionality as PowerShell </a:t>
            </a:r>
            <a:r>
              <a:rPr lang="en-US" dirty="0" err="1" smtClean="0"/>
              <a:t>cmdlets</a:t>
            </a:r>
            <a:r>
              <a:rPr lang="en-US" dirty="0" smtClean="0"/>
              <a:t> and providers and implement the </a:t>
            </a:r>
            <a:r>
              <a:rPr lang="en-US" dirty="0" smtClean="0">
                <a:hlinkClick r:id="rId15" tooltip="Graphical User Interface"/>
              </a:rPr>
              <a:t>graphical</a:t>
            </a:r>
            <a:r>
              <a:rPr lang="en-US" dirty="0" smtClean="0"/>
              <a:t> management tools as PowerShell hosts which invoke the necessary </a:t>
            </a:r>
            <a:r>
              <a:rPr lang="en-US" dirty="0" err="1" smtClean="0"/>
              <a:t>cmdlets</a:t>
            </a:r>
            <a:r>
              <a:rPr lang="en-US" dirty="0" smtClean="0"/>
              <a:t>. Another</a:t>
            </a:r>
            <a:r>
              <a:rPr lang="en-US" baseline="0" dirty="0" smtClean="0"/>
              <a:t> example was </a:t>
            </a:r>
            <a:r>
              <a:rPr lang="en-US" dirty="0" smtClean="0">
                <a:hlinkClick r:id="rId16" tooltip="Microsoft SQL Server 2008"/>
              </a:rPr>
              <a:t>Microsoft SQL Server 2008</a:t>
            </a:r>
            <a:r>
              <a:rPr lang="en-US" baseline="30000" dirty="0" smtClean="0">
                <a:hlinkClick r:id="rId17"/>
              </a:rPr>
              <a:t>[5]</a:t>
            </a:r>
            <a:r>
              <a:rPr lang="en-US" dirty="0" smtClean="0"/>
              <a:t> its management interface was provided via PowerShell </a:t>
            </a:r>
            <a:r>
              <a:rPr lang="en-US" dirty="0" err="1" smtClean="0"/>
              <a:t>cmdlets</a:t>
            </a:r>
            <a:r>
              <a:rPr lang="en-US" dirty="0" smtClean="0"/>
              <a:t>. And</a:t>
            </a:r>
            <a:r>
              <a:rPr lang="en-US" baseline="0" dirty="0" smtClean="0"/>
              <a:t> since then a</a:t>
            </a:r>
            <a:r>
              <a:rPr lang="en-US" dirty="0" smtClean="0"/>
              <a:t> PowerShell scripting interface for Windows products is mandated by Microsoft's </a:t>
            </a:r>
            <a:r>
              <a:rPr lang="en-US" dirty="0" smtClean="0">
                <a:hlinkClick r:id="rId18" tooltip="Common Engineering Criteria (page does not exist)"/>
              </a:rPr>
              <a:t>Common Engineering Criteria</a:t>
            </a:r>
            <a:r>
              <a:rPr lang="en-US" dirty="0" smtClean="0"/>
              <a:t>,</a:t>
            </a:r>
            <a:r>
              <a:rPr lang="en-US" baseline="0" dirty="0" smtClean="0"/>
              <a:t> that means that you have the power of automating many administrative tasks using PowerShell.</a:t>
            </a:r>
          </a:p>
          <a:p>
            <a:pPr rtl="0"/>
            <a:endParaRPr lang="en-US" baseline="0" dirty="0" smtClean="0"/>
          </a:p>
          <a:p>
            <a:pPr rtl="0"/>
            <a:r>
              <a:rPr lang="en-US" baseline="0" dirty="0" smtClean="0"/>
              <a:t>Versions</a:t>
            </a:r>
          </a:p>
          <a:p>
            <a:pPr rtl="0"/>
            <a:r>
              <a:rPr lang="en-US" baseline="0" dirty="0" smtClean="0"/>
              <a:t>1.0, released 2006 for XP, Server 2003, Vista, and (optional) </a:t>
            </a:r>
            <a:r>
              <a:rPr lang="en-US" baseline="0" dirty="0" smtClean="0"/>
              <a:t>Server 2008 </a:t>
            </a:r>
          </a:p>
          <a:p>
            <a:pPr rtl="0"/>
            <a:r>
              <a:rPr lang="en-US" baseline="0" dirty="0" smtClean="0"/>
              <a:t>2.0, released Windows 7, 2008 R2, (backward </a:t>
            </a:r>
            <a:r>
              <a:rPr lang="en-US" baseline="0" dirty="0" err="1" smtClean="0"/>
              <a:t>compatibile</a:t>
            </a:r>
            <a:r>
              <a:rPr lang="en-US" baseline="0" dirty="0" smtClean="0"/>
              <a:t> XP SP3, Server 2003 Sp2 and Vista SP1) – introduces </a:t>
            </a:r>
            <a:r>
              <a:rPr lang="en-US" baseline="0" dirty="0" err="1" smtClean="0"/>
              <a:t>Remoting</a:t>
            </a:r>
            <a:r>
              <a:rPr lang="en-US" baseline="0" dirty="0" smtClean="0"/>
              <a:t>, Background Jobs, try-catch-finally exception handling, Transaction,…</a:t>
            </a:r>
          </a:p>
          <a:p>
            <a:pPr rtl="0"/>
            <a:r>
              <a:rPr lang="en-US" baseline="0" dirty="0" smtClean="0"/>
              <a:t>3.0 released Windows 8, Windows Server 2012 (Win 7 SP1, 2008 SP1, 2008 R2 SP1) – introduces Session connectivity, scheduled jobs, etc.</a:t>
            </a:r>
            <a:endParaRPr lang="en-US" baseline="0" dirty="0" smtClean="0"/>
          </a:p>
          <a:p>
            <a:pPr rtl="0"/>
            <a:endParaRPr lang="en-US" baseline="0" dirty="0" smtClean="0"/>
          </a:p>
          <a:p>
            <a:pPr rtl="0"/>
            <a:r>
              <a:rPr lang="en-US" b="1" dirty="0" err="1" smtClean="0"/>
              <a:t>Cmdlets</a:t>
            </a:r>
            <a:endParaRPr lang="en-US" b="1" dirty="0" smtClean="0">
              <a:effectLst/>
            </a:endParaRPr>
          </a:p>
          <a:p>
            <a:pPr rtl="0"/>
            <a:r>
              <a:rPr lang="en-US" dirty="0" err="1" smtClean="0"/>
              <a:t>Cmdlets</a:t>
            </a:r>
            <a:r>
              <a:rPr lang="en-US" dirty="0" smtClean="0"/>
              <a:t> are specialized commands that implement specific functions,</a:t>
            </a:r>
            <a:r>
              <a:rPr lang="en-US" baseline="0" dirty="0" smtClean="0"/>
              <a:t> </a:t>
            </a:r>
            <a:r>
              <a:rPr lang="en-US" dirty="0" smtClean="0"/>
              <a:t>native commands in the PowerShell stack. For example Install-</a:t>
            </a:r>
            <a:r>
              <a:rPr lang="en-US" dirty="0" err="1" smtClean="0"/>
              <a:t>SCOMAgent</a:t>
            </a:r>
            <a:r>
              <a:rPr lang="en-US" dirty="0" smtClean="0"/>
              <a:t> or Get-</a:t>
            </a:r>
            <a:r>
              <a:rPr lang="en-US" dirty="0" err="1" smtClean="0"/>
              <a:t>SCOMManagementServer</a:t>
            </a:r>
            <a:endParaRPr lang="en-US" dirty="0" smtClean="0"/>
          </a:p>
          <a:p>
            <a:pPr rtl="0"/>
            <a:endParaRPr lang="de-AT" b="1" dirty="0" smtClean="0"/>
          </a:p>
          <a:p>
            <a:pPr rtl="0"/>
            <a:r>
              <a:rPr lang="de-AT" b="1" dirty="0" smtClean="0"/>
              <a:t>Pipeline</a:t>
            </a:r>
            <a:endParaRPr lang="en-US" dirty="0" smtClean="0"/>
          </a:p>
          <a:p>
            <a:pPr marL="0" marR="0" indent="0" algn="l" defTabSz="931863" rtl="0" eaLnBrk="1" fontAlgn="base" latinLnBrk="0" hangingPunct="1">
              <a:lnSpc>
                <a:spcPct val="90000"/>
              </a:lnSpc>
              <a:spcBef>
                <a:spcPct val="30000"/>
              </a:spcBef>
              <a:spcAft>
                <a:spcPts val="338"/>
              </a:spcAft>
              <a:buClrTx/>
              <a:buSzTx/>
              <a:buFontTx/>
              <a:buNone/>
              <a:tabLst/>
              <a:defRPr/>
            </a:pPr>
            <a:r>
              <a:rPr lang="en-US" dirty="0" smtClean="0"/>
              <a:t>PowerShell provides</a:t>
            </a:r>
            <a:r>
              <a:rPr lang="en-US" baseline="0" dirty="0" smtClean="0"/>
              <a:t> </a:t>
            </a:r>
            <a:r>
              <a:rPr lang="en-US" dirty="0" smtClean="0"/>
              <a:t>a </a:t>
            </a:r>
            <a:r>
              <a:rPr lang="en-US" i="1" dirty="0" smtClean="0"/>
              <a:t>pipeline</a:t>
            </a:r>
            <a:r>
              <a:rPr lang="en-US" dirty="0" smtClean="0"/>
              <a:t> concept, that</a:t>
            </a:r>
            <a:r>
              <a:rPr lang="en-US" baseline="0" dirty="0" smtClean="0"/>
              <a:t> </a:t>
            </a:r>
            <a:r>
              <a:rPr lang="en-US" dirty="0" smtClean="0"/>
              <a:t>enables the output of one </a:t>
            </a:r>
            <a:r>
              <a:rPr lang="en-US" dirty="0" err="1" smtClean="0"/>
              <a:t>cmdlet</a:t>
            </a:r>
            <a:r>
              <a:rPr lang="en-US" dirty="0" smtClean="0"/>
              <a:t> to be piped as input to another </a:t>
            </a:r>
            <a:r>
              <a:rPr lang="en-US" dirty="0" err="1" smtClean="0"/>
              <a:t>cmdlet</a:t>
            </a:r>
            <a:r>
              <a:rPr lang="en-US" dirty="0" smtClean="0"/>
              <a:t>. </a:t>
            </a:r>
            <a:r>
              <a:rPr lang="en-US" dirty="0" err="1" smtClean="0"/>
              <a:t>E.g</a:t>
            </a:r>
            <a:r>
              <a:rPr lang="en-US" dirty="0" smtClean="0"/>
              <a:t>  </a:t>
            </a:r>
            <a:r>
              <a:rPr lang="en-US" sz="900" kern="1200" dirty="0" smtClean="0">
                <a:solidFill>
                  <a:schemeClr val="tx1"/>
                </a:solidFill>
                <a:latin typeface="Segoe UI Light" pitchFamily="34" charset="0"/>
                <a:ea typeface="MS PGothic" panose="020B0600070205080204" pitchFamily="34" charset="-128"/>
                <a:cs typeface="+mn-cs"/>
              </a:rPr>
              <a:t>Get-Process | </a:t>
            </a:r>
            <a:r>
              <a:rPr lang="en-US" sz="900" kern="1200" dirty="0" err="1" smtClean="0">
                <a:solidFill>
                  <a:schemeClr val="tx1"/>
                </a:solidFill>
                <a:latin typeface="Segoe UI Light" pitchFamily="34" charset="0"/>
                <a:ea typeface="MS PGothic" panose="020B0600070205080204" pitchFamily="34" charset="-128"/>
                <a:cs typeface="+mn-cs"/>
              </a:rPr>
              <a:t>ForEach</a:t>
            </a:r>
            <a:r>
              <a:rPr lang="en-US" sz="900" kern="1200" dirty="0" smtClean="0">
                <a:solidFill>
                  <a:schemeClr val="tx1"/>
                </a:solidFill>
                <a:latin typeface="Segoe UI Light" pitchFamily="34" charset="0"/>
                <a:ea typeface="MS PGothic" panose="020B0600070205080204" pitchFamily="34" charset="-128"/>
                <a:cs typeface="+mn-cs"/>
              </a:rPr>
              <a:t>-Object {Write-Host $_.name -</a:t>
            </a:r>
            <a:r>
              <a:rPr lang="en-US" sz="900" kern="1200" dirty="0" err="1" smtClean="0">
                <a:solidFill>
                  <a:schemeClr val="tx1"/>
                </a:solidFill>
                <a:latin typeface="Segoe UI Light" pitchFamily="34" charset="0"/>
                <a:ea typeface="MS PGothic" panose="020B0600070205080204" pitchFamily="34" charset="-128"/>
                <a:cs typeface="+mn-cs"/>
              </a:rPr>
              <a:t>foregroundcolor</a:t>
            </a:r>
            <a:r>
              <a:rPr lang="en-US" sz="900" kern="1200" dirty="0" smtClean="0">
                <a:solidFill>
                  <a:schemeClr val="tx1"/>
                </a:solidFill>
                <a:latin typeface="Segoe UI Light" pitchFamily="34" charset="0"/>
                <a:ea typeface="MS PGothic" panose="020B0600070205080204" pitchFamily="34" charset="-128"/>
                <a:cs typeface="+mn-cs"/>
              </a:rPr>
              <a:t> cyan} </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sz="900" kern="1200" dirty="0" smtClean="0">
              <a:solidFill>
                <a:schemeClr val="tx1"/>
              </a:solidFill>
              <a:latin typeface="Segoe UI Light" pitchFamily="34" charset="0"/>
              <a:ea typeface="MS PGothic" panose="020B0600070205080204" pitchFamily="34" charset="-128"/>
              <a:cs typeface="+mn-cs"/>
            </a:endParaRPr>
          </a:p>
          <a:p>
            <a:pPr rtl="0"/>
            <a:r>
              <a:rPr lang="en-US" b="1" dirty="0" smtClean="0"/>
              <a:t>Scripting</a:t>
            </a:r>
          </a:p>
          <a:p>
            <a:pPr rtl="0"/>
            <a:r>
              <a:rPr lang="en-US" dirty="0" smtClean="0"/>
              <a:t>Windows PowerShell includes a </a:t>
            </a:r>
            <a:r>
              <a:rPr lang="en-US" dirty="0" smtClean="0">
                <a:hlinkClick r:id="rId19" tooltip="Dynamically typed"/>
              </a:rPr>
              <a:t>dynamically typed</a:t>
            </a:r>
            <a:r>
              <a:rPr lang="en-US" dirty="0" smtClean="0"/>
              <a:t> </a:t>
            </a:r>
            <a:r>
              <a:rPr lang="en-US" dirty="0" smtClean="0">
                <a:hlinkClick r:id="rId5" tooltip="Scripting language"/>
              </a:rPr>
              <a:t>scripting language</a:t>
            </a:r>
            <a:r>
              <a:rPr lang="en-US" dirty="0" smtClean="0"/>
              <a:t> which can implement complex operations using </a:t>
            </a:r>
            <a:r>
              <a:rPr lang="en-US" dirty="0" err="1" smtClean="0"/>
              <a:t>cmdlets</a:t>
            </a:r>
            <a:r>
              <a:rPr lang="en-US" dirty="0" smtClean="0"/>
              <a:t> </a:t>
            </a:r>
            <a:r>
              <a:rPr lang="en-US" dirty="0" smtClean="0">
                <a:hlinkClick r:id="rId20" tooltip="Imperative programming"/>
              </a:rPr>
              <a:t>imperatively</a:t>
            </a:r>
            <a:r>
              <a:rPr lang="en-US" dirty="0" smtClean="0"/>
              <a:t>. The scripting language supports variables, functions, branching (</a:t>
            </a:r>
            <a:r>
              <a:rPr lang="en-US" dirty="0" smtClean="0">
                <a:hlinkClick r:id="rId21" tooltip="Conditional (programming)"/>
              </a:rPr>
              <a:t>if-then-else</a:t>
            </a:r>
            <a:r>
              <a:rPr lang="en-US" dirty="0" smtClean="0"/>
              <a:t>), loops (</a:t>
            </a:r>
            <a:r>
              <a:rPr lang="en-US" dirty="0" smtClean="0">
                <a:hlinkClick r:id="rId22" tooltip="While loop"/>
              </a:rPr>
              <a:t>while</a:t>
            </a:r>
            <a:r>
              <a:rPr lang="en-US" dirty="0" smtClean="0"/>
              <a:t>, </a:t>
            </a:r>
            <a:r>
              <a:rPr lang="en-US" dirty="0" smtClean="0">
                <a:hlinkClick r:id="rId23" tooltip="Do while loop"/>
              </a:rPr>
              <a:t>do</a:t>
            </a:r>
            <a:r>
              <a:rPr lang="en-US" dirty="0" smtClean="0"/>
              <a:t>, </a:t>
            </a:r>
            <a:r>
              <a:rPr lang="en-US" dirty="0" smtClean="0">
                <a:hlinkClick r:id="rId24" tooltip="For loop"/>
              </a:rPr>
              <a:t>for</a:t>
            </a:r>
            <a:r>
              <a:rPr lang="en-US" dirty="0" smtClean="0"/>
              <a:t>, and </a:t>
            </a:r>
            <a:r>
              <a:rPr lang="en-US" dirty="0" err="1" smtClean="0">
                <a:hlinkClick r:id="rId25" tooltip="Foreach"/>
              </a:rPr>
              <a:t>foreach</a:t>
            </a:r>
            <a:r>
              <a:rPr lang="en-US" dirty="0" smtClean="0"/>
              <a:t>), structured error/exception handling and </a:t>
            </a:r>
            <a:r>
              <a:rPr lang="en-US" dirty="0" smtClean="0">
                <a:hlinkClick r:id="rId26" tooltip="Closure (computer science)"/>
              </a:rPr>
              <a:t>closures</a:t>
            </a:r>
            <a:r>
              <a:rPr lang="en-US" dirty="0" smtClean="0"/>
              <a:t>/</a:t>
            </a:r>
            <a:r>
              <a:rPr lang="en-US" dirty="0" smtClean="0">
                <a:hlinkClick r:id="rId27" tooltip="Lambda expressions"/>
              </a:rPr>
              <a:t>lambda expressions</a:t>
            </a:r>
            <a:r>
              <a:rPr lang="en-US" dirty="0" smtClean="0"/>
              <a:t>,</a:t>
            </a:r>
            <a:r>
              <a:rPr lang="en-US" baseline="30000" dirty="0" smtClean="0">
                <a:hlinkClick r:id="rId28"/>
              </a:rPr>
              <a:t>[23]</a:t>
            </a:r>
            <a:r>
              <a:rPr lang="en-US" dirty="0" smtClean="0"/>
              <a:t> as well as integration with .NET.</a:t>
            </a:r>
          </a:p>
          <a:p>
            <a:pPr marL="0" marR="0" indent="0" algn="l" defTabSz="931863" rtl="0" eaLnBrk="1" fontAlgn="base" latinLnBrk="0" hangingPunct="1">
              <a:lnSpc>
                <a:spcPct val="90000"/>
              </a:lnSpc>
              <a:spcBef>
                <a:spcPct val="30000"/>
              </a:spcBef>
              <a:spcAft>
                <a:spcPts val="338"/>
              </a:spcAft>
              <a:buClrTx/>
              <a:buSzTx/>
              <a:buFontTx/>
              <a:buNone/>
              <a:tabLst/>
              <a:defRPr/>
            </a:pPr>
            <a:endParaRPr lang="en-US" sz="900" kern="1200" dirty="0" smtClean="0">
              <a:solidFill>
                <a:schemeClr val="tx1"/>
              </a:solidFill>
              <a:latin typeface="Segoe UI Light" pitchFamily="34" charset="0"/>
              <a:ea typeface="MS PGothic" panose="020B0600070205080204" pitchFamily="34" charset="-128"/>
              <a:cs typeface="+mn-cs"/>
            </a:endParaRPr>
          </a:p>
          <a:p>
            <a:endParaRPr lang="de-AT"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BBA21D3E-EF5C-40F8-A6E7-ADFB257EFFF4}"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8</a:t>
            </a:fld>
            <a:endParaRPr lang="en-US"/>
          </a:p>
        </p:txBody>
      </p:sp>
    </p:spTree>
    <p:extLst>
      <p:ext uri="{BB962C8B-B14F-4D97-AF65-F5344CB8AC3E}">
        <p14:creationId xmlns:p14="http://schemas.microsoft.com/office/powerpoint/2010/main" val="3493043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Windows PowerShell® helps IT professionals and power users control and automate the administration of the Windows operating system and applications that run on Windows</a:t>
            </a:r>
          </a:p>
          <a:p>
            <a:endParaRPr lang="en-US" dirty="0" smtClean="0">
              <a:effectLst/>
            </a:endParaRPr>
          </a:p>
          <a:p>
            <a:r>
              <a:rPr lang="en-US" dirty="0" smtClean="0">
                <a:effectLst/>
              </a:rPr>
              <a:t>Windows PowerShell is built on top of the .NET Framework common language runtime (CLR) and the .NET Framework, and accepts and returns .NET Framework objects. This fundamental change in the environment brings entirely new tools and methods to the management and configuration of Windows.</a:t>
            </a:r>
          </a:p>
          <a:p>
            <a:r>
              <a:rPr lang="en-US" dirty="0" smtClean="0">
                <a:effectLst/>
              </a:rPr>
              <a:t>Technically, a .NET Framework object is an instance of a .NET Framework class that consists of data and the operations associated with that data.</a:t>
            </a:r>
          </a:p>
          <a:p>
            <a:endParaRPr lang="en-US" dirty="0" smtClean="0">
              <a:effectLst/>
            </a:endParaRPr>
          </a:p>
          <a:p>
            <a:r>
              <a:rPr lang="en-US" dirty="0" smtClean="0">
                <a:effectLst/>
              </a:rPr>
              <a:t>Best of all, you do not have to give up the tools that you have become accustomed to using. You can still use the traditional Windows tools, such as Net, SC, and Reg.exe in Windows PowerShell. </a:t>
            </a:r>
            <a:endParaRPr lang="de-AT"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289DBC2C-5B16-4F76-A0B0-79F6B0EDBAF5}"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9</a:t>
            </a:fld>
            <a:endParaRPr lang="en-US"/>
          </a:p>
        </p:txBody>
      </p:sp>
    </p:spTree>
    <p:extLst>
      <p:ext uri="{BB962C8B-B14F-4D97-AF65-F5344CB8AC3E}">
        <p14:creationId xmlns:p14="http://schemas.microsoft.com/office/powerpoint/2010/main" val="69001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94212" name="Slide Number Placeholder 3"/>
          <p:cNvSpPr txBox="1">
            <a:spLocks noGrp="1"/>
          </p:cNvSpPr>
          <p:nvPr/>
        </p:nvSpPr>
        <p:spPr bwMode="auto">
          <a:xfrm>
            <a:off x="3884753" y="8685552"/>
            <a:ext cx="2971697" cy="456889"/>
          </a:xfrm>
          <a:prstGeom prst="rect">
            <a:avLst/>
          </a:prstGeom>
          <a:noFill/>
          <a:ln w="9525">
            <a:noFill/>
            <a:miter lim="800000"/>
            <a:headEnd/>
            <a:tailEnd/>
          </a:ln>
        </p:spPr>
        <p:txBody>
          <a:bodyPr lIns="91421" tIns="45710" rIns="91421" bIns="45710" anchor="b"/>
          <a:lstStyle/>
          <a:p>
            <a:pPr algn="r"/>
            <a:fld id="{D9341F46-1BF7-4CE9-ACFE-DB75FAD2DED0}" type="slidenum">
              <a:rPr lang="en-US" sz="1200">
                <a:solidFill>
                  <a:prstClr val="black"/>
                </a:solidFill>
              </a:rPr>
              <a:pPr algn="r"/>
              <a:t>12</a:t>
            </a:fld>
            <a:endParaRPr lang="en-US" sz="1200">
              <a:solidFill>
                <a:prstClr val="black"/>
              </a:solidFill>
            </a:endParaRPr>
          </a:p>
        </p:txBody>
      </p:sp>
    </p:spTree>
    <p:extLst>
      <p:ext uri="{BB962C8B-B14F-4D97-AF65-F5344CB8AC3E}">
        <p14:creationId xmlns:p14="http://schemas.microsoft.com/office/powerpoint/2010/main" val="263154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31863" rtl="0" eaLnBrk="1" fontAlgn="base" latinLnBrk="0" hangingPunct="1">
              <a:lnSpc>
                <a:spcPct val="90000"/>
              </a:lnSpc>
              <a:spcBef>
                <a:spcPct val="30000"/>
              </a:spcBef>
              <a:spcAft>
                <a:spcPts val="338"/>
              </a:spcAft>
              <a:buClrTx/>
              <a:buSzTx/>
              <a:buFontTx/>
              <a:buNone/>
              <a:tabLst/>
              <a:defRPr/>
            </a:pPr>
            <a:r>
              <a:rPr lang="en-US" sz="900" kern="1200" dirty="0" smtClean="0">
                <a:solidFill>
                  <a:schemeClr val="tx1"/>
                </a:solidFill>
                <a:effectLst/>
                <a:latin typeface="Segoe UI Light" pitchFamily="34" charset="0"/>
                <a:ea typeface="MS PGothic" panose="020B0600070205080204" pitchFamily="34" charset="-128"/>
                <a:cs typeface="+mn-cs"/>
              </a:rPr>
              <a:t>Suggestion: Scan the environment and look for missing software using Desired Configuration Management, then apply necessary patches.  Could you also</a:t>
            </a:r>
            <a:r>
              <a:rPr lang="en-US" sz="900" kern="1200" baseline="0" dirty="0" smtClean="0">
                <a:solidFill>
                  <a:schemeClr val="tx1"/>
                </a:solidFill>
                <a:effectLst/>
                <a:latin typeface="Segoe UI Light" pitchFamily="34" charset="0"/>
                <a:ea typeface="MS PGothic" panose="020B0600070205080204" pitchFamily="34" charset="-128"/>
                <a:cs typeface="+mn-cs"/>
              </a:rPr>
              <a:t> use SCEP?</a:t>
            </a:r>
            <a:endParaRPr lang="en-US" sz="900" kern="1200" dirty="0" smtClean="0">
              <a:solidFill>
                <a:schemeClr val="tx1"/>
              </a:solidFill>
              <a:effectLst/>
              <a:latin typeface="Segoe UI Light" pitchFamily="34" charset="0"/>
              <a:ea typeface="MS PGothic" panose="020B0600070205080204" pitchFamily="34" charset="-128"/>
              <a:cs typeface="+mn-cs"/>
            </a:endParaRPr>
          </a:p>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Footer Placeholder 4"/>
          <p:cNvSpPr>
            <a:spLocks noGrp="1"/>
          </p:cNvSpPr>
          <p:nvPr>
            <p:ph type="ftr" sz="quarter" idx="11"/>
          </p:nvPr>
        </p:nvSpPr>
        <p:spPr/>
        <p:txBody>
          <a:bodyPr/>
          <a:lstStyle/>
          <a:p>
            <a:r>
              <a:rPr lang="en-US" smtClean="0"/>
              <a:t>© 2012 Microsoft Corporation. All rights reserved. Microsoft, Windows,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a:p>
        </p:txBody>
      </p:sp>
      <p:sp>
        <p:nvSpPr>
          <p:cNvPr id="6" name="Date Placeholder 5"/>
          <p:cNvSpPr>
            <a:spLocks noGrp="1"/>
          </p:cNvSpPr>
          <p:nvPr>
            <p:ph type="dt" idx="12"/>
          </p:nvPr>
        </p:nvSpPr>
        <p:spPr/>
        <p:txBody>
          <a:bodyPr/>
          <a:lstStyle/>
          <a:p>
            <a:fld id="{345BC665-2F7D-4218-B847-0A632EBA9B1C}" type="datetime1">
              <a:rPr lang="en-US" smtClean="0"/>
              <a:t>9/9/2013</a:t>
            </a:fld>
            <a:endParaRPr lang="en-US"/>
          </a:p>
        </p:txBody>
      </p:sp>
      <p:sp>
        <p:nvSpPr>
          <p:cNvPr id="7" name="Slide Number Placeholder 6"/>
          <p:cNvSpPr>
            <a:spLocks noGrp="1"/>
          </p:cNvSpPr>
          <p:nvPr>
            <p:ph type="sldNum" sz="quarter" idx="13"/>
          </p:nvPr>
        </p:nvSpPr>
        <p:spPr/>
        <p:txBody>
          <a:bodyPr/>
          <a:lstStyle/>
          <a:p>
            <a:fld id="{FBF1ECE7-F93A-4AF5-B24F-533EF070DA09}" type="slidenum">
              <a:rPr lang="en-US" smtClean="0"/>
              <a:pPr/>
              <a:t>14</a:t>
            </a:fld>
            <a:endParaRPr lang="en-US"/>
          </a:p>
        </p:txBody>
      </p:sp>
    </p:spTree>
    <p:extLst>
      <p:ext uri="{BB962C8B-B14F-4D97-AF65-F5344CB8AC3E}">
        <p14:creationId xmlns:p14="http://schemas.microsoft.com/office/powerpoint/2010/main" val="1516544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6540" y="3954457"/>
            <a:ext cx="6399213" cy="1830388"/>
          </a:xfrm>
          <a:noFill/>
        </p:spPr>
        <p:txBody>
          <a:bodyPr tIns="109728"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smtClean="0"/>
              <a:t>Click to edit Master text styles</a:t>
            </a:r>
          </a:p>
        </p:txBody>
      </p:sp>
      <p:sp>
        <p:nvSpPr>
          <p:cNvPr id="9" name="Title 1"/>
          <p:cNvSpPr>
            <a:spLocks noGrp="1"/>
          </p:cNvSpPr>
          <p:nvPr>
            <p:ph type="title"/>
          </p:nvPr>
        </p:nvSpPr>
        <p:spPr>
          <a:xfrm>
            <a:off x="274703" y="2117165"/>
            <a:ext cx="10058336" cy="1837298"/>
          </a:xfrm>
          <a:noFill/>
        </p:spPr>
        <p:txBody>
          <a:bodyPr anchorCtr="0"/>
          <a:lstStyle>
            <a:lvl1pPr>
              <a:defRPr sz="6000" spc="-100" baseline="0">
                <a:gradFill>
                  <a:gsLst>
                    <a:gs pos="3333">
                      <a:schemeClr val="tx2"/>
                    </a:gs>
                    <a:gs pos="39000">
                      <a:schemeClr val="tx2"/>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88314743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5014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7497"/>
          </a:xfrm>
        </p:spPr>
        <p:txBody>
          <a:bodyPr/>
          <a:lstStyle>
            <a:lvl1pPr>
              <a:defRPr>
                <a:solidFill>
                  <a:srgbClr val="58288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1124552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solidFill>
                  <a:srgbClr val="58288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7882267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460713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1"/>
              </a:buClr>
              <a:buFont typeface="Arial" pitchFamily="34" charset="0"/>
              <a:buChar char="•"/>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83537394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a:lstStyle>
            <a:lvl1pPr marL="287338" indent="-287338">
              <a:spcBef>
                <a:spcPts val="1224"/>
              </a:spcBef>
              <a:buClr>
                <a:schemeClr val="tx2"/>
              </a:buClr>
              <a:buFont typeface="Arial" pitchFamily="34" charset="0"/>
              <a:buChar char="•"/>
              <a:defRPr sz="3600">
                <a:solidFill>
                  <a:srgbClr val="58288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5986423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28233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8022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58288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9371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Title Accent Color 1">
    <p:bg>
      <p:bgPr>
        <a:solidFill>
          <a:srgbClr val="80BF3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547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Rectangle 3"/>
          <p:cNvSpPr/>
          <p:nvPr userDrawn="1"/>
        </p:nvSpPr>
        <p:spPr bwMode="auto">
          <a:xfrm>
            <a:off x="182563" y="1576388"/>
            <a:ext cx="9144000" cy="3657600"/>
          </a:xfrm>
          <a:prstGeom prst="rect">
            <a:avLst/>
          </a:prstGeom>
          <a:solidFill>
            <a:srgbClr val="58288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80" tIns="146304" rIns="182880" bIns="146304"/>
          <a:lstStyle/>
          <a:p>
            <a:pPr algn="ctr" defTabSz="932472">
              <a:lnSpc>
                <a:spcPct val="90000"/>
              </a:lnSpc>
              <a:defRPr/>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458788" y="481013"/>
            <a:ext cx="17367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702" y="2123084"/>
            <a:ext cx="9143936" cy="1831379"/>
          </a:xfrm>
          <a:noFill/>
        </p:spPr>
        <p:txBody>
          <a:bodyPr anchorCtr="0"/>
          <a:lstStyle>
            <a:lvl1pPr>
              <a:defRPr sz="6000" spc="-100" baseline="0">
                <a:gradFill>
                  <a:gsLst>
                    <a:gs pos="5833">
                      <a:srgbClr val="FFFFFF"/>
                    </a:gs>
                    <a:gs pos="18000">
                      <a:srgbClr val="FFFFFF"/>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2"/>
          </p:nvPr>
        </p:nvSpPr>
        <p:spPr>
          <a:xfrm>
            <a:off x="282230" y="3771579"/>
            <a:ext cx="9143936" cy="1828801"/>
          </a:xfrm>
          <a:noFill/>
        </p:spPr>
        <p:txBody>
          <a:bodyPr tIns="109728" bIns="109728">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smtClean="0"/>
              <a:t>Click to edit Master text styles</a:t>
            </a:r>
          </a:p>
        </p:txBody>
      </p:sp>
    </p:spTree>
    <p:extLst>
      <p:ext uri="{BB962C8B-B14F-4D97-AF65-F5344CB8AC3E}">
        <p14:creationId xmlns:p14="http://schemas.microsoft.com/office/powerpoint/2010/main" val="1934150940"/>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169FE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62096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ection Title Accent Color 3">
    <p:bg>
      <p:bgPr>
        <a:solidFill>
          <a:srgbClr val="F3842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33917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4" name="Rectangle 3"/>
          <p:cNvSpPr/>
          <p:nvPr userDrawn="1"/>
        </p:nvSpPr>
        <p:spPr bwMode="hidden">
          <a:xfrm>
            <a:off x="0" y="1212850"/>
            <a:ext cx="12436475" cy="5781675"/>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9" tIns="46639" rIns="46639" bIns="46639" anchor="ctr"/>
          <a:lstStyle/>
          <a:p>
            <a:pPr algn="ctr" defTabSz="932472">
              <a:defRPr/>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Segoe UI" pitchFamily="34" charset="0"/>
                <a:cs typeface="Segoe UI" pitchFamily="34" charset="0"/>
              </a:defRPr>
            </a:lvl1pPr>
            <a:lvl2pPr marL="346553" indent="0">
              <a:buNone/>
              <a:defRPr>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4577887"/>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prstGeom prst="rect">
            <a:avLst/>
          </a:prstGeom>
          <a:solidFill>
            <a:srgbClr val="FFFF99"/>
          </a:solidFill>
        </p:spPr>
        <p:txBody>
          <a:bodyPr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smtClean="0"/>
              <a:t>Click to edit Master text styles</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539530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8187" y="1165754"/>
            <a:ext cx="11400102" cy="2280624"/>
          </a:xfrm>
        </p:spPr>
        <p:txBody>
          <a:bodyPr/>
          <a:lstStyle>
            <a:lvl1pPr>
              <a:lnSpc>
                <a:spcPct val="100000"/>
              </a:lnSpc>
              <a:defRPr/>
            </a:lvl1pPr>
            <a:lvl2pPr>
              <a:lnSpc>
                <a:spcPct val="100000"/>
              </a:lnSpc>
              <a:spcBef>
                <a:spcPts val="0"/>
              </a:spcBef>
              <a:spcAft>
                <a:spcPts val="612"/>
              </a:spcAft>
              <a:defRPr/>
            </a:lvl2pPr>
            <a:lvl3pPr>
              <a:lnSpc>
                <a:spcPct val="100000"/>
              </a:lnSpc>
              <a:defRPr/>
            </a:lvl3pPr>
            <a:lvl4pPr>
              <a:lnSpc>
                <a:spcPct val="100000"/>
              </a:lnSpc>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p:cNvSpPr>
            <a:spLocks noGrp="1"/>
          </p:cNvSpPr>
          <p:nvPr>
            <p:ph type="sldNum" sz="quarter" idx="10"/>
          </p:nvPr>
        </p:nvSpPr>
        <p:spPr>
          <a:xfrm>
            <a:off x="9016444" y="6541641"/>
            <a:ext cx="2901844" cy="219733"/>
          </a:xfrm>
          <a:prstGeom prst="rect">
            <a:avLst/>
          </a:prstGeom>
        </p:spPr>
        <p:txBody>
          <a:bodyPr/>
          <a:lstStyle/>
          <a:p>
            <a:fld id="{F777EB7E-3C84-4DC8-BC65-B9675A7009BB}" type="slidenum">
              <a:rPr lang="en-US" smtClean="0"/>
              <a:pPr/>
              <a:t>‹#›</a:t>
            </a:fld>
            <a:endParaRPr lang="en-US" dirty="0"/>
          </a:p>
        </p:txBody>
      </p:sp>
    </p:spTree>
    <p:extLst>
      <p:ext uri="{BB962C8B-B14F-4D97-AF65-F5344CB8AC3E}">
        <p14:creationId xmlns:p14="http://schemas.microsoft.com/office/powerpoint/2010/main" val="1658887105"/>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187" y="233182"/>
            <a:ext cx="11400102" cy="679651"/>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8187" y="1476622"/>
            <a:ext cx="11400102" cy="209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27318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6" name="Arrow Bar"/>
          <p:cNvSpPr/>
          <p:nvPr userDrawn="1"/>
        </p:nvSpPr>
        <p:spPr bwMode="auto">
          <a:xfrm>
            <a:off x="4091500" y="1544625"/>
            <a:ext cx="7308332" cy="1529469"/>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27"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8"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29"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30"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Fuschia Tile"/>
          <p:cNvGrpSpPr/>
          <p:nvPr userDrawn="1"/>
        </p:nvGrpSpPr>
        <p:grpSpPr>
          <a:xfrm>
            <a:off x="1037160" y="3248676"/>
            <a:ext cx="1352819" cy="1352275"/>
            <a:chOff x="1071620" y="3044261"/>
            <a:chExt cx="1325880" cy="1325880"/>
          </a:xfrm>
        </p:grpSpPr>
        <p:sp>
          <p:nvSpPr>
            <p:cNvPr id="32" name="Rectangle 31"/>
            <p:cNvSpPr/>
            <p:nvPr/>
          </p:nvSpPr>
          <p:spPr bwMode="auto">
            <a:xfrm>
              <a:off x="1071620" y="3044261"/>
              <a:ext cx="1325880" cy="1325880"/>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3"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grpSp>
        <p:nvGrpSpPr>
          <p:cNvPr id="34" name="Orange Tile"/>
          <p:cNvGrpSpPr/>
          <p:nvPr userDrawn="1"/>
        </p:nvGrpSpPr>
        <p:grpSpPr>
          <a:xfrm>
            <a:off x="2565149" y="3248676"/>
            <a:ext cx="1352819" cy="1352275"/>
            <a:chOff x="2487267" y="3044261"/>
            <a:chExt cx="1325880" cy="1325880"/>
          </a:xfrm>
        </p:grpSpPr>
        <p:sp>
          <p:nvSpPr>
            <p:cNvPr id="35" name="Rectangle 34"/>
            <p:cNvSpPr/>
            <p:nvPr/>
          </p:nvSpPr>
          <p:spPr bwMode="auto">
            <a:xfrm>
              <a:off x="2487267" y="3044261"/>
              <a:ext cx="1325880" cy="1325880"/>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6" name="Freeform 30"/>
            <p:cNvSpPr>
              <a:spLocks noEditPoints="1"/>
            </p:cNvSpPr>
            <p:nvPr/>
          </p:nvSpPr>
          <p:spPr bwMode="auto">
            <a:xfrm>
              <a:off x="2774763" y="3284926"/>
              <a:ext cx="750888" cy="844550"/>
            </a:xfrm>
            <a:custGeom>
              <a:avLst/>
              <a:gdLst>
                <a:gd name="T0" fmla="*/ 15 w 200"/>
                <a:gd name="T1" fmla="*/ 0 h 225"/>
                <a:gd name="T2" fmla="*/ 11 w 200"/>
                <a:gd name="T3" fmla="*/ 17 h 225"/>
                <a:gd name="T4" fmla="*/ 11 w 200"/>
                <a:gd name="T5" fmla="*/ 35 h 225"/>
                <a:gd name="T6" fmla="*/ 0 w 200"/>
                <a:gd name="T7" fmla="*/ 55 h 225"/>
                <a:gd name="T8" fmla="*/ 11 w 200"/>
                <a:gd name="T9" fmla="*/ 75 h 225"/>
                <a:gd name="T10" fmla="*/ 11 w 200"/>
                <a:gd name="T11" fmla="*/ 94 h 225"/>
                <a:gd name="T12" fmla="*/ 0 w 200"/>
                <a:gd name="T13" fmla="*/ 114 h 225"/>
                <a:gd name="T14" fmla="*/ 11 w 200"/>
                <a:gd name="T15" fmla="*/ 134 h 225"/>
                <a:gd name="T16" fmla="*/ 11 w 200"/>
                <a:gd name="T17" fmla="*/ 153 h 225"/>
                <a:gd name="T18" fmla="*/ 0 w 200"/>
                <a:gd name="T19" fmla="*/ 173 h 225"/>
                <a:gd name="T20" fmla="*/ 11 w 200"/>
                <a:gd name="T21" fmla="*/ 193 h 225"/>
                <a:gd name="T22" fmla="*/ 11 w 200"/>
                <a:gd name="T23" fmla="*/ 211 h 225"/>
                <a:gd name="T24" fmla="*/ 15 w 200"/>
                <a:gd name="T25" fmla="*/ 225 h 225"/>
                <a:gd name="T26" fmla="*/ 200 w 200"/>
                <a:gd name="T27" fmla="*/ 185 h 225"/>
                <a:gd name="T28" fmla="*/ 160 w 200"/>
                <a:gd name="T29" fmla="*/ 0 h 225"/>
                <a:gd name="T30" fmla="*/ 11 w 200"/>
                <a:gd name="T31" fmla="*/ 25 h 225"/>
                <a:gd name="T32" fmla="*/ 8 w 200"/>
                <a:gd name="T33" fmla="*/ 26 h 225"/>
                <a:gd name="T34" fmla="*/ 11 w 200"/>
                <a:gd name="T35" fmla="*/ 54 h 225"/>
                <a:gd name="T36" fmla="*/ 8 w 200"/>
                <a:gd name="T37" fmla="*/ 55 h 225"/>
                <a:gd name="T38" fmla="*/ 11 w 200"/>
                <a:gd name="T39" fmla="*/ 83 h 225"/>
                <a:gd name="T40" fmla="*/ 8 w 200"/>
                <a:gd name="T41" fmla="*/ 85 h 225"/>
                <a:gd name="T42" fmla="*/ 11 w 200"/>
                <a:gd name="T43" fmla="*/ 113 h 225"/>
                <a:gd name="T44" fmla="*/ 8 w 200"/>
                <a:gd name="T45" fmla="*/ 114 h 225"/>
                <a:gd name="T46" fmla="*/ 11 w 200"/>
                <a:gd name="T47" fmla="*/ 142 h 225"/>
                <a:gd name="T48" fmla="*/ 8 w 200"/>
                <a:gd name="T49" fmla="*/ 143 h 225"/>
                <a:gd name="T50" fmla="*/ 11 w 200"/>
                <a:gd name="T51" fmla="*/ 171 h 225"/>
                <a:gd name="T52" fmla="*/ 8 w 200"/>
                <a:gd name="T53" fmla="*/ 173 h 225"/>
                <a:gd name="T54" fmla="*/ 11 w 200"/>
                <a:gd name="T55" fmla="*/ 201 h 225"/>
                <a:gd name="T56" fmla="*/ 8 w 200"/>
                <a:gd name="T57" fmla="*/ 202 h 225"/>
                <a:gd name="T58" fmla="*/ 160 w 200"/>
                <a:gd name="T59" fmla="*/ 217 h 225"/>
                <a:gd name="T60" fmla="*/ 19 w 200"/>
                <a:gd name="T61" fmla="*/ 201 h 225"/>
                <a:gd name="T62" fmla="*/ 21 w 200"/>
                <a:gd name="T63" fmla="*/ 205 h 225"/>
                <a:gd name="T64" fmla="*/ 27 w 200"/>
                <a:gd name="T65" fmla="*/ 198 h 225"/>
                <a:gd name="T66" fmla="*/ 19 w 200"/>
                <a:gd name="T67" fmla="*/ 172 h 225"/>
                <a:gd name="T68" fmla="*/ 21 w 200"/>
                <a:gd name="T69" fmla="*/ 175 h 225"/>
                <a:gd name="T70" fmla="*/ 27 w 200"/>
                <a:gd name="T71" fmla="*/ 168 h 225"/>
                <a:gd name="T72" fmla="*/ 19 w 200"/>
                <a:gd name="T73" fmla="*/ 142 h 225"/>
                <a:gd name="T74" fmla="*/ 21 w 200"/>
                <a:gd name="T75" fmla="*/ 146 h 225"/>
                <a:gd name="T76" fmla="*/ 27 w 200"/>
                <a:gd name="T77" fmla="*/ 139 h 225"/>
                <a:gd name="T78" fmla="*/ 19 w 200"/>
                <a:gd name="T79" fmla="*/ 113 h 225"/>
                <a:gd name="T80" fmla="*/ 21 w 200"/>
                <a:gd name="T81" fmla="*/ 117 h 225"/>
                <a:gd name="T82" fmla="*/ 27 w 200"/>
                <a:gd name="T83" fmla="*/ 110 h 225"/>
                <a:gd name="T84" fmla="*/ 19 w 200"/>
                <a:gd name="T85" fmla="*/ 83 h 225"/>
                <a:gd name="T86" fmla="*/ 21 w 200"/>
                <a:gd name="T87" fmla="*/ 87 h 225"/>
                <a:gd name="T88" fmla="*/ 27 w 200"/>
                <a:gd name="T89" fmla="*/ 80 h 225"/>
                <a:gd name="T90" fmla="*/ 19 w 200"/>
                <a:gd name="T91" fmla="*/ 54 h 225"/>
                <a:gd name="T92" fmla="*/ 21 w 200"/>
                <a:gd name="T93" fmla="*/ 58 h 225"/>
                <a:gd name="T94" fmla="*/ 27 w 200"/>
                <a:gd name="T95" fmla="*/ 51 h 225"/>
                <a:gd name="T96" fmla="*/ 19 w 200"/>
                <a:gd name="T97" fmla="*/ 25 h 225"/>
                <a:gd name="T98" fmla="*/ 21 w 200"/>
                <a:gd name="T99" fmla="*/ 29 h 225"/>
                <a:gd name="T100" fmla="*/ 27 w 200"/>
                <a:gd name="T101" fmla="*/ 22 h 225"/>
                <a:gd name="T102" fmla="*/ 19 w 200"/>
                <a:gd name="T103" fmla="*/ 8 h 225"/>
                <a:gd name="T104" fmla="*/ 192 w 200"/>
                <a:gd name="T105" fmla="*/ 4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0" h="225">
                  <a:moveTo>
                    <a:pt x="160" y="0"/>
                  </a:moveTo>
                  <a:cubicBezTo>
                    <a:pt x="15" y="0"/>
                    <a:pt x="15" y="0"/>
                    <a:pt x="15" y="0"/>
                  </a:cubicBezTo>
                  <a:cubicBezTo>
                    <a:pt x="12" y="0"/>
                    <a:pt x="11" y="2"/>
                    <a:pt x="11" y="4"/>
                  </a:cubicBezTo>
                  <a:cubicBezTo>
                    <a:pt x="11" y="17"/>
                    <a:pt x="11" y="17"/>
                    <a:pt x="11" y="17"/>
                  </a:cubicBezTo>
                  <a:cubicBezTo>
                    <a:pt x="4" y="18"/>
                    <a:pt x="0" y="21"/>
                    <a:pt x="0" y="26"/>
                  </a:cubicBezTo>
                  <a:cubicBezTo>
                    <a:pt x="0" y="30"/>
                    <a:pt x="4" y="34"/>
                    <a:pt x="11" y="35"/>
                  </a:cubicBezTo>
                  <a:cubicBezTo>
                    <a:pt x="11" y="46"/>
                    <a:pt x="11" y="46"/>
                    <a:pt x="11" y="46"/>
                  </a:cubicBezTo>
                  <a:cubicBezTo>
                    <a:pt x="4" y="47"/>
                    <a:pt x="0" y="51"/>
                    <a:pt x="0" y="55"/>
                  </a:cubicBezTo>
                  <a:cubicBezTo>
                    <a:pt x="0" y="60"/>
                    <a:pt x="4" y="63"/>
                    <a:pt x="11" y="65"/>
                  </a:cubicBezTo>
                  <a:cubicBezTo>
                    <a:pt x="11" y="75"/>
                    <a:pt x="11" y="75"/>
                    <a:pt x="11" y="75"/>
                  </a:cubicBezTo>
                  <a:cubicBezTo>
                    <a:pt x="4" y="76"/>
                    <a:pt x="0" y="80"/>
                    <a:pt x="0" y="85"/>
                  </a:cubicBezTo>
                  <a:cubicBezTo>
                    <a:pt x="0" y="89"/>
                    <a:pt x="4" y="93"/>
                    <a:pt x="11" y="94"/>
                  </a:cubicBezTo>
                  <a:cubicBezTo>
                    <a:pt x="11" y="105"/>
                    <a:pt x="11" y="105"/>
                    <a:pt x="11" y="105"/>
                  </a:cubicBezTo>
                  <a:cubicBezTo>
                    <a:pt x="4" y="106"/>
                    <a:pt x="0" y="109"/>
                    <a:pt x="0" y="114"/>
                  </a:cubicBezTo>
                  <a:cubicBezTo>
                    <a:pt x="0" y="119"/>
                    <a:pt x="4" y="122"/>
                    <a:pt x="11" y="123"/>
                  </a:cubicBezTo>
                  <a:cubicBezTo>
                    <a:pt x="11" y="134"/>
                    <a:pt x="11" y="134"/>
                    <a:pt x="11" y="134"/>
                  </a:cubicBezTo>
                  <a:cubicBezTo>
                    <a:pt x="4" y="135"/>
                    <a:pt x="0" y="139"/>
                    <a:pt x="0" y="143"/>
                  </a:cubicBezTo>
                  <a:cubicBezTo>
                    <a:pt x="0" y="148"/>
                    <a:pt x="4" y="152"/>
                    <a:pt x="11" y="153"/>
                  </a:cubicBezTo>
                  <a:cubicBezTo>
                    <a:pt x="11" y="163"/>
                    <a:pt x="11" y="163"/>
                    <a:pt x="11" y="163"/>
                  </a:cubicBezTo>
                  <a:cubicBezTo>
                    <a:pt x="4" y="164"/>
                    <a:pt x="0" y="168"/>
                    <a:pt x="0" y="173"/>
                  </a:cubicBezTo>
                  <a:cubicBezTo>
                    <a:pt x="0" y="177"/>
                    <a:pt x="4" y="181"/>
                    <a:pt x="11" y="182"/>
                  </a:cubicBezTo>
                  <a:cubicBezTo>
                    <a:pt x="11" y="193"/>
                    <a:pt x="11" y="193"/>
                    <a:pt x="11" y="193"/>
                  </a:cubicBezTo>
                  <a:cubicBezTo>
                    <a:pt x="4" y="194"/>
                    <a:pt x="0" y="197"/>
                    <a:pt x="0" y="202"/>
                  </a:cubicBezTo>
                  <a:cubicBezTo>
                    <a:pt x="0" y="207"/>
                    <a:pt x="4" y="210"/>
                    <a:pt x="11" y="211"/>
                  </a:cubicBezTo>
                  <a:cubicBezTo>
                    <a:pt x="11" y="221"/>
                    <a:pt x="11" y="221"/>
                    <a:pt x="11" y="221"/>
                  </a:cubicBezTo>
                  <a:cubicBezTo>
                    <a:pt x="11" y="223"/>
                    <a:pt x="12" y="225"/>
                    <a:pt x="15" y="225"/>
                  </a:cubicBezTo>
                  <a:cubicBezTo>
                    <a:pt x="160" y="225"/>
                    <a:pt x="160" y="225"/>
                    <a:pt x="160" y="225"/>
                  </a:cubicBezTo>
                  <a:cubicBezTo>
                    <a:pt x="182" y="225"/>
                    <a:pt x="200" y="207"/>
                    <a:pt x="200" y="185"/>
                  </a:cubicBezTo>
                  <a:cubicBezTo>
                    <a:pt x="200" y="40"/>
                    <a:pt x="200" y="40"/>
                    <a:pt x="200" y="40"/>
                  </a:cubicBezTo>
                  <a:cubicBezTo>
                    <a:pt x="200" y="18"/>
                    <a:pt x="182" y="0"/>
                    <a:pt x="160" y="0"/>
                  </a:cubicBezTo>
                  <a:close/>
                  <a:moveTo>
                    <a:pt x="8" y="26"/>
                  </a:moveTo>
                  <a:cubicBezTo>
                    <a:pt x="9" y="26"/>
                    <a:pt x="9" y="25"/>
                    <a:pt x="11" y="25"/>
                  </a:cubicBezTo>
                  <a:cubicBezTo>
                    <a:pt x="11" y="27"/>
                    <a:pt x="11" y="27"/>
                    <a:pt x="11" y="27"/>
                  </a:cubicBezTo>
                  <a:cubicBezTo>
                    <a:pt x="9" y="27"/>
                    <a:pt x="9" y="26"/>
                    <a:pt x="8" y="26"/>
                  </a:cubicBezTo>
                  <a:close/>
                  <a:moveTo>
                    <a:pt x="8" y="55"/>
                  </a:moveTo>
                  <a:cubicBezTo>
                    <a:pt x="9" y="55"/>
                    <a:pt x="9" y="54"/>
                    <a:pt x="11" y="54"/>
                  </a:cubicBezTo>
                  <a:cubicBezTo>
                    <a:pt x="11" y="56"/>
                    <a:pt x="11" y="56"/>
                    <a:pt x="11" y="56"/>
                  </a:cubicBezTo>
                  <a:cubicBezTo>
                    <a:pt x="9" y="56"/>
                    <a:pt x="9" y="56"/>
                    <a:pt x="8" y="55"/>
                  </a:cubicBezTo>
                  <a:close/>
                  <a:moveTo>
                    <a:pt x="8" y="85"/>
                  </a:moveTo>
                  <a:cubicBezTo>
                    <a:pt x="9" y="84"/>
                    <a:pt x="9" y="84"/>
                    <a:pt x="11" y="83"/>
                  </a:cubicBezTo>
                  <a:cubicBezTo>
                    <a:pt x="11" y="86"/>
                    <a:pt x="11" y="86"/>
                    <a:pt x="11" y="86"/>
                  </a:cubicBezTo>
                  <a:cubicBezTo>
                    <a:pt x="9" y="85"/>
                    <a:pt x="9" y="85"/>
                    <a:pt x="8" y="85"/>
                  </a:cubicBezTo>
                  <a:close/>
                  <a:moveTo>
                    <a:pt x="8" y="114"/>
                  </a:moveTo>
                  <a:cubicBezTo>
                    <a:pt x="9" y="114"/>
                    <a:pt x="9" y="113"/>
                    <a:pt x="11" y="113"/>
                  </a:cubicBezTo>
                  <a:cubicBezTo>
                    <a:pt x="11" y="115"/>
                    <a:pt x="11" y="115"/>
                    <a:pt x="11" y="115"/>
                  </a:cubicBezTo>
                  <a:cubicBezTo>
                    <a:pt x="9" y="115"/>
                    <a:pt x="9" y="114"/>
                    <a:pt x="8" y="114"/>
                  </a:cubicBezTo>
                  <a:close/>
                  <a:moveTo>
                    <a:pt x="8" y="143"/>
                  </a:moveTo>
                  <a:cubicBezTo>
                    <a:pt x="9" y="143"/>
                    <a:pt x="9" y="142"/>
                    <a:pt x="11" y="142"/>
                  </a:cubicBezTo>
                  <a:cubicBezTo>
                    <a:pt x="11" y="144"/>
                    <a:pt x="11" y="144"/>
                    <a:pt x="11" y="144"/>
                  </a:cubicBezTo>
                  <a:cubicBezTo>
                    <a:pt x="9" y="144"/>
                    <a:pt x="9" y="144"/>
                    <a:pt x="8" y="143"/>
                  </a:cubicBezTo>
                  <a:close/>
                  <a:moveTo>
                    <a:pt x="8" y="173"/>
                  </a:moveTo>
                  <a:cubicBezTo>
                    <a:pt x="9" y="172"/>
                    <a:pt x="9" y="172"/>
                    <a:pt x="11" y="171"/>
                  </a:cubicBezTo>
                  <a:cubicBezTo>
                    <a:pt x="11" y="174"/>
                    <a:pt x="11" y="174"/>
                    <a:pt x="11" y="174"/>
                  </a:cubicBezTo>
                  <a:cubicBezTo>
                    <a:pt x="9" y="173"/>
                    <a:pt x="9" y="173"/>
                    <a:pt x="8" y="173"/>
                  </a:cubicBezTo>
                  <a:close/>
                  <a:moveTo>
                    <a:pt x="8" y="202"/>
                  </a:moveTo>
                  <a:cubicBezTo>
                    <a:pt x="9" y="202"/>
                    <a:pt x="9" y="201"/>
                    <a:pt x="11" y="201"/>
                  </a:cubicBezTo>
                  <a:cubicBezTo>
                    <a:pt x="11" y="203"/>
                    <a:pt x="11" y="203"/>
                    <a:pt x="11" y="203"/>
                  </a:cubicBezTo>
                  <a:cubicBezTo>
                    <a:pt x="9" y="203"/>
                    <a:pt x="9" y="202"/>
                    <a:pt x="8" y="202"/>
                  </a:cubicBezTo>
                  <a:close/>
                  <a:moveTo>
                    <a:pt x="192" y="185"/>
                  </a:moveTo>
                  <a:cubicBezTo>
                    <a:pt x="192" y="202"/>
                    <a:pt x="177" y="217"/>
                    <a:pt x="160" y="217"/>
                  </a:cubicBezTo>
                  <a:cubicBezTo>
                    <a:pt x="19" y="217"/>
                    <a:pt x="19" y="217"/>
                    <a:pt x="19" y="217"/>
                  </a:cubicBezTo>
                  <a:cubicBezTo>
                    <a:pt x="19" y="201"/>
                    <a:pt x="19" y="201"/>
                    <a:pt x="19" y="201"/>
                  </a:cubicBezTo>
                  <a:cubicBezTo>
                    <a:pt x="20" y="201"/>
                    <a:pt x="20" y="202"/>
                    <a:pt x="21" y="202"/>
                  </a:cubicBezTo>
                  <a:cubicBezTo>
                    <a:pt x="21" y="203"/>
                    <a:pt x="22" y="203"/>
                    <a:pt x="21" y="205"/>
                  </a:cubicBezTo>
                  <a:cubicBezTo>
                    <a:pt x="29" y="207"/>
                    <a:pt x="29" y="207"/>
                    <a:pt x="29" y="207"/>
                  </a:cubicBezTo>
                  <a:cubicBezTo>
                    <a:pt x="30" y="203"/>
                    <a:pt x="29" y="200"/>
                    <a:pt x="27" y="198"/>
                  </a:cubicBezTo>
                  <a:cubicBezTo>
                    <a:pt x="26" y="195"/>
                    <a:pt x="22" y="193"/>
                    <a:pt x="19" y="193"/>
                  </a:cubicBezTo>
                  <a:cubicBezTo>
                    <a:pt x="19" y="172"/>
                    <a:pt x="19" y="172"/>
                    <a:pt x="19" y="172"/>
                  </a:cubicBezTo>
                  <a:cubicBezTo>
                    <a:pt x="20" y="172"/>
                    <a:pt x="20" y="172"/>
                    <a:pt x="21" y="173"/>
                  </a:cubicBezTo>
                  <a:cubicBezTo>
                    <a:pt x="21" y="173"/>
                    <a:pt x="22" y="174"/>
                    <a:pt x="21" y="175"/>
                  </a:cubicBezTo>
                  <a:cubicBezTo>
                    <a:pt x="29" y="178"/>
                    <a:pt x="29" y="178"/>
                    <a:pt x="29" y="178"/>
                  </a:cubicBezTo>
                  <a:cubicBezTo>
                    <a:pt x="30" y="173"/>
                    <a:pt x="29" y="170"/>
                    <a:pt x="27" y="168"/>
                  </a:cubicBezTo>
                  <a:cubicBezTo>
                    <a:pt x="26" y="166"/>
                    <a:pt x="22" y="164"/>
                    <a:pt x="19" y="163"/>
                  </a:cubicBezTo>
                  <a:cubicBezTo>
                    <a:pt x="19" y="142"/>
                    <a:pt x="19" y="142"/>
                    <a:pt x="19" y="142"/>
                  </a:cubicBezTo>
                  <a:cubicBezTo>
                    <a:pt x="20" y="143"/>
                    <a:pt x="20" y="143"/>
                    <a:pt x="21" y="144"/>
                  </a:cubicBezTo>
                  <a:cubicBezTo>
                    <a:pt x="21" y="144"/>
                    <a:pt x="22" y="145"/>
                    <a:pt x="21" y="146"/>
                  </a:cubicBezTo>
                  <a:cubicBezTo>
                    <a:pt x="29" y="148"/>
                    <a:pt x="29" y="148"/>
                    <a:pt x="29" y="148"/>
                  </a:cubicBezTo>
                  <a:cubicBezTo>
                    <a:pt x="30" y="144"/>
                    <a:pt x="29" y="141"/>
                    <a:pt x="27" y="139"/>
                  </a:cubicBezTo>
                  <a:cubicBezTo>
                    <a:pt x="26" y="136"/>
                    <a:pt x="22" y="135"/>
                    <a:pt x="19" y="134"/>
                  </a:cubicBezTo>
                  <a:cubicBezTo>
                    <a:pt x="19" y="113"/>
                    <a:pt x="19" y="113"/>
                    <a:pt x="19" y="113"/>
                  </a:cubicBezTo>
                  <a:cubicBezTo>
                    <a:pt x="20" y="113"/>
                    <a:pt x="20" y="114"/>
                    <a:pt x="21" y="114"/>
                  </a:cubicBezTo>
                  <a:cubicBezTo>
                    <a:pt x="21" y="115"/>
                    <a:pt x="22" y="115"/>
                    <a:pt x="21" y="117"/>
                  </a:cubicBezTo>
                  <a:cubicBezTo>
                    <a:pt x="29" y="119"/>
                    <a:pt x="29" y="119"/>
                    <a:pt x="29" y="119"/>
                  </a:cubicBezTo>
                  <a:cubicBezTo>
                    <a:pt x="30" y="115"/>
                    <a:pt x="29" y="111"/>
                    <a:pt x="27" y="110"/>
                  </a:cubicBezTo>
                  <a:cubicBezTo>
                    <a:pt x="26" y="107"/>
                    <a:pt x="22" y="105"/>
                    <a:pt x="19" y="105"/>
                  </a:cubicBezTo>
                  <a:cubicBezTo>
                    <a:pt x="19" y="83"/>
                    <a:pt x="19" y="83"/>
                    <a:pt x="19" y="83"/>
                  </a:cubicBezTo>
                  <a:cubicBezTo>
                    <a:pt x="20" y="84"/>
                    <a:pt x="20" y="84"/>
                    <a:pt x="21" y="85"/>
                  </a:cubicBezTo>
                  <a:cubicBezTo>
                    <a:pt x="21" y="85"/>
                    <a:pt x="22" y="86"/>
                    <a:pt x="21" y="87"/>
                  </a:cubicBezTo>
                  <a:cubicBezTo>
                    <a:pt x="29" y="90"/>
                    <a:pt x="29" y="90"/>
                    <a:pt x="29" y="90"/>
                  </a:cubicBezTo>
                  <a:cubicBezTo>
                    <a:pt x="30" y="85"/>
                    <a:pt x="29" y="82"/>
                    <a:pt x="27" y="80"/>
                  </a:cubicBezTo>
                  <a:cubicBezTo>
                    <a:pt x="26" y="78"/>
                    <a:pt x="22" y="76"/>
                    <a:pt x="19" y="75"/>
                  </a:cubicBezTo>
                  <a:cubicBezTo>
                    <a:pt x="19" y="54"/>
                    <a:pt x="19" y="54"/>
                    <a:pt x="19" y="54"/>
                  </a:cubicBezTo>
                  <a:cubicBezTo>
                    <a:pt x="20" y="54"/>
                    <a:pt x="20" y="55"/>
                    <a:pt x="21" y="56"/>
                  </a:cubicBezTo>
                  <a:cubicBezTo>
                    <a:pt x="21" y="56"/>
                    <a:pt x="22" y="56"/>
                    <a:pt x="21" y="58"/>
                  </a:cubicBezTo>
                  <a:cubicBezTo>
                    <a:pt x="29" y="60"/>
                    <a:pt x="29" y="60"/>
                    <a:pt x="29" y="60"/>
                  </a:cubicBezTo>
                  <a:cubicBezTo>
                    <a:pt x="30" y="56"/>
                    <a:pt x="29" y="53"/>
                    <a:pt x="27" y="51"/>
                  </a:cubicBezTo>
                  <a:cubicBezTo>
                    <a:pt x="26" y="48"/>
                    <a:pt x="22" y="47"/>
                    <a:pt x="19" y="46"/>
                  </a:cubicBezTo>
                  <a:cubicBezTo>
                    <a:pt x="19" y="25"/>
                    <a:pt x="19" y="25"/>
                    <a:pt x="19" y="25"/>
                  </a:cubicBezTo>
                  <a:cubicBezTo>
                    <a:pt x="20" y="25"/>
                    <a:pt x="20" y="26"/>
                    <a:pt x="21" y="26"/>
                  </a:cubicBezTo>
                  <a:cubicBezTo>
                    <a:pt x="21" y="26"/>
                    <a:pt x="22" y="27"/>
                    <a:pt x="21" y="29"/>
                  </a:cubicBezTo>
                  <a:cubicBezTo>
                    <a:pt x="29" y="31"/>
                    <a:pt x="29" y="31"/>
                    <a:pt x="29" y="31"/>
                  </a:cubicBezTo>
                  <a:cubicBezTo>
                    <a:pt x="30" y="27"/>
                    <a:pt x="29" y="23"/>
                    <a:pt x="27" y="22"/>
                  </a:cubicBezTo>
                  <a:cubicBezTo>
                    <a:pt x="26" y="19"/>
                    <a:pt x="22" y="17"/>
                    <a:pt x="19" y="16"/>
                  </a:cubicBezTo>
                  <a:cubicBezTo>
                    <a:pt x="19" y="8"/>
                    <a:pt x="19" y="8"/>
                    <a:pt x="19" y="8"/>
                  </a:cubicBezTo>
                  <a:cubicBezTo>
                    <a:pt x="160" y="8"/>
                    <a:pt x="160" y="8"/>
                    <a:pt x="160" y="8"/>
                  </a:cubicBezTo>
                  <a:cubicBezTo>
                    <a:pt x="177" y="8"/>
                    <a:pt x="192" y="22"/>
                    <a:pt x="192" y="40"/>
                  </a:cubicBezTo>
                  <a:lnTo>
                    <a:pt x="192" y="1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grpSp>
        <p:nvGrpSpPr>
          <p:cNvPr id="37" name="Teal Tile"/>
          <p:cNvGrpSpPr/>
          <p:nvPr userDrawn="1"/>
        </p:nvGrpSpPr>
        <p:grpSpPr>
          <a:xfrm>
            <a:off x="1037160" y="4776051"/>
            <a:ext cx="1352819" cy="1352275"/>
            <a:chOff x="1020317" y="4686638"/>
            <a:chExt cx="1325880" cy="1325880"/>
          </a:xfrm>
        </p:grpSpPr>
        <p:sp>
          <p:nvSpPr>
            <p:cNvPr id="38" name="Rectangle 37"/>
            <p:cNvSpPr/>
            <p:nvPr/>
          </p:nvSpPr>
          <p:spPr bwMode="auto">
            <a:xfrm>
              <a:off x="1020317" y="4686638"/>
              <a:ext cx="1325880" cy="132588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9" name="Freeform 13"/>
            <p:cNvSpPr>
              <a:spLocks noEditPoints="1"/>
            </p:cNvSpPr>
            <p:nvPr/>
          </p:nvSpPr>
          <p:spPr bwMode="auto">
            <a:xfrm>
              <a:off x="1455948" y="4930478"/>
              <a:ext cx="454618" cy="838200"/>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grpSp>
        <p:nvGrpSpPr>
          <p:cNvPr id="5" name="Green Tile"/>
          <p:cNvGrpSpPr/>
          <p:nvPr userDrawn="1"/>
        </p:nvGrpSpPr>
        <p:grpSpPr>
          <a:xfrm>
            <a:off x="2565149" y="4776051"/>
            <a:ext cx="1352819" cy="1352275"/>
            <a:chOff x="2514069" y="4682828"/>
            <a:chExt cx="1325880" cy="1325880"/>
          </a:xfrm>
        </p:grpSpPr>
        <p:sp>
          <p:nvSpPr>
            <p:cNvPr id="41" name="Rectangle 40"/>
            <p:cNvSpPr/>
            <p:nvPr/>
          </p:nvSpPr>
          <p:spPr bwMode="auto">
            <a:xfrm>
              <a:off x="2514069" y="4682828"/>
              <a:ext cx="1325880" cy="1325880"/>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46" name="Freeform 73"/>
            <p:cNvSpPr>
              <a:spLocks noEditPoints="1"/>
            </p:cNvSpPr>
            <p:nvPr userDrawn="1"/>
          </p:nvSpPr>
          <p:spPr bwMode="auto">
            <a:xfrm>
              <a:off x="2757463" y="5062311"/>
              <a:ext cx="839092" cy="702557"/>
            </a:xfrm>
            <a:custGeom>
              <a:avLst/>
              <a:gdLst>
                <a:gd name="T0" fmla="*/ 339 w 411"/>
                <a:gd name="T1" fmla="*/ 344 h 344"/>
                <a:gd name="T2" fmla="*/ 334 w 411"/>
                <a:gd name="T3" fmla="*/ 342 h 344"/>
                <a:gd name="T4" fmla="*/ 270 w 411"/>
                <a:gd name="T5" fmla="*/ 277 h 344"/>
                <a:gd name="T6" fmla="*/ 74 w 411"/>
                <a:gd name="T7" fmla="*/ 277 h 344"/>
                <a:gd name="T8" fmla="*/ 0 w 411"/>
                <a:gd name="T9" fmla="*/ 203 h 344"/>
                <a:gd name="T10" fmla="*/ 0 w 411"/>
                <a:gd name="T11" fmla="*/ 74 h 344"/>
                <a:gd name="T12" fmla="*/ 74 w 411"/>
                <a:gd name="T13" fmla="*/ 0 h 344"/>
                <a:gd name="T14" fmla="*/ 338 w 411"/>
                <a:gd name="T15" fmla="*/ 0 h 344"/>
                <a:gd name="T16" fmla="*/ 411 w 411"/>
                <a:gd name="T17" fmla="*/ 74 h 344"/>
                <a:gd name="T18" fmla="*/ 411 w 411"/>
                <a:gd name="T19" fmla="*/ 203 h 344"/>
                <a:gd name="T20" fmla="*/ 347 w 411"/>
                <a:gd name="T21" fmla="*/ 277 h 344"/>
                <a:gd name="T22" fmla="*/ 347 w 411"/>
                <a:gd name="T23" fmla="*/ 337 h 344"/>
                <a:gd name="T24" fmla="*/ 342 w 411"/>
                <a:gd name="T25" fmla="*/ 344 h 344"/>
                <a:gd name="T26" fmla="*/ 339 w 411"/>
                <a:gd name="T27" fmla="*/ 344 h 344"/>
                <a:gd name="T28" fmla="*/ 74 w 411"/>
                <a:gd name="T29" fmla="*/ 15 h 344"/>
                <a:gd name="T30" fmla="*/ 14 w 411"/>
                <a:gd name="T31" fmla="*/ 74 h 344"/>
                <a:gd name="T32" fmla="*/ 14 w 411"/>
                <a:gd name="T33" fmla="*/ 203 h 344"/>
                <a:gd name="T34" fmla="*/ 74 w 411"/>
                <a:gd name="T35" fmla="*/ 262 h 344"/>
                <a:gd name="T36" fmla="*/ 273 w 411"/>
                <a:gd name="T37" fmla="*/ 262 h 344"/>
                <a:gd name="T38" fmla="*/ 278 w 411"/>
                <a:gd name="T39" fmla="*/ 264 h 344"/>
                <a:gd name="T40" fmla="*/ 332 w 411"/>
                <a:gd name="T41" fmla="*/ 319 h 344"/>
                <a:gd name="T42" fmla="*/ 332 w 411"/>
                <a:gd name="T43" fmla="*/ 270 h 344"/>
                <a:gd name="T44" fmla="*/ 339 w 411"/>
                <a:gd name="T45" fmla="*/ 262 h 344"/>
                <a:gd name="T46" fmla="*/ 397 w 411"/>
                <a:gd name="T47" fmla="*/ 203 h 344"/>
                <a:gd name="T48" fmla="*/ 397 w 411"/>
                <a:gd name="T49" fmla="*/ 74 h 344"/>
                <a:gd name="T50" fmla="*/ 338 w 411"/>
                <a:gd name="T51" fmla="*/ 15 h 344"/>
                <a:gd name="T52" fmla="*/ 74 w 411"/>
                <a:gd name="T53" fmla="*/ 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11" h="344">
                  <a:moveTo>
                    <a:pt x="339" y="344"/>
                  </a:moveTo>
                  <a:cubicBezTo>
                    <a:pt x="337" y="344"/>
                    <a:pt x="336" y="343"/>
                    <a:pt x="334" y="342"/>
                  </a:cubicBezTo>
                  <a:cubicBezTo>
                    <a:pt x="270" y="277"/>
                    <a:pt x="270" y="277"/>
                    <a:pt x="270" y="277"/>
                  </a:cubicBezTo>
                  <a:cubicBezTo>
                    <a:pt x="74" y="277"/>
                    <a:pt x="74" y="277"/>
                    <a:pt x="74" y="277"/>
                  </a:cubicBezTo>
                  <a:cubicBezTo>
                    <a:pt x="33" y="277"/>
                    <a:pt x="0" y="244"/>
                    <a:pt x="0" y="203"/>
                  </a:cubicBezTo>
                  <a:cubicBezTo>
                    <a:pt x="0" y="74"/>
                    <a:pt x="0" y="74"/>
                    <a:pt x="0" y="74"/>
                  </a:cubicBezTo>
                  <a:cubicBezTo>
                    <a:pt x="0" y="33"/>
                    <a:pt x="33" y="0"/>
                    <a:pt x="74" y="0"/>
                  </a:cubicBezTo>
                  <a:cubicBezTo>
                    <a:pt x="338" y="0"/>
                    <a:pt x="338" y="0"/>
                    <a:pt x="338" y="0"/>
                  </a:cubicBezTo>
                  <a:cubicBezTo>
                    <a:pt x="378" y="0"/>
                    <a:pt x="411" y="33"/>
                    <a:pt x="411" y="74"/>
                  </a:cubicBezTo>
                  <a:cubicBezTo>
                    <a:pt x="411" y="203"/>
                    <a:pt x="411" y="203"/>
                    <a:pt x="411" y="203"/>
                  </a:cubicBezTo>
                  <a:cubicBezTo>
                    <a:pt x="411" y="242"/>
                    <a:pt x="384" y="273"/>
                    <a:pt x="347" y="277"/>
                  </a:cubicBezTo>
                  <a:cubicBezTo>
                    <a:pt x="347" y="337"/>
                    <a:pt x="347" y="337"/>
                    <a:pt x="347" y="337"/>
                  </a:cubicBezTo>
                  <a:cubicBezTo>
                    <a:pt x="347" y="340"/>
                    <a:pt x="345" y="342"/>
                    <a:pt x="342" y="344"/>
                  </a:cubicBezTo>
                  <a:cubicBezTo>
                    <a:pt x="341" y="344"/>
                    <a:pt x="340" y="344"/>
                    <a:pt x="339" y="344"/>
                  </a:cubicBezTo>
                  <a:close/>
                  <a:moveTo>
                    <a:pt x="74" y="15"/>
                  </a:moveTo>
                  <a:cubicBezTo>
                    <a:pt x="41" y="15"/>
                    <a:pt x="14" y="41"/>
                    <a:pt x="14" y="74"/>
                  </a:cubicBezTo>
                  <a:cubicBezTo>
                    <a:pt x="14" y="203"/>
                    <a:pt x="14" y="203"/>
                    <a:pt x="14" y="203"/>
                  </a:cubicBezTo>
                  <a:cubicBezTo>
                    <a:pt x="14" y="236"/>
                    <a:pt x="41" y="262"/>
                    <a:pt x="74" y="262"/>
                  </a:cubicBezTo>
                  <a:cubicBezTo>
                    <a:pt x="273" y="262"/>
                    <a:pt x="273" y="262"/>
                    <a:pt x="273" y="262"/>
                  </a:cubicBezTo>
                  <a:cubicBezTo>
                    <a:pt x="275" y="262"/>
                    <a:pt x="277" y="263"/>
                    <a:pt x="278" y="264"/>
                  </a:cubicBezTo>
                  <a:cubicBezTo>
                    <a:pt x="332" y="319"/>
                    <a:pt x="332" y="319"/>
                    <a:pt x="332" y="319"/>
                  </a:cubicBezTo>
                  <a:cubicBezTo>
                    <a:pt x="332" y="270"/>
                    <a:pt x="332" y="270"/>
                    <a:pt x="332" y="270"/>
                  </a:cubicBezTo>
                  <a:cubicBezTo>
                    <a:pt x="332" y="266"/>
                    <a:pt x="335" y="262"/>
                    <a:pt x="339" y="262"/>
                  </a:cubicBezTo>
                  <a:cubicBezTo>
                    <a:pt x="371" y="262"/>
                    <a:pt x="397" y="236"/>
                    <a:pt x="397" y="203"/>
                  </a:cubicBezTo>
                  <a:cubicBezTo>
                    <a:pt x="397" y="74"/>
                    <a:pt x="397" y="74"/>
                    <a:pt x="397" y="74"/>
                  </a:cubicBezTo>
                  <a:cubicBezTo>
                    <a:pt x="397" y="41"/>
                    <a:pt x="370" y="15"/>
                    <a:pt x="338" y="15"/>
                  </a:cubicBezTo>
                  <a:lnTo>
                    <a:pt x="74" y="15"/>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 useBgFill="1">
        <p:nvSpPr>
          <p:cNvPr id="4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4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6410" y="3296314"/>
            <a:ext cx="6854802" cy="1256999"/>
          </a:xfrm>
        </p:spPr>
        <p:txBody>
          <a:bodyPr anchor="ctr">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4266410" y="5129319"/>
            <a:ext cx="7010299" cy="472477"/>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useBgFill="1">
        <p:nvSpPr>
          <p:cNvPr id="45" name="Bottom Mask"/>
          <p:cNvSpPr/>
          <p:nvPr userDrawn="1"/>
        </p:nvSpPr>
        <p:spPr bwMode="auto">
          <a:xfrm>
            <a:off x="0" y="6129925"/>
            <a:ext cx="12436476"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1025583818"/>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em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Demo</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6" name="Demo Tile"/>
          <p:cNvGrpSpPr/>
          <p:nvPr userDrawn="1"/>
        </p:nvGrpSpPr>
        <p:grpSpPr>
          <a:xfrm>
            <a:off x="1038288" y="3251347"/>
            <a:ext cx="2884696" cy="2883535"/>
            <a:chOff x="1022073" y="-1135906"/>
            <a:chExt cx="2827252" cy="2827252"/>
          </a:xfrm>
        </p:grpSpPr>
        <p:sp>
          <p:nvSpPr>
            <p:cNvPr id="17" name="Rectangle 16"/>
            <p:cNvSpPr/>
            <p:nvPr/>
          </p:nvSpPr>
          <p:spPr bwMode="auto">
            <a:xfrm>
              <a:off x="1022073" y="-1135906"/>
              <a:ext cx="2827252" cy="2827252"/>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18" name="Light bulb Icon"/>
            <p:cNvSpPr>
              <a:spLocks noEditPoints="1"/>
            </p:cNvSpPr>
            <p:nvPr/>
          </p:nvSpPr>
          <p:spPr bwMode="auto">
            <a:xfrm>
              <a:off x="1945077" y="-620805"/>
              <a:ext cx="979488" cy="1797050"/>
            </a:xfrm>
            <a:custGeom>
              <a:avLst/>
              <a:gdLst>
                <a:gd name="T0" fmla="*/ 18 w 122"/>
                <a:gd name="T1" fmla="*/ 137 h 224"/>
                <a:gd name="T2" fmla="*/ 105 w 122"/>
                <a:gd name="T3" fmla="*/ 22 h 224"/>
                <a:gd name="T4" fmla="*/ 119 w 122"/>
                <a:gd name="T5" fmla="*/ 29 h 224"/>
                <a:gd name="T6" fmla="*/ 119 w 122"/>
                <a:gd name="T7" fmla="*/ 41 h 224"/>
                <a:gd name="T8" fmla="*/ 17 w 122"/>
                <a:gd name="T9" fmla="*/ 75 h 224"/>
                <a:gd name="T10" fmla="*/ 14 w 122"/>
                <a:gd name="T11" fmla="*/ 76 h 224"/>
                <a:gd name="T12" fmla="*/ 2 w 122"/>
                <a:gd name="T13" fmla="*/ 64 h 224"/>
                <a:gd name="T14" fmla="*/ 10 w 122"/>
                <a:gd name="T15" fmla="*/ 50 h 224"/>
                <a:gd name="T16" fmla="*/ 8 w 122"/>
                <a:gd name="T17" fmla="*/ 58 h 224"/>
                <a:gd name="T18" fmla="*/ 9 w 122"/>
                <a:gd name="T19" fmla="*/ 66 h 224"/>
                <a:gd name="T20" fmla="*/ 14 w 122"/>
                <a:gd name="T21" fmla="*/ 70 h 224"/>
                <a:gd name="T22" fmla="*/ 111 w 122"/>
                <a:gd name="T23" fmla="*/ 41 h 224"/>
                <a:gd name="T24" fmla="*/ 115 w 122"/>
                <a:gd name="T25" fmla="*/ 35 h 224"/>
                <a:gd name="T26" fmla="*/ 108 w 122"/>
                <a:gd name="T27" fmla="*/ 27 h 224"/>
                <a:gd name="T28" fmla="*/ 12 w 122"/>
                <a:gd name="T29" fmla="*/ 56 h 224"/>
                <a:gd name="T30" fmla="*/ 10 w 122"/>
                <a:gd name="T31" fmla="*/ 16 h 224"/>
                <a:gd name="T32" fmla="*/ 73 w 122"/>
                <a:gd name="T33" fmla="*/ 9 h 224"/>
                <a:gd name="T34" fmla="*/ 67 w 122"/>
                <a:gd name="T35" fmla="*/ 27 h 224"/>
                <a:gd name="T36" fmla="*/ 14 w 122"/>
                <a:gd name="T37" fmla="*/ 42 h 224"/>
                <a:gd name="T38" fmla="*/ 2 w 122"/>
                <a:gd name="T39" fmla="*/ 31 h 224"/>
                <a:gd name="T40" fmla="*/ 9 w 122"/>
                <a:gd name="T41" fmla="*/ 32 h 224"/>
                <a:gd name="T42" fmla="*/ 16 w 122"/>
                <a:gd name="T43" fmla="*/ 36 h 224"/>
                <a:gd name="T44" fmla="*/ 69 w 122"/>
                <a:gd name="T45" fmla="*/ 14 h 224"/>
                <a:gd name="T46" fmla="*/ 63 w 122"/>
                <a:gd name="T47" fmla="*/ 7 h 224"/>
                <a:gd name="T48" fmla="*/ 12 w 122"/>
                <a:gd name="T49" fmla="*/ 22 h 224"/>
                <a:gd name="T50" fmla="*/ 113 w 122"/>
                <a:gd name="T51" fmla="*/ 114 h 224"/>
                <a:gd name="T52" fmla="*/ 99 w 122"/>
                <a:gd name="T53" fmla="*/ 124 h 224"/>
                <a:gd name="T54" fmla="*/ 110 w 122"/>
                <a:gd name="T55" fmla="*/ 137 h 224"/>
                <a:gd name="T56" fmla="*/ 87 w 122"/>
                <a:gd name="T57" fmla="*/ 208 h 224"/>
                <a:gd name="T58" fmla="*/ 74 w 122"/>
                <a:gd name="T59" fmla="*/ 224 h 224"/>
                <a:gd name="T60" fmla="*/ 41 w 122"/>
                <a:gd name="T61" fmla="*/ 213 h 224"/>
                <a:gd name="T62" fmla="*/ 18 w 122"/>
                <a:gd name="T63" fmla="*/ 187 h 224"/>
                <a:gd name="T64" fmla="*/ 29 w 122"/>
                <a:gd name="T65" fmla="*/ 137 h 224"/>
                <a:gd name="T66" fmla="*/ 23 w 122"/>
                <a:gd name="T67" fmla="*/ 113 h 224"/>
                <a:gd name="T68" fmla="*/ 10 w 122"/>
                <a:gd name="T69" fmla="*/ 109 h 224"/>
                <a:gd name="T70" fmla="*/ 2 w 122"/>
                <a:gd name="T71" fmla="*/ 98 h 224"/>
                <a:gd name="T72" fmla="*/ 3 w 122"/>
                <a:gd name="T73" fmla="*/ 89 h 224"/>
                <a:gd name="T74" fmla="*/ 105 w 122"/>
                <a:gd name="T75" fmla="*/ 55 h 224"/>
                <a:gd name="T76" fmla="*/ 120 w 122"/>
                <a:gd name="T77" fmla="*/ 66 h 224"/>
                <a:gd name="T78" fmla="*/ 113 w 122"/>
                <a:gd name="T79" fmla="*/ 81 h 224"/>
                <a:gd name="T80" fmla="*/ 56 w 122"/>
                <a:gd name="T81" fmla="*/ 105 h 224"/>
                <a:gd name="T82" fmla="*/ 72 w 122"/>
                <a:gd name="T83" fmla="*/ 137 h 224"/>
                <a:gd name="T84" fmla="*/ 82 w 122"/>
                <a:gd name="T85" fmla="*/ 95 h 224"/>
                <a:gd name="T86" fmla="*/ 119 w 122"/>
                <a:gd name="T87" fmla="*/ 96 h 224"/>
                <a:gd name="T88" fmla="*/ 113 w 122"/>
                <a:gd name="T89" fmla="*/ 114 h 224"/>
                <a:gd name="T90" fmla="*/ 111 w 122"/>
                <a:gd name="T91" fmla="*/ 75 h 224"/>
                <a:gd name="T92" fmla="*/ 115 w 122"/>
                <a:gd name="T93" fmla="*/ 68 h 224"/>
                <a:gd name="T94" fmla="*/ 108 w 122"/>
                <a:gd name="T95" fmla="*/ 61 h 224"/>
                <a:gd name="T96" fmla="*/ 25 w 122"/>
                <a:gd name="T97" fmla="*/ 86 h 224"/>
                <a:gd name="T98" fmla="*/ 12 w 122"/>
                <a:gd name="T99" fmla="*/ 89 h 224"/>
                <a:gd name="T100" fmla="*/ 8 w 122"/>
                <a:gd name="T101" fmla="*/ 92 h 224"/>
                <a:gd name="T102" fmla="*/ 8 w 122"/>
                <a:gd name="T103" fmla="*/ 96 h 224"/>
                <a:gd name="T104" fmla="*/ 12 w 122"/>
                <a:gd name="T105" fmla="*/ 103 h 224"/>
                <a:gd name="T106" fmla="*/ 25 w 122"/>
                <a:gd name="T107" fmla="*/ 107 h 224"/>
                <a:gd name="T108" fmla="*/ 35 w 122"/>
                <a:gd name="T109" fmla="*/ 120 h 224"/>
                <a:gd name="T110" fmla="*/ 50 w 122"/>
                <a:gd name="T111" fmla="*/ 137 h 224"/>
                <a:gd name="T112" fmla="*/ 48 w 122"/>
                <a:gd name="T113" fmla="*/ 100 h 224"/>
                <a:gd name="T114" fmla="*/ 49 w 122"/>
                <a:gd name="T115" fmla="*/ 93 h 224"/>
                <a:gd name="T116" fmla="*/ 113 w 122"/>
                <a:gd name="T117" fmla="*/ 98 h 224"/>
                <a:gd name="T118" fmla="*/ 84 w 122"/>
                <a:gd name="T119" fmla="*/ 101 h 224"/>
                <a:gd name="T120" fmla="*/ 78 w 122"/>
                <a:gd name="T121" fmla="*/ 137 h 224"/>
                <a:gd name="T122" fmla="*/ 93 w 122"/>
                <a:gd name="T123" fmla="*/ 124 h 224"/>
                <a:gd name="T124" fmla="*/ 111 w 122"/>
                <a:gd name="T125" fmla="*/ 10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2" h="224">
                  <a:moveTo>
                    <a:pt x="18" y="137"/>
                  </a:moveTo>
                  <a:cubicBezTo>
                    <a:pt x="18" y="137"/>
                    <a:pt x="18" y="137"/>
                    <a:pt x="18" y="137"/>
                  </a:cubicBezTo>
                  <a:moveTo>
                    <a:pt x="10" y="50"/>
                  </a:moveTo>
                  <a:cubicBezTo>
                    <a:pt x="105" y="22"/>
                    <a:pt x="105" y="22"/>
                    <a:pt x="105" y="22"/>
                  </a:cubicBezTo>
                  <a:cubicBezTo>
                    <a:pt x="106" y="21"/>
                    <a:pt x="107" y="21"/>
                    <a:pt x="108" y="21"/>
                  </a:cubicBezTo>
                  <a:cubicBezTo>
                    <a:pt x="113" y="21"/>
                    <a:pt x="118" y="24"/>
                    <a:pt x="119" y="29"/>
                  </a:cubicBezTo>
                  <a:cubicBezTo>
                    <a:pt x="120" y="33"/>
                    <a:pt x="120" y="33"/>
                    <a:pt x="120" y="33"/>
                  </a:cubicBezTo>
                  <a:cubicBezTo>
                    <a:pt x="121" y="36"/>
                    <a:pt x="121" y="39"/>
                    <a:pt x="119" y="41"/>
                  </a:cubicBezTo>
                  <a:cubicBezTo>
                    <a:pt x="118" y="44"/>
                    <a:pt x="116" y="46"/>
                    <a:pt x="113" y="47"/>
                  </a:cubicBezTo>
                  <a:cubicBezTo>
                    <a:pt x="17" y="75"/>
                    <a:pt x="17" y="75"/>
                    <a:pt x="17" y="75"/>
                  </a:cubicBezTo>
                  <a:cubicBezTo>
                    <a:pt x="16" y="76"/>
                    <a:pt x="15" y="76"/>
                    <a:pt x="14" y="76"/>
                  </a:cubicBezTo>
                  <a:cubicBezTo>
                    <a:pt x="14" y="76"/>
                    <a:pt x="14" y="76"/>
                    <a:pt x="14" y="76"/>
                  </a:cubicBezTo>
                  <a:cubicBezTo>
                    <a:pt x="9" y="76"/>
                    <a:pt x="5" y="73"/>
                    <a:pt x="3" y="68"/>
                  </a:cubicBezTo>
                  <a:cubicBezTo>
                    <a:pt x="2" y="64"/>
                    <a:pt x="2" y="64"/>
                    <a:pt x="2" y="64"/>
                  </a:cubicBezTo>
                  <a:cubicBezTo>
                    <a:pt x="1" y="61"/>
                    <a:pt x="2" y="58"/>
                    <a:pt x="3" y="56"/>
                  </a:cubicBezTo>
                  <a:cubicBezTo>
                    <a:pt x="5" y="53"/>
                    <a:pt x="7" y="51"/>
                    <a:pt x="10" y="50"/>
                  </a:cubicBezTo>
                  <a:close/>
                  <a:moveTo>
                    <a:pt x="12" y="56"/>
                  </a:moveTo>
                  <a:cubicBezTo>
                    <a:pt x="10" y="56"/>
                    <a:pt x="9" y="57"/>
                    <a:pt x="8" y="58"/>
                  </a:cubicBezTo>
                  <a:cubicBezTo>
                    <a:pt x="8" y="60"/>
                    <a:pt x="8" y="61"/>
                    <a:pt x="8" y="62"/>
                  </a:cubicBezTo>
                  <a:cubicBezTo>
                    <a:pt x="9" y="66"/>
                    <a:pt x="9" y="66"/>
                    <a:pt x="9" y="66"/>
                  </a:cubicBezTo>
                  <a:cubicBezTo>
                    <a:pt x="10" y="68"/>
                    <a:pt x="12" y="70"/>
                    <a:pt x="14" y="70"/>
                  </a:cubicBezTo>
                  <a:cubicBezTo>
                    <a:pt x="14" y="70"/>
                    <a:pt x="14" y="70"/>
                    <a:pt x="14" y="70"/>
                  </a:cubicBezTo>
                  <a:cubicBezTo>
                    <a:pt x="15" y="70"/>
                    <a:pt x="15" y="70"/>
                    <a:pt x="16" y="70"/>
                  </a:cubicBezTo>
                  <a:cubicBezTo>
                    <a:pt x="111" y="41"/>
                    <a:pt x="111" y="41"/>
                    <a:pt x="111" y="41"/>
                  </a:cubicBezTo>
                  <a:cubicBezTo>
                    <a:pt x="112" y="41"/>
                    <a:pt x="113" y="40"/>
                    <a:pt x="114" y="39"/>
                  </a:cubicBezTo>
                  <a:cubicBezTo>
                    <a:pt x="115" y="37"/>
                    <a:pt x="115" y="36"/>
                    <a:pt x="115" y="35"/>
                  </a:cubicBezTo>
                  <a:cubicBezTo>
                    <a:pt x="113" y="31"/>
                    <a:pt x="113" y="31"/>
                    <a:pt x="113" y="31"/>
                  </a:cubicBezTo>
                  <a:cubicBezTo>
                    <a:pt x="113" y="29"/>
                    <a:pt x="111" y="27"/>
                    <a:pt x="108" y="27"/>
                  </a:cubicBezTo>
                  <a:cubicBezTo>
                    <a:pt x="108" y="27"/>
                    <a:pt x="107" y="27"/>
                    <a:pt x="107" y="27"/>
                  </a:cubicBezTo>
                  <a:lnTo>
                    <a:pt x="12" y="56"/>
                  </a:lnTo>
                  <a:close/>
                  <a:moveTo>
                    <a:pt x="2" y="31"/>
                  </a:moveTo>
                  <a:cubicBezTo>
                    <a:pt x="0" y="25"/>
                    <a:pt x="4" y="18"/>
                    <a:pt x="10" y="16"/>
                  </a:cubicBezTo>
                  <a:cubicBezTo>
                    <a:pt x="59" y="1"/>
                    <a:pt x="59" y="1"/>
                    <a:pt x="59" y="1"/>
                  </a:cubicBezTo>
                  <a:cubicBezTo>
                    <a:pt x="65" y="0"/>
                    <a:pt x="72" y="3"/>
                    <a:pt x="73" y="9"/>
                  </a:cubicBezTo>
                  <a:cubicBezTo>
                    <a:pt x="75" y="12"/>
                    <a:pt x="75" y="12"/>
                    <a:pt x="75" y="12"/>
                  </a:cubicBezTo>
                  <a:cubicBezTo>
                    <a:pt x="76" y="18"/>
                    <a:pt x="73" y="25"/>
                    <a:pt x="67" y="27"/>
                  </a:cubicBezTo>
                  <a:cubicBezTo>
                    <a:pt x="18" y="42"/>
                    <a:pt x="18" y="42"/>
                    <a:pt x="18" y="42"/>
                  </a:cubicBezTo>
                  <a:cubicBezTo>
                    <a:pt x="16" y="42"/>
                    <a:pt x="15" y="42"/>
                    <a:pt x="14" y="42"/>
                  </a:cubicBezTo>
                  <a:cubicBezTo>
                    <a:pt x="9" y="42"/>
                    <a:pt x="5" y="39"/>
                    <a:pt x="3" y="34"/>
                  </a:cubicBezTo>
                  <a:lnTo>
                    <a:pt x="2" y="31"/>
                  </a:lnTo>
                  <a:close/>
                  <a:moveTo>
                    <a:pt x="8" y="29"/>
                  </a:moveTo>
                  <a:cubicBezTo>
                    <a:pt x="9" y="32"/>
                    <a:pt x="9" y="32"/>
                    <a:pt x="9" y="32"/>
                  </a:cubicBezTo>
                  <a:cubicBezTo>
                    <a:pt x="10" y="35"/>
                    <a:pt x="12" y="36"/>
                    <a:pt x="14" y="36"/>
                  </a:cubicBezTo>
                  <a:cubicBezTo>
                    <a:pt x="15" y="36"/>
                    <a:pt x="15" y="36"/>
                    <a:pt x="16" y="36"/>
                  </a:cubicBezTo>
                  <a:cubicBezTo>
                    <a:pt x="65" y="21"/>
                    <a:pt x="65" y="21"/>
                    <a:pt x="65" y="21"/>
                  </a:cubicBezTo>
                  <a:cubicBezTo>
                    <a:pt x="68" y="20"/>
                    <a:pt x="70" y="17"/>
                    <a:pt x="69" y="14"/>
                  </a:cubicBezTo>
                  <a:cubicBezTo>
                    <a:pt x="68" y="11"/>
                    <a:pt x="68" y="11"/>
                    <a:pt x="68" y="11"/>
                  </a:cubicBezTo>
                  <a:cubicBezTo>
                    <a:pt x="67" y="8"/>
                    <a:pt x="65" y="7"/>
                    <a:pt x="63" y="7"/>
                  </a:cubicBezTo>
                  <a:cubicBezTo>
                    <a:pt x="62" y="7"/>
                    <a:pt x="62" y="7"/>
                    <a:pt x="61" y="7"/>
                  </a:cubicBezTo>
                  <a:cubicBezTo>
                    <a:pt x="12" y="22"/>
                    <a:pt x="12" y="22"/>
                    <a:pt x="12" y="22"/>
                  </a:cubicBezTo>
                  <a:cubicBezTo>
                    <a:pt x="9" y="23"/>
                    <a:pt x="7" y="26"/>
                    <a:pt x="8" y="29"/>
                  </a:cubicBezTo>
                  <a:close/>
                  <a:moveTo>
                    <a:pt x="113" y="114"/>
                  </a:moveTo>
                  <a:cubicBezTo>
                    <a:pt x="105" y="116"/>
                    <a:pt x="105" y="116"/>
                    <a:pt x="105" y="116"/>
                  </a:cubicBezTo>
                  <a:cubicBezTo>
                    <a:pt x="102" y="117"/>
                    <a:pt x="99" y="121"/>
                    <a:pt x="99" y="124"/>
                  </a:cubicBezTo>
                  <a:cubicBezTo>
                    <a:pt x="99" y="137"/>
                    <a:pt x="99" y="137"/>
                    <a:pt x="99" y="137"/>
                  </a:cubicBezTo>
                  <a:cubicBezTo>
                    <a:pt x="110" y="137"/>
                    <a:pt x="110" y="137"/>
                    <a:pt x="110" y="137"/>
                  </a:cubicBezTo>
                  <a:cubicBezTo>
                    <a:pt x="110" y="187"/>
                    <a:pt x="110" y="187"/>
                    <a:pt x="110" y="187"/>
                  </a:cubicBezTo>
                  <a:cubicBezTo>
                    <a:pt x="110" y="198"/>
                    <a:pt x="100" y="207"/>
                    <a:pt x="87" y="208"/>
                  </a:cubicBezTo>
                  <a:cubicBezTo>
                    <a:pt x="87" y="213"/>
                    <a:pt x="87" y="213"/>
                    <a:pt x="87" y="213"/>
                  </a:cubicBezTo>
                  <a:cubicBezTo>
                    <a:pt x="87" y="219"/>
                    <a:pt x="81" y="224"/>
                    <a:pt x="74" y="224"/>
                  </a:cubicBezTo>
                  <a:cubicBezTo>
                    <a:pt x="54" y="224"/>
                    <a:pt x="54" y="224"/>
                    <a:pt x="54" y="224"/>
                  </a:cubicBezTo>
                  <a:cubicBezTo>
                    <a:pt x="47" y="224"/>
                    <a:pt x="41" y="219"/>
                    <a:pt x="41" y="213"/>
                  </a:cubicBezTo>
                  <a:cubicBezTo>
                    <a:pt x="41" y="208"/>
                    <a:pt x="41" y="208"/>
                    <a:pt x="41" y="208"/>
                  </a:cubicBezTo>
                  <a:cubicBezTo>
                    <a:pt x="28" y="207"/>
                    <a:pt x="18" y="198"/>
                    <a:pt x="18" y="187"/>
                  </a:cubicBezTo>
                  <a:cubicBezTo>
                    <a:pt x="18" y="137"/>
                    <a:pt x="18" y="137"/>
                    <a:pt x="18" y="137"/>
                  </a:cubicBezTo>
                  <a:cubicBezTo>
                    <a:pt x="29" y="137"/>
                    <a:pt x="29" y="137"/>
                    <a:pt x="29" y="137"/>
                  </a:cubicBezTo>
                  <a:cubicBezTo>
                    <a:pt x="29" y="120"/>
                    <a:pt x="29" y="120"/>
                    <a:pt x="29" y="120"/>
                  </a:cubicBezTo>
                  <a:cubicBezTo>
                    <a:pt x="29" y="117"/>
                    <a:pt x="26" y="113"/>
                    <a:pt x="23" y="113"/>
                  </a:cubicBezTo>
                  <a:cubicBezTo>
                    <a:pt x="12" y="109"/>
                    <a:pt x="12" y="109"/>
                    <a:pt x="12" y="109"/>
                  </a:cubicBezTo>
                  <a:cubicBezTo>
                    <a:pt x="10" y="109"/>
                    <a:pt x="10" y="109"/>
                    <a:pt x="10" y="109"/>
                  </a:cubicBezTo>
                  <a:cubicBezTo>
                    <a:pt x="7" y="108"/>
                    <a:pt x="4" y="105"/>
                    <a:pt x="3" y="102"/>
                  </a:cubicBezTo>
                  <a:cubicBezTo>
                    <a:pt x="2" y="98"/>
                    <a:pt x="2" y="98"/>
                    <a:pt x="2" y="98"/>
                  </a:cubicBezTo>
                  <a:cubicBezTo>
                    <a:pt x="2" y="97"/>
                    <a:pt x="2" y="97"/>
                    <a:pt x="2" y="96"/>
                  </a:cubicBezTo>
                  <a:cubicBezTo>
                    <a:pt x="2" y="94"/>
                    <a:pt x="2" y="91"/>
                    <a:pt x="3" y="89"/>
                  </a:cubicBezTo>
                  <a:cubicBezTo>
                    <a:pt x="5" y="87"/>
                    <a:pt x="7" y="85"/>
                    <a:pt x="10" y="84"/>
                  </a:cubicBezTo>
                  <a:cubicBezTo>
                    <a:pt x="105" y="55"/>
                    <a:pt x="105" y="55"/>
                    <a:pt x="105" y="55"/>
                  </a:cubicBezTo>
                  <a:cubicBezTo>
                    <a:pt x="111" y="54"/>
                    <a:pt x="118" y="57"/>
                    <a:pt x="119" y="63"/>
                  </a:cubicBezTo>
                  <a:cubicBezTo>
                    <a:pt x="120" y="66"/>
                    <a:pt x="120" y="66"/>
                    <a:pt x="120" y="66"/>
                  </a:cubicBezTo>
                  <a:cubicBezTo>
                    <a:pt x="121" y="69"/>
                    <a:pt x="121" y="72"/>
                    <a:pt x="119" y="75"/>
                  </a:cubicBezTo>
                  <a:cubicBezTo>
                    <a:pt x="118" y="78"/>
                    <a:pt x="116" y="80"/>
                    <a:pt x="113" y="81"/>
                  </a:cubicBezTo>
                  <a:cubicBezTo>
                    <a:pt x="54" y="98"/>
                    <a:pt x="54" y="98"/>
                    <a:pt x="54" y="98"/>
                  </a:cubicBezTo>
                  <a:cubicBezTo>
                    <a:pt x="55" y="100"/>
                    <a:pt x="56" y="103"/>
                    <a:pt x="56" y="105"/>
                  </a:cubicBezTo>
                  <a:cubicBezTo>
                    <a:pt x="56" y="137"/>
                    <a:pt x="56" y="137"/>
                    <a:pt x="56" y="137"/>
                  </a:cubicBezTo>
                  <a:cubicBezTo>
                    <a:pt x="72" y="137"/>
                    <a:pt x="72" y="137"/>
                    <a:pt x="72" y="137"/>
                  </a:cubicBezTo>
                  <a:cubicBezTo>
                    <a:pt x="72" y="109"/>
                    <a:pt x="72" y="109"/>
                    <a:pt x="72" y="109"/>
                  </a:cubicBezTo>
                  <a:cubicBezTo>
                    <a:pt x="72" y="103"/>
                    <a:pt x="77" y="97"/>
                    <a:pt x="82" y="95"/>
                  </a:cubicBezTo>
                  <a:cubicBezTo>
                    <a:pt x="105" y="89"/>
                    <a:pt x="105" y="89"/>
                    <a:pt x="105" y="89"/>
                  </a:cubicBezTo>
                  <a:cubicBezTo>
                    <a:pt x="111" y="87"/>
                    <a:pt x="118" y="91"/>
                    <a:pt x="119" y="96"/>
                  </a:cubicBezTo>
                  <a:cubicBezTo>
                    <a:pt x="120" y="100"/>
                    <a:pt x="120" y="100"/>
                    <a:pt x="120" y="100"/>
                  </a:cubicBezTo>
                  <a:cubicBezTo>
                    <a:pt x="122" y="106"/>
                    <a:pt x="119" y="112"/>
                    <a:pt x="113" y="114"/>
                  </a:cubicBezTo>
                  <a:close/>
                  <a:moveTo>
                    <a:pt x="49" y="93"/>
                  </a:moveTo>
                  <a:cubicBezTo>
                    <a:pt x="111" y="75"/>
                    <a:pt x="111" y="75"/>
                    <a:pt x="111" y="75"/>
                  </a:cubicBezTo>
                  <a:cubicBezTo>
                    <a:pt x="112" y="74"/>
                    <a:pt x="113" y="74"/>
                    <a:pt x="114" y="72"/>
                  </a:cubicBezTo>
                  <a:cubicBezTo>
                    <a:pt x="115" y="71"/>
                    <a:pt x="115" y="70"/>
                    <a:pt x="115" y="68"/>
                  </a:cubicBezTo>
                  <a:cubicBezTo>
                    <a:pt x="113" y="65"/>
                    <a:pt x="113" y="65"/>
                    <a:pt x="113" y="65"/>
                  </a:cubicBezTo>
                  <a:cubicBezTo>
                    <a:pt x="113" y="62"/>
                    <a:pt x="111" y="61"/>
                    <a:pt x="108" y="61"/>
                  </a:cubicBezTo>
                  <a:cubicBezTo>
                    <a:pt x="108" y="61"/>
                    <a:pt x="107" y="61"/>
                    <a:pt x="107" y="61"/>
                  </a:cubicBezTo>
                  <a:cubicBezTo>
                    <a:pt x="25" y="86"/>
                    <a:pt x="25" y="86"/>
                    <a:pt x="25" y="86"/>
                  </a:cubicBezTo>
                  <a:cubicBezTo>
                    <a:pt x="13" y="89"/>
                    <a:pt x="13" y="89"/>
                    <a:pt x="13" y="89"/>
                  </a:cubicBezTo>
                  <a:cubicBezTo>
                    <a:pt x="12" y="89"/>
                    <a:pt x="12" y="89"/>
                    <a:pt x="12" y="89"/>
                  </a:cubicBezTo>
                  <a:cubicBezTo>
                    <a:pt x="12" y="90"/>
                    <a:pt x="12" y="90"/>
                    <a:pt x="12" y="90"/>
                  </a:cubicBezTo>
                  <a:cubicBezTo>
                    <a:pt x="10" y="90"/>
                    <a:pt x="9" y="91"/>
                    <a:pt x="8" y="92"/>
                  </a:cubicBezTo>
                  <a:cubicBezTo>
                    <a:pt x="8" y="93"/>
                    <a:pt x="8" y="95"/>
                    <a:pt x="8" y="96"/>
                  </a:cubicBezTo>
                  <a:cubicBezTo>
                    <a:pt x="8" y="96"/>
                    <a:pt x="8" y="96"/>
                    <a:pt x="8" y="96"/>
                  </a:cubicBezTo>
                  <a:cubicBezTo>
                    <a:pt x="9" y="100"/>
                    <a:pt x="9" y="100"/>
                    <a:pt x="9" y="100"/>
                  </a:cubicBezTo>
                  <a:cubicBezTo>
                    <a:pt x="10" y="101"/>
                    <a:pt x="11" y="103"/>
                    <a:pt x="12" y="103"/>
                  </a:cubicBezTo>
                  <a:cubicBezTo>
                    <a:pt x="13" y="103"/>
                    <a:pt x="13" y="103"/>
                    <a:pt x="13" y="103"/>
                  </a:cubicBezTo>
                  <a:cubicBezTo>
                    <a:pt x="25" y="107"/>
                    <a:pt x="25" y="107"/>
                    <a:pt x="25" y="107"/>
                  </a:cubicBezTo>
                  <a:cubicBezTo>
                    <a:pt x="25" y="107"/>
                    <a:pt x="25" y="107"/>
                    <a:pt x="25" y="107"/>
                  </a:cubicBezTo>
                  <a:cubicBezTo>
                    <a:pt x="31" y="109"/>
                    <a:pt x="35" y="115"/>
                    <a:pt x="35" y="120"/>
                  </a:cubicBezTo>
                  <a:cubicBezTo>
                    <a:pt x="35" y="137"/>
                    <a:pt x="35" y="137"/>
                    <a:pt x="35" y="137"/>
                  </a:cubicBezTo>
                  <a:cubicBezTo>
                    <a:pt x="50" y="137"/>
                    <a:pt x="50" y="137"/>
                    <a:pt x="50" y="137"/>
                  </a:cubicBezTo>
                  <a:cubicBezTo>
                    <a:pt x="50" y="105"/>
                    <a:pt x="50" y="105"/>
                    <a:pt x="50" y="105"/>
                  </a:cubicBezTo>
                  <a:cubicBezTo>
                    <a:pt x="50" y="104"/>
                    <a:pt x="49" y="102"/>
                    <a:pt x="48" y="100"/>
                  </a:cubicBezTo>
                  <a:cubicBezTo>
                    <a:pt x="47" y="99"/>
                    <a:pt x="45" y="98"/>
                    <a:pt x="44" y="97"/>
                  </a:cubicBezTo>
                  <a:cubicBezTo>
                    <a:pt x="44" y="97"/>
                    <a:pt x="40" y="96"/>
                    <a:pt x="49" y="93"/>
                  </a:cubicBezTo>
                  <a:close/>
                  <a:moveTo>
                    <a:pt x="115" y="102"/>
                  </a:moveTo>
                  <a:cubicBezTo>
                    <a:pt x="113" y="98"/>
                    <a:pt x="113" y="98"/>
                    <a:pt x="113" y="98"/>
                  </a:cubicBezTo>
                  <a:cubicBezTo>
                    <a:pt x="113" y="95"/>
                    <a:pt x="110" y="94"/>
                    <a:pt x="107" y="95"/>
                  </a:cubicBezTo>
                  <a:cubicBezTo>
                    <a:pt x="84" y="101"/>
                    <a:pt x="84" y="101"/>
                    <a:pt x="84" y="101"/>
                  </a:cubicBezTo>
                  <a:cubicBezTo>
                    <a:pt x="81" y="102"/>
                    <a:pt x="78" y="106"/>
                    <a:pt x="78" y="109"/>
                  </a:cubicBezTo>
                  <a:cubicBezTo>
                    <a:pt x="78" y="137"/>
                    <a:pt x="78" y="137"/>
                    <a:pt x="78" y="137"/>
                  </a:cubicBezTo>
                  <a:cubicBezTo>
                    <a:pt x="93" y="137"/>
                    <a:pt x="93" y="137"/>
                    <a:pt x="93" y="137"/>
                  </a:cubicBezTo>
                  <a:cubicBezTo>
                    <a:pt x="93" y="124"/>
                    <a:pt x="93" y="124"/>
                    <a:pt x="93" y="124"/>
                  </a:cubicBezTo>
                  <a:cubicBezTo>
                    <a:pt x="93" y="118"/>
                    <a:pt x="97" y="112"/>
                    <a:pt x="103" y="111"/>
                  </a:cubicBezTo>
                  <a:cubicBezTo>
                    <a:pt x="111" y="108"/>
                    <a:pt x="111" y="108"/>
                    <a:pt x="111" y="108"/>
                  </a:cubicBezTo>
                  <a:cubicBezTo>
                    <a:pt x="114" y="108"/>
                    <a:pt x="115" y="105"/>
                    <a:pt x="115" y="10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6">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Tree>
    <p:extLst>
      <p:ext uri="{BB962C8B-B14F-4D97-AF65-F5344CB8AC3E}">
        <p14:creationId xmlns:p14="http://schemas.microsoft.com/office/powerpoint/2010/main" val="2857750097"/>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ideo,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Video</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5">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9" name="Green Tile"/>
          <p:cNvGrpSpPr/>
          <p:nvPr userDrawn="1"/>
        </p:nvGrpSpPr>
        <p:grpSpPr>
          <a:xfrm>
            <a:off x="1036496" y="3250584"/>
            <a:ext cx="2884696" cy="2883535"/>
            <a:chOff x="-2619354" y="-790581"/>
            <a:chExt cx="2827252" cy="2827252"/>
          </a:xfrm>
        </p:grpSpPr>
        <p:sp>
          <p:nvSpPr>
            <p:cNvPr id="20" name="Rectangle 19"/>
            <p:cNvSpPr/>
            <p:nvPr/>
          </p:nvSpPr>
          <p:spPr bwMode="auto">
            <a:xfrm>
              <a:off x="-2619354" y="-790581"/>
              <a:ext cx="2827252" cy="2827252"/>
            </a:xfrm>
            <a:prstGeom prst="rect">
              <a:avLst/>
            </a:prstGeom>
            <a:solidFill>
              <a:schemeClr val="accent5"/>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1" name="Play Icon"/>
            <p:cNvSpPr>
              <a:spLocks noEditPoints="1"/>
            </p:cNvSpPr>
            <p:nvPr/>
          </p:nvSpPr>
          <p:spPr bwMode="auto">
            <a:xfrm>
              <a:off x="-2097903" y="-269875"/>
              <a:ext cx="1784350" cy="1784350"/>
            </a:xfrm>
            <a:custGeom>
              <a:avLst/>
              <a:gdLst>
                <a:gd name="T0" fmla="*/ 168 w 224"/>
                <a:gd name="T1" fmla="*/ 112 h 224"/>
                <a:gd name="T2" fmla="*/ 86 w 224"/>
                <a:gd name="T3" fmla="*/ 173 h 224"/>
                <a:gd name="T4" fmla="*/ 86 w 224"/>
                <a:gd name="T5" fmla="*/ 50 h 224"/>
                <a:gd name="T6" fmla="*/ 168 w 224"/>
                <a:gd name="T7" fmla="*/ 112 h 224"/>
                <a:gd name="T8" fmla="*/ 168 w 224"/>
                <a:gd name="T9" fmla="*/ 112 h 224"/>
                <a:gd name="T10" fmla="*/ 112 w 224"/>
                <a:gd name="T11" fmla="*/ 0 h 224"/>
                <a:gd name="T12" fmla="*/ 224 w 224"/>
                <a:gd name="T13" fmla="*/ 112 h 224"/>
                <a:gd name="T14" fmla="*/ 112 w 224"/>
                <a:gd name="T15" fmla="*/ 224 h 224"/>
                <a:gd name="T16" fmla="*/ 0 w 224"/>
                <a:gd name="T17" fmla="*/ 112 h 224"/>
                <a:gd name="T18" fmla="*/ 112 w 224"/>
                <a:gd name="T19" fmla="*/ 0 h 224"/>
                <a:gd name="T20" fmla="*/ 112 w 224"/>
                <a:gd name="T21" fmla="*/ 216 h 224"/>
                <a:gd name="T22" fmla="*/ 216 w 224"/>
                <a:gd name="T23" fmla="*/ 112 h 224"/>
                <a:gd name="T24" fmla="*/ 112 w 224"/>
                <a:gd name="T25" fmla="*/ 8 h 224"/>
                <a:gd name="T26" fmla="*/ 8 w 224"/>
                <a:gd name="T27" fmla="*/ 112 h 224"/>
                <a:gd name="T28" fmla="*/ 112 w 224"/>
                <a:gd name="T29" fmla="*/ 2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224">
                  <a:moveTo>
                    <a:pt x="168" y="112"/>
                  </a:moveTo>
                  <a:cubicBezTo>
                    <a:pt x="86" y="173"/>
                    <a:pt x="86" y="173"/>
                    <a:pt x="86" y="173"/>
                  </a:cubicBezTo>
                  <a:cubicBezTo>
                    <a:pt x="86" y="50"/>
                    <a:pt x="86" y="50"/>
                    <a:pt x="86" y="50"/>
                  </a:cubicBezTo>
                  <a:cubicBezTo>
                    <a:pt x="168" y="112"/>
                    <a:pt x="168" y="112"/>
                    <a:pt x="168" y="112"/>
                  </a:cubicBezTo>
                  <a:cubicBezTo>
                    <a:pt x="168" y="112"/>
                    <a:pt x="168" y="112"/>
                    <a:pt x="168" y="112"/>
                  </a:cubicBezTo>
                  <a:close/>
                  <a:moveTo>
                    <a:pt x="112" y="0"/>
                  </a:moveTo>
                  <a:cubicBezTo>
                    <a:pt x="174" y="0"/>
                    <a:pt x="224" y="50"/>
                    <a:pt x="224" y="112"/>
                  </a:cubicBezTo>
                  <a:cubicBezTo>
                    <a:pt x="224" y="174"/>
                    <a:pt x="174" y="224"/>
                    <a:pt x="112" y="224"/>
                  </a:cubicBezTo>
                  <a:cubicBezTo>
                    <a:pt x="51" y="224"/>
                    <a:pt x="0" y="174"/>
                    <a:pt x="0" y="112"/>
                  </a:cubicBezTo>
                  <a:cubicBezTo>
                    <a:pt x="0" y="50"/>
                    <a:pt x="51" y="0"/>
                    <a:pt x="112" y="0"/>
                  </a:cubicBezTo>
                  <a:moveTo>
                    <a:pt x="112" y="216"/>
                  </a:moveTo>
                  <a:cubicBezTo>
                    <a:pt x="170" y="216"/>
                    <a:pt x="216" y="169"/>
                    <a:pt x="216" y="112"/>
                  </a:cubicBezTo>
                  <a:cubicBezTo>
                    <a:pt x="216" y="54"/>
                    <a:pt x="170" y="8"/>
                    <a:pt x="112" y="8"/>
                  </a:cubicBezTo>
                  <a:cubicBezTo>
                    <a:pt x="55" y="8"/>
                    <a:pt x="8" y="54"/>
                    <a:pt x="8" y="112"/>
                  </a:cubicBezTo>
                  <a:cubicBezTo>
                    <a:pt x="8" y="169"/>
                    <a:pt x="55" y="216"/>
                    <a:pt x="112" y="21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Tree>
    <p:extLst>
      <p:ext uri="{BB962C8B-B14F-4D97-AF65-F5344CB8AC3E}">
        <p14:creationId xmlns:p14="http://schemas.microsoft.com/office/powerpoint/2010/main" val="15761862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artn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Partner</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1">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7" name="Blue Tile"/>
          <p:cNvGrpSpPr/>
          <p:nvPr userDrawn="1"/>
        </p:nvGrpSpPr>
        <p:grpSpPr>
          <a:xfrm>
            <a:off x="1036497" y="3253225"/>
            <a:ext cx="2884696" cy="2883535"/>
            <a:chOff x="1071620" y="3044261"/>
            <a:chExt cx="1325880" cy="1325880"/>
          </a:xfrm>
        </p:grpSpPr>
        <p:sp>
          <p:nvSpPr>
            <p:cNvPr id="18" name="Rectangle 17"/>
            <p:cNvSpPr/>
            <p:nvPr/>
          </p:nvSpPr>
          <p:spPr bwMode="auto">
            <a:xfrm>
              <a:off x="1071620" y="3044261"/>
              <a:ext cx="1325880" cy="1325880"/>
            </a:xfrm>
            <a:prstGeom prst="rect">
              <a:avLst/>
            </a:prstGeom>
            <a:solidFill>
              <a:schemeClr val="accent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2" name="Freeform 13"/>
            <p:cNvSpPr>
              <a:spLocks noEditPoints="1"/>
            </p:cNvSpPr>
            <p:nvPr/>
          </p:nvSpPr>
          <p:spPr bwMode="auto">
            <a:xfrm>
              <a:off x="1316254" y="3284926"/>
              <a:ext cx="836612" cy="841375"/>
            </a:xfrm>
            <a:custGeom>
              <a:avLst/>
              <a:gdLst>
                <a:gd name="T0" fmla="*/ 183 w 223"/>
                <a:gd name="T1" fmla="*/ 108 h 224"/>
                <a:gd name="T2" fmla="*/ 154 w 223"/>
                <a:gd name="T3" fmla="*/ 120 h 224"/>
                <a:gd name="T4" fmla="*/ 135 w 223"/>
                <a:gd name="T5" fmla="*/ 101 h 224"/>
                <a:gd name="T6" fmla="*/ 154 w 223"/>
                <a:gd name="T7" fmla="*/ 59 h 224"/>
                <a:gd name="T8" fmla="*/ 96 w 223"/>
                <a:gd name="T9" fmla="*/ 0 h 224"/>
                <a:gd name="T10" fmla="*/ 37 w 223"/>
                <a:gd name="T11" fmla="*/ 59 h 224"/>
                <a:gd name="T12" fmla="*/ 64 w 223"/>
                <a:gd name="T13" fmla="*/ 107 h 224"/>
                <a:gd name="T14" fmla="*/ 52 w 223"/>
                <a:gd name="T15" fmla="*/ 145 h 224"/>
                <a:gd name="T16" fmla="*/ 41 w 223"/>
                <a:gd name="T17" fmla="*/ 143 h 224"/>
                <a:gd name="T18" fmla="*/ 0 w 223"/>
                <a:gd name="T19" fmla="*/ 183 h 224"/>
                <a:gd name="T20" fmla="*/ 41 w 223"/>
                <a:gd name="T21" fmla="*/ 224 h 224"/>
                <a:gd name="T22" fmla="*/ 81 w 223"/>
                <a:gd name="T23" fmla="*/ 183 h 224"/>
                <a:gd name="T24" fmla="*/ 60 w 223"/>
                <a:gd name="T25" fmla="*/ 148 h 224"/>
                <a:gd name="T26" fmla="*/ 71 w 223"/>
                <a:gd name="T27" fmla="*/ 111 h 224"/>
                <a:gd name="T28" fmla="*/ 96 w 223"/>
                <a:gd name="T29" fmla="*/ 117 h 224"/>
                <a:gd name="T30" fmla="*/ 129 w 223"/>
                <a:gd name="T31" fmla="*/ 106 h 224"/>
                <a:gd name="T32" fmla="*/ 149 w 223"/>
                <a:gd name="T33" fmla="*/ 126 h 224"/>
                <a:gd name="T34" fmla="*/ 143 w 223"/>
                <a:gd name="T35" fmla="*/ 148 h 224"/>
                <a:gd name="T36" fmla="*/ 183 w 223"/>
                <a:gd name="T37" fmla="*/ 189 h 224"/>
                <a:gd name="T38" fmla="*/ 223 w 223"/>
                <a:gd name="T39" fmla="*/ 148 h 224"/>
                <a:gd name="T40" fmla="*/ 183 w 223"/>
                <a:gd name="T41" fmla="*/ 108 h 224"/>
                <a:gd name="T42" fmla="*/ 73 w 223"/>
                <a:gd name="T43" fmla="*/ 183 h 224"/>
                <a:gd name="T44" fmla="*/ 41 w 223"/>
                <a:gd name="T45" fmla="*/ 216 h 224"/>
                <a:gd name="T46" fmla="*/ 8 w 223"/>
                <a:gd name="T47" fmla="*/ 183 h 224"/>
                <a:gd name="T48" fmla="*/ 41 w 223"/>
                <a:gd name="T49" fmla="*/ 151 h 224"/>
                <a:gd name="T50" fmla="*/ 73 w 223"/>
                <a:gd name="T51" fmla="*/ 183 h 224"/>
                <a:gd name="T52" fmla="*/ 45 w 223"/>
                <a:gd name="T53" fmla="*/ 59 h 224"/>
                <a:gd name="T54" fmla="*/ 96 w 223"/>
                <a:gd name="T55" fmla="*/ 8 h 224"/>
                <a:gd name="T56" fmla="*/ 146 w 223"/>
                <a:gd name="T57" fmla="*/ 59 h 224"/>
                <a:gd name="T58" fmla="*/ 96 w 223"/>
                <a:gd name="T59" fmla="*/ 109 h 224"/>
                <a:gd name="T60" fmla="*/ 45 w 223"/>
                <a:gd name="T61" fmla="*/ 59 h 224"/>
                <a:gd name="T62" fmla="*/ 183 w 223"/>
                <a:gd name="T63" fmla="*/ 181 h 224"/>
                <a:gd name="T64" fmla="*/ 151 w 223"/>
                <a:gd name="T65" fmla="*/ 148 h 224"/>
                <a:gd name="T66" fmla="*/ 183 w 223"/>
                <a:gd name="T67" fmla="*/ 116 h 224"/>
                <a:gd name="T68" fmla="*/ 215 w 223"/>
                <a:gd name="T69" fmla="*/ 148 h 224"/>
                <a:gd name="T70" fmla="*/ 183 w 223"/>
                <a:gd name="T71" fmla="*/ 181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3" h="224">
                  <a:moveTo>
                    <a:pt x="183" y="108"/>
                  </a:moveTo>
                  <a:cubicBezTo>
                    <a:pt x="172" y="108"/>
                    <a:pt x="162" y="113"/>
                    <a:pt x="154" y="120"/>
                  </a:cubicBezTo>
                  <a:cubicBezTo>
                    <a:pt x="135" y="101"/>
                    <a:pt x="135" y="101"/>
                    <a:pt x="135" y="101"/>
                  </a:cubicBezTo>
                  <a:cubicBezTo>
                    <a:pt x="147" y="90"/>
                    <a:pt x="154" y="75"/>
                    <a:pt x="154" y="59"/>
                  </a:cubicBezTo>
                  <a:cubicBezTo>
                    <a:pt x="154" y="26"/>
                    <a:pt x="128" y="0"/>
                    <a:pt x="96" y="0"/>
                  </a:cubicBezTo>
                  <a:cubicBezTo>
                    <a:pt x="64" y="0"/>
                    <a:pt x="37" y="26"/>
                    <a:pt x="37" y="59"/>
                  </a:cubicBezTo>
                  <a:cubicBezTo>
                    <a:pt x="37" y="79"/>
                    <a:pt x="48" y="97"/>
                    <a:pt x="64" y="107"/>
                  </a:cubicBezTo>
                  <a:cubicBezTo>
                    <a:pt x="52" y="145"/>
                    <a:pt x="52" y="145"/>
                    <a:pt x="52" y="145"/>
                  </a:cubicBezTo>
                  <a:cubicBezTo>
                    <a:pt x="49" y="144"/>
                    <a:pt x="45" y="143"/>
                    <a:pt x="41" y="143"/>
                  </a:cubicBezTo>
                  <a:cubicBezTo>
                    <a:pt x="18" y="143"/>
                    <a:pt x="0" y="161"/>
                    <a:pt x="0" y="183"/>
                  </a:cubicBezTo>
                  <a:cubicBezTo>
                    <a:pt x="0" y="206"/>
                    <a:pt x="18" y="224"/>
                    <a:pt x="41" y="224"/>
                  </a:cubicBezTo>
                  <a:cubicBezTo>
                    <a:pt x="63" y="224"/>
                    <a:pt x="81" y="206"/>
                    <a:pt x="81" y="183"/>
                  </a:cubicBezTo>
                  <a:cubicBezTo>
                    <a:pt x="81" y="168"/>
                    <a:pt x="72" y="155"/>
                    <a:pt x="60" y="148"/>
                  </a:cubicBezTo>
                  <a:cubicBezTo>
                    <a:pt x="71" y="111"/>
                    <a:pt x="71" y="111"/>
                    <a:pt x="71" y="111"/>
                  </a:cubicBezTo>
                  <a:cubicBezTo>
                    <a:pt x="78" y="115"/>
                    <a:pt x="87" y="117"/>
                    <a:pt x="96" y="117"/>
                  </a:cubicBezTo>
                  <a:cubicBezTo>
                    <a:pt x="108" y="117"/>
                    <a:pt x="120" y="113"/>
                    <a:pt x="129" y="106"/>
                  </a:cubicBezTo>
                  <a:cubicBezTo>
                    <a:pt x="149" y="126"/>
                    <a:pt x="149" y="126"/>
                    <a:pt x="149" y="126"/>
                  </a:cubicBezTo>
                  <a:cubicBezTo>
                    <a:pt x="145" y="133"/>
                    <a:pt x="143" y="140"/>
                    <a:pt x="143" y="148"/>
                  </a:cubicBezTo>
                  <a:cubicBezTo>
                    <a:pt x="143" y="171"/>
                    <a:pt x="161" y="189"/>
                    <a:pt x="183" y="189"/>
                  </a:cubicBezTo>
                  <a:cubicBezTo>
                    <a:pt x="205" y="189"/>
                    <a:pt x="223" y="171"/>
                    <a:pt x="223" y="148"/>
                  </a:cubicBezTo>
                  <a:cubicBezTo>
                    <a:pt x="223" y="126"/>
                    <a:pt x="205" y="108"/>
                    <a:pt x="183" y="108"/>
                  </a:cubicBezTo>
                  <a:close/>
                  <a:moveTo>
                    <a:pt x="73" y="183"/>
                  </a:moveTo>
                  <a:cubicBezTo>
                    <a:pt x="73" y="201"/>
                    <a:pt x="58" y="216"/>
                    <a:pt x="41" y="216"/>
                  </a:cubicBezTo>
                  <a:cubicBezTo>
                    <a:pt x="23" y="216"/>
                    <a:pt x="8" y="201"/>
                    <a:pt x="8" y="183"/>
                  </a:cubicBezTo>
                  <a:cubicBezTo>
                    <a:pt x="8" y="166"/>
                    <a:pt x="23" y="151"/>
                    <a:pt x="41" y="151"/>
                  </a:cubicBezTo>
                  <a:cubicBezTo>
                    <a:pt x="58" y="151"/>
                    <a:pt x="73" y="166"/>
                    <a:pt x="73" y="183"/>
                  </a:cubicBezTo>
                  <a:close/>
                  <a:moveTo>
                    <a:pt x="45" y="59"/>
                  </a:moveTo>
                  <a:cubicBezTo>
                    <a:pt x="45" y="31"/>
                    <a:pt x="68" y="8"/>
                    <a:pt x="96" y="8"/>
                  </a:cubicBezTo>
                  <a:cubicBezTo>
                    <a:pt x="123" y="8"/>
                    <a:pt x="146" y="31"/>
                    <a:pt x="146" y="59"/>
                  </a:cubicBezTo>
                  <a:cubicBezTo>
                    <a:pt x="146" y="86"/>
                    <a:pt x="123" y="109"/>
                    <a:pt x="96" y="109"/>
                  </a:cubicBezTo>
                  <a:cubicBezTo>
                    <a:pt x="68" y="109"/>
                    <a:pt x="45" y="86"/>
                    <a:pt x="45" y="59"/>
                  </a:cubicBezTo>
                  <a:close/>
                  <a:moveTo>
                    <a:pt x="183" y="181"/>
                  </a:moveTo>
                  <a:cubicBezTo>
                    <a:pt x="165" y="181"/>
                    <a:pt x="151" y="166"/>
                    <a:pt x="151" y="148"/>
                  </a:cubicBezTo>
                  <a:cubicBezTo>
                    <a:pt x="151" y="130"/>
                    <a:pt x="165" y="116"/>
                    <a:pt x="183" y="116"/>
                  </a:cubicBezTo>
                  <a:cubicBezTo>
                    <a:pt x="201" y="116"/>
                    <a:pt x="215" y="130"/>
                    <a:pt x="215" y="148"/>
                  </a:cubicBezTo>
                  <a:cubicBezTo>
                    <a:pt x="215" y="166"/>
                    <a:pt x="201" y="181"/>
                    <a:pt x="183" y="18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Tree>
    <p:extLst>
      <p:ext uri="{BB962C8B-B14F-4D97-AF65-F5344CB8AC3E}">
        <p14:creationId xmlns:p14="http://schemas.microsoft.com/office/powerpoint/2010/main" val="413263709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58288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0073332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ustomer,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Customer</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2">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9" name="Purple Tile"/>
          <p:cNvGrpSpPr/>
          <p:nvPr userDrawn="1"/>
        </p:nvGrpSpPr>
        <p:grpSpPr>
          <a:xfrm>
            <a:off x="1038288" y="3250584"/>
            <a:ext cx="2884696" cy="2883535"/>
            <a:chOff x="1022073" y="-1624298"/>
            <a:chExt cx="2827252" cy="2827252"/>
          </a:xfrm>
        </p:grpSpPr>
        <p:sp>
          <p:nvSpPr>
            <p:cNvPr id="20" name="Rectangle 19"/>
            <p:cNvSpPr/>
            <p:nvPr/>
          </p:nvSpPr>
          <p:spPr bwMode="auto">
            <a:xfrm>
              <a:off x="1022073" y="-1624298"/>
              <a:ext cx="2827252" cy="2827252"/>
            </a:xfrm>
            <a:prstGeom prst="rect">
              <a:avLst/>
            </a:prstGeom>
            <a:solidFill>
              <a:schemeClr val="accent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1" name="Freeform 8"/>
            <p:cNvSpPr>
              <a:spLocks noEditPoints="1"/>
            </p:cNvSpPr>
            <p:nvPr/>
          </p:nvSpPr>
          <p:spPr bwMode="auto">
            <a:xfrm>
              <a:off x="1537798" y="-867430"/>
              <a:ext cx="1792288" cy="1501775"/>
            </a:xfrm>
            <a:custGeom>
              <a:avLst/>
              <a:gdLst>
                <a:gd name="T0" fmla="*/ 184 w 223"/>
                <a:gd name="T1" fmla="*/ 187 h 187"/>
                <a:gd name="T2" fmla="*/ 181 w 223"/>
                <a:gd name="T3" fmla="*/ 186 h 187"/>
                <a:gd name="T4" fmla="*/ 146 w 223"/>
                <a:gd name="T5" fmla="*/ 151 h 187"/>
                <a:gd name="T6" fmla="*/ 40 w 223"/>
                <a:gd name="T7" fmla="*/ 151 h 187"/>
                <a:gd name="T8" fmla="*/ 0 w 223"/>
                <a:gd name="T9" fmla="*/ 111 h 187"/>
                <a:gd name="T10" fmla="*/ 0 w 223"/>
                <a:gd name="T11" fmla="*/ 40 h 187"/>
                <a:gd name="T12" fmla="*/ 40 w 223"/>
                <a:gd name="T13" fmla="*/ 0 h 187"/>
                <a:gd name="T14" fmla="*/ 183 w 223"/>
                <a:gd name="T15" fmla="*/ 0 h 187"/>
                <a:gd name="T16" fmla="*/ 223 w 223"/>
                <a:gd name="T17" fmla="*/ 40 h 187"/>
                <a:gd name="T18" fmla="*/ 223 w 223"/>
                <a:gd name="T19" fmla="*/ 111 h 187"/>
                <a:gd name="T20" fmla="*/ 188 w 223"/>
                <a:gd name="T21" fmla="*/ 150 h 187"/>
                <a:gd name="T22" fmla="*/ 188 w 223"/>
                <a:gd name="T23" fmla="*/ 183 h 187"/>
                <a:gd name="T24" fmla="*/ 185 w 223"/>
                <a:gd name="T25" fmla="*/ 187 h 187"/>
                <a:gd name="T26" fmla="*/ 184 w 223"/>
                <a:gd name="T27" fmla="*/ 187 h 187"/>
                <a:gd name="T28" fmla="*/ 40 w 223"/>
                <a:gd name="T29" fmla="*/ 8 h 187"/>
                <a:gd name="T30" fmla="*/ 8 w 223"/>
                <a:gd name="T31" fmla="*/ 40 h 187"/>
                <a:gd name="T32" fmla="*/ 8 w 223"/>
                <a:gd name="T33" fmla="*/ 111 h 187"/>
                <a:gd name="T34" fmla="*/ 40 w 223"/>
                <a:gd name="T35" fmla="*/ 143 h 187"/>
                <a:gd name="T36" fmla="*/ 148 w 223"/>
                <a:gd name="T37" fmla="*/ 143 h 187"/>
                <a:gd name="T38" fmla="*/ 151 w 223"/>
                <a:gd name="T39" fmla="*/ 144 h 187"/>
                <a:gd name="T40" fmla="*/ 180 w 223"/>
                <a:gd name="T41" fmla="*/ 173 h 187"/>
                <a:gd name="T42" fmla="*/ 180 w 223"/>
                <a:gd name="T43" fmla="*/ 147 h 187"/>
                <a:gd name="T44" fmla="*/ 184 w 223"/>
                <a:gd name="T45" fmla="*/ 143 h 187"/>
                <a:gd name="T46" fmla="*/ 215 w 223"/>
                <a:gd name="T47" fmla="*/ 111 h 187"/>
                <a:gd name="T48" fmla="*/ 215 w 223"/>
                <a:gd name="T49" fmla="*/ 40 h 187"/>
                <a:gd name="T50" fmla="*/ 183 w 223"/>
                <a:gd name="T51" fmla="*/ 8 h 187"/>
                <a:gd name="T52" fmla="*/ 40 w 223"/>
                <a:gd name="T53" fmla="*/ 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3" h="187">
                  <a:moveTo>
                    <a:pt x="184" y="187"/>
                  </a:moveTo>
                  <a:cubicBezTo>
                    <a:pt x="183" y="187"/>
                    <a:pt x="182" y="187"/>
                    <a:pt x="181" y="186"/>
                  </a:cubicBezTo>
                  <a:cubicBezTo>
                    <a:pt x="146" y="151"/>
                    <a:pt x="146" y="151"/>
                    <a:pt x="146" y="151"/>
                  </a:cubicBezTo>
                  <a:cubicBezTo>
                    <a:pt x="40" y="151"/>
                    <a:pt x="40" y="151"/>
                    <a:pt x="40" y="151"/>
                  </a:cubicBezTo>
                  <a:cubicBezTo>
                    <a:pt x="18" y="151"/>
                    <a:pt x="0" y="133"/>
                    <a:pt x="0" y="111"/>
                  </a:cubicBezTo>
                  <a:cubicBezTo>
                    <a:pt x="0" y="40"/>
                    <a:pt x="0" y="40"/>
                    <a:pt x="0" y="40"/>
                  </a:cubicBezTo>
                  <a:cubicBezTo>
                    <a:pt x="0" y="18"/>
                    <a:pt x="18" y="0"/>
                    <a:pt x="40" y="0"/>
                  </a:cubicBezTo>
                  <a:cubicBezTo>
                    <a:pt x="183" y="0"/>
                    <a:pt x="183" y="0"/>
                    <a:pt x="183" y="0"/>
                  </a:cubicBezTo>
                  <a:cubicBezTo>
                    <a:pt x="205" y="0"/>
                    <a:pt x="223" y="18"/>
                    <a:pt x="223" y="40"/>
                  </a:cubicBezTo>
                  <a:cubicBezTo>
                    <a:pt x="223" y="111"/>
                    <a:pt x="223" y="111"/>
                    <a:pt x="223" y="111"/>
                  </a:cubicBezTo>
                  <a:cubicBezTo>
                    <a:pt x="223" y="132"/>
                    <a:pt x="208" y="148"/>
                    <a:pt x="188" y="150"/>
                  </a:cubicBezTo>
                  <a:cubicBezTo>
                    <a:pt x="188" y="183"/>
                    <a:pt x="188" y="183"/>
                    <a:pt x="188" y="183"/>
                  </a:cubicBezTo>
                  <a:cubicBezTo>
                    <a:pt x="188" y="185"/>
                    <a:pt x="187" y="186"/>
                    <a:pt x="185" y="187"/>
                  </a:cubicBezTo>
                  <a:cubicBezTo>
                    <a:pt x="185" y="187"/>
                    <a:pt x="184" y="187"/>
                    <a:pt x="184" y="187"/>
                  </a:cubicBezTo>
                  <a:moveTo>
                    <a:pt x="40" y="8"/>
                  </a:moveTo>
                  <a:cubicBezTo>
                    <a:pt x="22" y="8"/>
                    <a:pt x="8" y="23"/>
                    <a:pt x="8" y="40"/>
                  </a:cubicBezTo>
                  <a:cubicBezTo>
                    <a:pt x="8" y="111"/>
                    <a:pt x="8" y="111"/>
                    <a:pt x="8" y="111"/>
                  </a:cubicBezTo>
                  <a:cubicBezTo>
                    <a:pt x="8" y="128"/>
                    <a:pt x="22" y="143"/>
                    <a:pt x="40" y="143"/>
                  </a:cubicBezTo>
                  <a:cubicBezTo>
                    <a:pt x="148" y="143"/>
                    <a:pt x="148" y="143"/>
                    <a:pt x="148" y="143"/>
                  </a:cubicBezTo>
                  <a:cubicBezTo>
                    <a:pt x="149" y="143"/>
                    <a:pt x="150" y="143"/>
                    <a:pt x="151" y="144"/>
                  </a:cubicBezTo>
                  <a:cubicBezTo>
                    <a:pt x="180" y="173"/>
                    <a:pt x="180" y="173"/>
                    <a:pt x="180" y="173"/>
                  </a:cubicBezTo>
                  <a:cubicBezTo>
                    <a:pt x="180" y="147"/>
                    <a:pt x="180" y="147"/>
                    <a:pt x="180" y="147"/>
                  </a:cubicBezTo>
                  <a:cubicBezTo>
                    <a:pt x="180" y="144"/>
                    <a:pt x="182" y="143"/>
                    <a:pt x="184" y="143"/>
                  </a:cubicBezTo>
                  <a:cubicBezTo>
                    <a:pt x="201" y="143"/>
                    <a:pt x="215" y="129"/>
                    <a:pt x="215" y="111"/>
                  </a:cubicBezTo>
                  <a:cubicBezTo>
                    <a:pt x="215" y="40"/>
                    <a:pt x="215" y="40"/>
                    <a:pt x="215" y="40"/>
                  </a:cubicBezTo>
                  <a:cubicBezTo>
                    <a:pt x="215" y="23"/>
                    <a:pt x="200" y="8"/>
                    <a:pt x="183" y="8"/>
                  </a:cubicBezTo>
                  <a:lnTo>
                    <a:pt x="40"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Tree>
    <p:extLst>
      <p:ext uri="{BB962C8B-B14F-4D97-AF65-F5344CB8AC3E}">
        <p14:creationId xmlns:p14="http://schemas.microsoft.com/office/powerpoint/2010/main" val="49484328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Announcement,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Announcement</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3">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7" name="Orange Tile"/>
          <p:cNvGrpSpPr/>
          <p:nvPr userDrawn="1"/>
        </p:nvGrpSpPr>
        <p:grpSpPr>
          <a:xfrm>
            <a:off x="1036497" y="3250938"/>
            <a:ext cx="2884696" cy="2883535"/>
            <a:chOff x="1351800" y="-1084759"/>
            <a:chExt cx="2827252" cy="2827252"/>
          </a:xfrm>
        </p:grpSpPr>
        <p:sp>
          <p:nvSpPr>
            <p:cNvPr id="18" name="Rectangle 17"/>
            <p:cNvSpPr/>
            <p:nvPr/>
          </p:nvSpPr>
          <p:spPr bwMode="auto">
            <a:xfrm>
              <a:off x="1351800" y="-1084759"/>
              <a:ext cx="2827252" cy="2827252"/>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2" name="Freeform 21"/>
            <p:cNvSpPr>
              <a:spLocks noEditPoints="1"/>
            </p:cNvSpPr>
            <p:nvPr/>
          </p:nvSpPr>
          <p:spPr bwMode="auto">
            <a:xfrm>
              <a:off x="2005011" y="-436308"/>
              <a:ext cx="1522413" cy="1530350"/>
            </a:xfrm>
            <a:custGeom>
              <a:avLst/>
              <a:gdLst>
                <a:gd name="T0" fmla="*/ 6 w 187"/>
                <a:gd name="T1" fmla="*/ 188 h 188"/>
                <a:gd name="T2" fmla="*/ 129 w 187"/>
                <a:gd name="T3" fmla="*/ 64 h 188"/>
                <a:gd name="T4" fmla="*/ 180 w 187"/>
                <a:gd name="T5" fmla="*/ 115 h 188"/>
                <a:gd name="T6" fmla="*/ 185 w 187"/>
                <a:gd name="T7" fmla="*/ 116 h 188"/>
                <a:gd name="T8" fmla="*/ 187 w 187"/>
                <a:gd name="T9" fmla="*/ 112 h 188"/>
                <a:gd name="T10" fmla="*/ 187 w 187"/>
                <a:gd name="T11" fmla="*/ 4 h 188"/>
                <a:gd name="T12" fmla="*/ 183 w 187"/>
                <a:gd name="T13" fmla="*/ 0 h 188"/>
                <a:gd name="T14" fmla="*/ 75 w 187"/>
                <a:gd name="T15" fmla="*/ 0 h 188"/>
                <a:gd name="T16" fmla="*/ 71 w 187"/>
                <a:gd name="T17" fmla="*/ 3 h 188"/>
                <a:gd name="T18" fmla="*/ 71 w 187"/>
                <a:gd name="T19" fmla="*/ 4 h 188"/>
                <a:gd name="T20" fmla="*/ 72 w 187"/>
                <a:gd name="T21" fmla="*/ 7 h 188"/>
                <a:gd name="T22" fmla="*/ 123 w 187"/>
                <a:gd name="T23" fmla="*/ 58 h 188"/>
                <a:gd name="T24" fmla="*/ 0 w 187"/>
                <a:gd name="T25" fmla="*/ 182 h 188"/>
                <a:gd name="T26" fmla="*/ 6 w 187"/>
                <a:gd name="T27" fmla="*/ 188 h 188"/>
                <a:gd name="T28" fmla="*/ 179 w 187"/>
                <a:gd name="T29" fmla="*/ 8 h 188"/>
                <a:gd name="T30" fmla="*/ 179 w 187"/>
                <a:gd name="T31" fmla="*/ 103 h 188"/>
                <a:gd name="T32" fmla="*/ 85 w 187"/>
                <a:gd name="T33" fmla="*/ 8 h 188"/>
                <a:gd name="T34" fmla="*/ 179 w 187"/>
                <a:gd name="T35" fmla="*/ 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88">
                  <a:moveTo>
                    <a:pt x="6" y="188"/>
                  </a:moveTo>
                  <a:cubicBezTo>
                    <a:pt x="129" y="64"/>
                    <a:pt x="129" y="64"/>
                    <a:pt x="129" y="64"/>
                  </a:cubicBezTo>
                  <a:cubicBezTo>
                    <a:pt x="180" y="115"/>
                    <a:pt x="180" y="115"/>
                    <a:pt x="180" y="115"/>
                  </a:cubicBezTo>
                  <a:cubicBezTo>
                    <a:pt x="181" y="116"/>
                    <a:pt x="183" y="117"/>
                    <a:pt x="185" y="116"/>
                  </a:cubicBezTo>
                  <a:cubicBezTo>
                    <a:pt x="186" y="116"/>
                    <a:pt x="187" y="114"/>
                    <a:pt x="187" y="112"/>
                  </a:cubicBezTo>
                  <a:cubicBezTo>
                    <a:pt x="187" y="4"/>
                    <a:pt x="187" y="4"/>
                    <a:pt x="187" y="4"/>
                  </a:cubicBezTo>
                  <a:cubicBezTo>
                    <a:pt x="187" y="2"/>
                    <a:pt x="185" y="0"/>
                    <a:pt x="183" y="0"/>
                  </a:cubicBezTo>
                  <a:cubicBezTo>
                    <a:pt x="75" y="0"/>
                    <a:pt x="75" y="0"/>
                    <a:pt x="75" y="0"/>
                  </a:cubicBezTo>
                  <a:cubicBezTo>
                    <a:pt x="73" y="0"/>
                    <a:pt x="72" y="1"/>
                    <a:pt x="71" y="3"/>
                  </a:cubicBezTo>
                  <a:cubicBezTo>
                    <a:pt x="71" y="3"/>
                    <a:pt x="71" y="4"/>
                    <a:pt x="71" y="4"/>
                  </a:cubicBezTo>
                  <a:cubicBezTo>
                    <a:pt x="71" y="6"/>
                    <a:pt x="71" y="7"/>
                    <a:pt x="72" y="7"/>
                  </a:cubicBezTo>
                  <a:cubicBezTo>
                    <a:pt x="123" y="58"/>
                    <a:pt x="123" y="58"/>
                    <a:pt x="123" y="58"/>
                  </a:cubicBezTo>
                  <a:cubicBezTo>
                    <a:pt x="0" y="182"/>
                    <a:pt x="0" y="182"/>
                    <a:pt x="0" y="182"/>
                  </a:cubicBezTo>
                  <a:lnTo>
                    <a:pt x="6" y="188"/>
                  </a:lnTo>
                  <a:close/>
                  <a:moveTo>
                    <a:pt x="179" y="8"/>
                  </a:moveTo>
                  <a:cubicBezTo>
                    <a:pt x="179" y="103"/>
                    <a:pt x="179" y="103"/>
                    <a:pt x="179" y="103"/>
                  </a:cubicBezTo>
                  <a:cubicBezTo>
                    <a:pt x="85" y="8"/>
                    <a:pt x="85" y="8"/>
                    <a:pt x="85" y="8"/>
                  </a:cubicBezTo>
                  <a:lnTo>
                    <a:pt x="179" y="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Tree>
    <p:extLst>
      <p:ext uri="{BB962C8B-B14F-4D97-AF65-F5344CB8AC3E}">
        <p14:creationId xmlns:p14="http://schemas.microsoft.com/office/powerpoint/2010/main" val="159367230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Tile"/>
          <p:cNvSpPr/>
          <p:nvPr userDrawn="1"/>
        </p:nvSpPr>
        <p:spPr bwMode="auto">
          <a:xfrm>
            <a:off x="4091501" y="3250584"/>
            <a:ext cx="7308332" cy="2879340"/>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6" name="Arrow Bar"/>
          <p:cNvSpPr/>
          <p:nvPr userDrawn="1"/>
        </p:nvSpPr>
        <p:spPr bwMode="auto">
          <a:xfrm>
            <a:off x="4091500" y="1544625"/>
            <a:ext cx="7308332" cy="1529469"/>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7" name="Text Placeholder 6"/>
          <p:cNvSpPr>
            <a:spLocks noGrp="1"/>
          </p:cNvSpPr>
          <p:nvPr>
            <p:ph type="body" sz="quarter" idx="10" hasCustomPrompt="1"/>
          </p:nvPr>
        </p:nvSpPr>
        <p:spPr>
          <a:xfrm>
            <a:off x="4263961" y="1618171"/>
            <a:ext cx="5662498" cy="1406089"/>
          </a:xfrm>
        </p:spPr>
        <p:txBody>
          <a:bodyPr anchor="ctr" anchorCtr="0">
            <a:noAutofit/>
            <a:scene3d>
              <a:camera prst="orthographicFront"/>
              <a:lightRig rig="flat" dir="t"/>
            </a:scene3d>
            <a:sp3d>
              <a:contourClr>
                <a:schemeClr val="tx2"/>
              </a:contourClr>
            </a:sp3d>
          </a:bodyPr>
          <a:lstStyle>
            <a:lvl1pPr marL="0" indent="0" algn="l" defTabSz="932559" rtl="0" eaLnBrk="1" latinLnBrk="0" hangingPunct="1">
              <a:lnSpc>
                <a:spcPct val="90000"/>
              </a:lnSpc>
              <a:spcBef>
                <a:spcPct val="0"/>
              </a:spcBef>
              <a:buFont typeface="Arial" pitchFamily="34" charset="0"/>
              <a:buNone/>
              <a:defRPr lang="en-US" sz="5507" b="1" kern="1200" cap="none" spc="-102" baseline="0" dirty="0" smtClean="0">
                <a:ln w="3175">
                  <a:noFill/>
                </a:ln>
                <a:solidFill>
                  <a:schemeClr val="tx1">
                    <a:alpha val="99000"/>
                  </a:schemeClr>
                </a:solidFill>
                <a:effectLst/>
                <a:latin typeface="Segoe UI" pitchFamily="34" charset="0"/>
                <a:ea typeface="Segoe UI" pitchFamily="34" charset="0"/>
                <a:cs typeface="Segoe UI" pitchFamily="34" charset="0"/>
              </a:defRPr>
            </a:lvl1pPr>
          </a:lstStyle>
          <a:p>
            <a:pPr lvl="0"/>
            <a:r>
              <a:rPr lang="en-US" dirty="0" smtClean="0"/>
              <a:t>Title</a:t>
            </a:r>
          </a:p>
        </p:txBody>
      </p:sp>
      <p:sp useBgFill="1">
        <p:nvSpPr>
          <p:cNvPr id="9" name="Left Mask"/>
          <p:cNvSpPr/>
          <p:nvPr userDrawn="1"/>
        </p:nvSpPr>
        <p:spPr bwMode="auto">
          <a:xfrm>
            <a:off x="-1" y="1544626"/>
            <a:ext cx="4091500" cy="1529469"/>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3" name="Subtitle 2"/>
          <p:cNvSpPr>
            <a:spLocks noGrp="1"/>
          </p:cNvSpPr>
          <p:nvPr>
            <p:ph type="subTitle" idx="1"/>
          </p:nvPr>
        </p:nvSpPr>
        <p:spPr>
          <a:xfrm>
            <a:off x="4263962" y="5284753"/>
            <a:ext cx="6744858" cy="470856"/>
          </a:xfrm>
        </p:spPr>
        <p:txBody>
          <a:bodyPr>
            <a:noAutofit/>
          </a:bodyPr>
          <a:lstStyle>
            <a:lvl1pPr marL="0" indent="0" algn="l" defTabSz="932559" rtl="0" eaLnBrk="1" latinLnBrk="0" hangingPunct="1">
              <a:lnSpc>
                <a:spcPct val="90000"/>
              </a:lnSpc>
              <a:spcBef>
                <a:spcPts val="0"/>
              </a:spcBef>
              <a:buSzPct val="105000"/>
              <a:buFontTx/>
              <a:buNone/>
              <a:defRPr lang="en-US" sz="1632" kern="1200" dirty="0">
                <a:solidFill>
                  <a:schemeClr val="bg1">
                    <a:alpha val="99000"/>
                  </a:schemeClr>
                </a:solidFill>
                <a:latin typeface="Segoe UI" pitchFamily="34" charset="0"/>
                <a:ea typeface="Segoe UI" pitchFamily="34" charset="0"/>
                <a:cs typeface="Segoe UI"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smtClean="0"/>
              <a:t>Click to edit Master subtitle style</a:t>
            </a:r>
            <a:endParaRPr lang="en-US" dirty="0"/>
          </a:p>
        </p:txBody>
      </p:sp>
      <p:sp>
        <p:nvSpPr>
          <p:cNvPr id="10" name="Circle Arrow"/>
          <p:cNvSpPr>
            <a:spLocks noEditPoints="1"/>
          </p:cNvSpPr>
          <p:nvPr userDrawn="1"/>
        </p:nvSpPr>
        <p:spPr bwMode="auto">
          <a:xfrm rot="5400000">
            <a:off x="10150522" y="1910171"/>
            <a:ext cx="858125" cy="858470"/>
          </a:xfrm>
          <a:custGeom>
            <a:avLst/>
            <a:gdLst>
              <a:gd name="T0" fmla="*/ 112 w 224"/>
              <a:gd name="T1" fmla="*/ 0 h 224"/>
              <a:gd name="T2" fmla="*/ 0 w 224"/>
              <a:gd name="T3" fmla="*/ 112 h 224"/>
              <a:gd name="T4" fmla="*/ 112 w 224"/>
              <a:gd name="T5" fmla="*/ 224 h 224"/>
              <a:gd name="T6" fmla="*/ 224 w 224"/>
              <a:gd name="T7" fmla="*/ 112 h 224"/>
              <a:gd name="T8" fmla="*/ 112 w 224"/>
              <a:gd name="T9" fmla="*/ 0 h 224"/>
              <a:gd name="T10" fmla="*/ 112 w 224"/>
              <a:gd name="T11" fmla="*/ 216 h 224"/>
              <a:gd name="T12" fmla="*/ 8 w 224"/>
              <a:gd name="T13" fmla="*/ 112 h 224"/>
              <a:gd name="T14" fmla="*/ 112 w 224"/>
              <a:gd name="T15" fmla="*/ 8 h 224"/>
              <a:gd name="T16" fmla="*/ 216 w 224"/>
              <a:gd name="T17" fmla="*/ 112 h 224"/>
              <a:gd name="T18" fmla="*/ 112 w 224"/>
              <a:gd name="T19" fmla="*/ 216 h 224"/>
              <a:gd name="T20" fmla="*/ 161 w 224"/>
              <a:gd name="T21" fmla="*/ 94 h 224"/>
              <a:gd name="T22" fmla="*/ 169 w 224"/>
              <a:gd name="T23" fmla="*/ 94 h 224"/>
              <a:gd name="T24" fmla="*/ 169 w 224"/>
              <a:gd name="T25" fmla="*/ 166 h 224"/>
              <a:gd name="T26" fmla="*/ 165 w 224"/>
              <a:gd name="T27" fmla="*/ 170 h 224"/>
              <a:gd name="T28" fmla="*/ 93 w 224"/>
              <a:gd name="T29" fmla="*/ 170 h 224"/>
              <a:gd name="T30" fmla="*/ 93 w 224"/>
              <a:gd name="T31" fmla="*/ 162 h 224"/>
              <a:gd name="T32" fmla="*/ 156 w 224"/>
              <a:gd name="T33" fmla="*/ 162 h 224"/>
              <a:gd name="T34" fmla="*/ 58 w 224"/>
              <a:gd name="T35" fmla="*/ 65 h 224"/>
              <a:gd name="T36" fmla="*/ 64 w 224"/>
              <a:gd name="T37" fmla="*/ 59 h 224"/>
              <a:gd name="T38" fmla="*/ 161 w 224"/>
              <a:gd name="T39" fmla="*/ 156 h 224"/>
              <a:gd name="T40" fmla="*/ 161 w 224"/>
              <a:gd name="T41" fmla="*/ 9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4" h="224">
                <a:moveTo>
                  <a:pt x="112" y="0"/>
                </a:moveTo>
                <a:cubicBezTo>
                  <a:pt x="50" y="0"/>
                  <a:pt x="0" y="50"/>
                  <a:pt x="0" y="112"/>
                </a:cubicBezTo>
                <a:cubicBezTo>
                  <a:pt x="0" y="174"/>
                  <a:pt x="50" y="224"/>
                  <a:pt x="112" y="224"/>
                </a:cubicBezTo>
                <a:cubicBezTo>
                  <a:pt x="173" y="224"/>
                  <a:pt x="224" y="174"/>
                  <a:pt x="224" y="112"/>
                </a:cubicBezTo>
                <a:cubicBezTo>
                  <a:pt x="224" y="50"/>
                  <a:pt x="173" y="0"/>
                  <a:pt x="112" y="0"/>
                </a:cubicBezTo>
                <a:close/>
                <a:moveTo>
                  <a:pt x="112" y="216"/>
                </a:moveTo>
                <a:cubicBezTo>
                  <a:pt x="54" y="216"/>
                  <a:pt x="8" y="169"/>
                  <a:pt x="8" y="112"/>
                </a:cubicBezTo>
                <a:cubicBezTo>
                  <a:pt x="8" y="54"/>
                  <a:pt x="54" y="8"/>
                  <a:pt x="112" y="8"/>
                </a:cubicBezTo>
                <a:cubicBezTo>
                  <a:pt x="169" y="8"/>
                  <a:pt x="216" y="54"/>
                  <a:pt x="216" y="112"/>
                </a:cubicBezTo>
                <a:cubicBezTo>
                  <a:pt x="216" y="169"/>
                  <a:pt x="169" y="216"/>
                  <a:pt x="112" y="216"/>
                </a:cubicBezTo>
                <a:close/>
                <a:moveTo>
                  <a:pt x="161" y="94"/>
                </a:moveTo>
                <a:cubicBezTo>
                  <a:pt x="169" y="94"/>
                  <a:pt x="169" y="94"/>
                  <a:pt x="169" y="94"/>
                </a:cubicBezTo>
                <a:cubicBezTo>
                  <a:pt x="169" y="166"/>
                  <a:pt x="169" y="166"/>
                  <a:pt x="169" y="166"/>
                </a:cubicBezTo>
                <a:cubicBezTo>
                  <a:pt x="169" y="168"/>
                  <a:pt x="168" y="170"/>
                  <a:pt x="165" y="170"/>
                </a:cubicBezTo>
                <a:cubicBezTo>
                  <a:pt x="93" y="170"/>
                  <a:pt x="93" y="170"/>
                  <a:pt x="93" y="170"/>
                </a:cubicBezTo>
                <a:cubicBezTo>
                  <a:pt x="93" y="162"/>
                  <a:pt x="93" y="162"/>
                  <a:pt x="93" y="162"/>
                </a:cubicBezTo>
                <a:cubicBezTo>
                  <a:pt x="156" y="162"/>
                  <a:pt x="156" y="162"/>
                  <a:pt x="156" y="162"/>
                </a:cubicBezTo>
                <a:cubicBezTo>
                  <a:pt x="58" y="65"/>
                  <a:pt x="58" y="65"/>
                  <a:pt x="58" y="65"/>
                </a:cubicBezTo>
                <a:cubicBezTo>
                  <a:pt x="64" y="59"/>
                  <a:pt x="64" y="59"/>
                  <a:pt x="64" y="59"/>
                </a:cubicBezTo>
                <a:cubicBezTo>
                  <a:pt x="161" y="156"/>
                  <a:pt x="161" y="156"/>
                  <a:pt x="161" y="156"/>
                </a:cubicBezTo>
                <a:lnTo>
                  <a:pt x="161" y="94"/>
                </a:lnTo>
                <a:close/>
              </a:path>
            </a:pathLst>
          </a:custGeom>
          <a:solidFill>
            <a:schemeClr val="tx1">
              <a:lumMod val="20000"/>
              <a:lumOff val="80000"/>
            </a:schemeClr>
          </a:solidFill>
          <a:ln>
            <a:noFill/>
          </a:ln>
        </p:spPr>
        <p:txBody>
          <a:bodyPr vert="horz" wrap="square" lIns="93260" tIns="46630" rIns="93260" bIns="4663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sp>
        <p:nvSpPr>
          <p:cNvPr id="11" name="TechEd Tile"/>
          <p:cNvSpPr/>
          <p:nvPr userDrawn="1"/>
        </p:nvSpPr>
        <p:spPr bwMode="auto">
          <a:xfrm>
            <a:off x="1042839" y="1544625"/>
            <a:ext cx="2882904" cy="1529469"/>
          </a:xfrm>
          <a:prstGeom prst="rect">
            <a:avLst/>
          </a:prstGeom>
          <a:solidFill>
            <a:schemeClr val="tx1"/>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pic>
        <p:nvPicPr>
          <p:cNvPr id="12" name="TechEd Logo"/>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8530"/>
          <a:stretch/>
        </p:blipFill>
        <p:spPr bwMode="auto">
          <a:xfrm>
            <a:off x="1429790" y="1777182"/>
            <a:ext cx="2109003" cy="1064355"/>
          </a:xfrm>
          <a:prstGeom prst="rect">
            <a:avLst/>
          </a:prstGeom>
          <a:noFill/>
          <a:extLst>
            <a:ext uri="{909E8E84-426E-40DD-AFC4-6F175D3DCCD1}">
              <a14:hiddenFill xmlns:a14="http://schemas.microsoft.com/office/drawing/2010/main">
                <a:solidFill>
                  <a:srgbClr val="FFFFFF"/>
                </a:solidFill>
              </a14:hiddenFill>
            </a:ext>
          </a:extLst>
        </p:spPr>
      </p:pic>
      <p:sp useBgFill="1">
        <p:nvSpPr>
          <p:cNvPr id="13" name="Top Mask"/>
          <p:cNvSpPr/>
          <p:nvPr userDrawn="1"/>
        </p:nvSpPr>
        <p:spPr bwMode="auto">
          <a:xfrm>
            <a:off x="1" y="1"/>
            <a:ext cx="12436475" cy="1544624"/>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useBgFill="1">
        <p:nvSpPr>
          <p:cNvPr id="14" name="Right Mask"/>
          <p:cNvSpPr/>
          <p:nvPr userDrawn="1"/>
        </p:nvSpPr>
        <p:spPr bwMode="auto">
          <a:xfrm>
            <a:off x="11399832" y="1663270"/>
            <a:ext cx="1036643" cy="4237698"/>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ctrTitle"/>
          </p:nvPr>
        </p:nvSpPr>
        <p:spPr>
          <a:xfrm>
            <a:off x="4263961" y="3250584"/>
            <a:ext cx="6744858" cy="1553823"/>
          </a:xfrm>
        </p:spPr>
        <p:txBody>
          <a:bodyPr anchor="ctr" anchorCtr="0">
            <a:noAutofit/>
          </a:bodyPr>
          <a:lstStyle>
            <a:lvl1pPr algn="l" defTabSz="932559" rtl="0" eaLnBrk="1" latinLnBrk="0" hangingPunct="1">
              <a:lnSpc>
                <a:spcPct val="90000"/>
              </a:lnSpc>
              <a:spcBef>
                <a:spcPct val="0"/>
              </a:spcBef>
              <a:buNone/>
              <a:defRPr lang="en-US" sz="4080" b="1" kern="1200" cap="none" spc="-102" baseline="0" dirty="0">
                <a:ln w="3175">
                  <a:noFill/>
                </a:ln>
                <a:solidFill>
                  <a:schemeClr val="accent4">
                    <a:alpha val="99000"/>
                  </a:schemeClr>
                </a:solidFill>
                <a:effectLst/>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useBgFill="1">
        <p:nvSpPr>
          <p:cNvPr id="15" name="Bottom Mask"/>
          <p:cNvSpPr/>
          <p:nvPr userDrawn="1"/>
        </p:nvSpPr>
        <p:spPr bwMode="auto">
          <a:xfrm>
            <a:off x="4091501" y="6129925"/>
            <a:ext cx="8344974" cy="864601"/>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3256" tIns="46628" rIns="93256" bIns="46628" numCol="1" spcCol="0" rtlCol="0" fromWordArt="0" anchor="ctr" anchorCtr="0" forceAA="0" compatLnSpc="1">
            <a:prstTxWarp prst="textNoShape">
              <a:avLst/>
            </a:prstTxWarp>
            <a:noAutofit/>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grpSp>
        <p:nvGrpSpPr>
          <p:cNvPr id="19" name="Teal Tile"/>
          <p:cNvGrpSpPr/>
          <p:nvPr userDrawn="1"/>
        </p:nvGrpSpPr>
        <p:grpSpPr>
          <a:xfrm>
            <a:off x="1036496" y="3250584"/>
            <a:ext cx="2884696" cy="2883535"/>
            <a:chOff x="823093" y="-1413626"/>
            <a:chExt cx="2827252" cy="2827252"/>
          </a:xfrm>
        </p:grpSpPr>
        <p:sp>
          <p:nvSpPr>
            <p:cNvPr id="20" name="Rectangle 19"/>
            <p:cNvSpPr/>
            <p:nvPr/>
          </p:nvSpPr>
          <p:spPr bwMode="auto">
            <a:xfrm>
              <a:off x="823093" y="-1413626"/>
              <a:ext cx="2827252" cy="2827252"/>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lumMod val="20000"/>
                    <a:lumOff val="80000"/>
                    <a:alpha val="99000"/>
                  </a:srgbClr>
                </a:solidFill>
                <a:ea typeface="Segoe UI" pitchFamily="34" charset="0"/>
                <a:cs typeface="Segoe UI" pitchFamily="34" charset="0"/>
              </a:endParaRPr>
            </a:p>
          </p:txBody>
        </p:sp>
        <p:sp>
          <p:nvSpPr>
            <p:cNvPr id="21" name="Freeform 20"/>
            <p:cNvSpPr>
              <a:spLocks noEditPoints="1"/>
            </p:cNvSpPr>
            <p:nvPr/>
          </p:nvSpPr>
          <p:spPr bwMode="auto">
            <a:xfrm>
              <a:off x="1397725" y="-232569"/>
              <a:ext cx="1677988" cy="465138"/>
            </a:xfrm>
            <a:custGeom>
              <a:avLst/>
              <a:gdLst>
                <a:gd name="T0" fmla="*/ 0 w 209"/>
                <a:gd name="T1" fmla="*/ 25 h 58"/>
                <a:gd name="T2" fmla="*/ 20 w 209"/>
                <a:gd name="T3" fmla="*/ 25 h 58"/>
                <a:gd name="T4" fmla="*/ 20 w 209"/>
                <a:gd name="T5" fmla="*/ 33 h 58"/>
                <a:gd name="T6" fmla="*/ 0 w 209"/>
                <a:gd name="T7" fmla="*/ 33 h 58"/>
                <a:gd name="T8" fmla="*/ 0 w 209"/>
                <a:gd name="T9" fmla="*/ 25 h 58"/>
                <a:gd name="T10" fmla="*/ 40 w 209"/>
                <a:gd name="T11" fmla="*/ 33 h 58"/>
                <a:gd name="T12" fmla="*/ 60 w 209"/>
                <a:gd name="T13" fmla="*/ 33 h 58"/>
                <a:gd name="T14" fmla="*/ 60 w 209"/>
                <a:gd name="T15" fmla="*/ 25 h 58"/>
                <a:gd name="T16" fmla="*/ 40 w 209"/>
                <a:gd name="T17" fmla="*/ 25 h 58"/>
                <a:gd name="T18" fmla="*/ 40 w 209"/>
                <a:gd name="T19" fmla="*/ 33 h 58"/>
                <a:gd name="T20" fmla="*/ 120 w 209"/>
                <a:gd name="T21" fmla="*/ 33 h 58"/>
                <a:gd name="T22" fmla="*/ 140 w 209"/>
                <a:gd name="T23" fmla="*/ 33 h 58"/>
                <a:gd name="T24" fmla="*/ 140 w 209"/>
                <a:gd name="T25" fmla="*/ 25 h 58"/>
                <a:gd name="T26" fmla="*/ 120 w 209"/>
                <a:gd name="T27" fmla="*/ 25 h 58"/>
                <a:gd name="T28" fmla="*/ 120 w 209"/>
                <a:gd name="T29" fmla="*/ 33 h 58"/>
                <a:gd name="T30" fmla="*/ 80 w 209"/>
                <a:gd name="T31" fmla="*/ 33 h 58"/>
                <a:gd name="T32" fmla="*/ 100 w 209"/>
                <a:gd name="T33" fmla="*/ 33 h 58"/>
                <a:gd name="T34" fmla="*/ 100 w 209"/>
                <a:gd name="T35" fmla="*/ 25 h 58"/>
                <a:gd name="T36" fmla="*/ 80 w 209"/>
                <a:gd name="T37" fmla="*/ 25 h 58"/>
                <a:gd name="T38" fmla="*/ 80 w 209"/>
                <a:gd name="T39" fmla="*/ 33 h 58"/>
                <a:gd name="T40" fmla="*/ 207 w 209"/>
                <a:gd name="T41" fmla="*/ 26 h 58"/>
                <a:gd name="T42" fmla="*/ 181 w 209"/>
                <a:gd name="T43" fmla="*/ 0 h 58"/>
                <a:gd name="T44" fmla="*/ 175 w 209"/>
                <a:gd name="T45" fmla="*/ 6 h 58"/>
                <a:gd name="T46" fmla="*/ 195 w 209"/>
                <a:gd name="T47" fmla="*/ 25 h 58"/>
                <a:gd name="T48" fmla="*/ 160 w 209"/>
                <a:gd name="T49" fmla="*/ 25 h 58"/>
                <a:gd name="T50" fmla="*/ 160 w 209"/>
                <a:gd name="T51" fmla="*/ 33 h 58"/>
                <a:gd name="T52" fmla="*/ 195 w 209"/>
                <a:gd name="T53" fmla="*/ 33 h 58"/>
                <a:gd name="T54" fmla="*/ 175 w 209"/>
                <a:gd name="T55" fmla="*/ 52 h 58"/>
                <a:gd name="T56" fmla="*/ 181 w 209"/>
                <a:gd name="T57" fmla="*/ 58 h 58"/>
                <a:gd name="T58" fmla="*/ 207 w 209"/>
                <a:gd name="T59" fmla="*/ 32 h 58"/>
                <a:gd name="T60" fmla="*/ 207 w 209"/>
                <a:gd name="T61" fmla="*/ 26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9" h="58">
                  <a:moveTo>
                    <a:pt x="0" y="25"/>
                  </a:moveTo>
                  <a:cubicBezTo>
                    <a:pt x="20" y="25"/>
                    <a:pt x="20" y="25"/>
                    <a:pt x="20" y="25"/>
                  </a:cubicBezTo>
                  <a:cubicBezTo>
                    <a:pt x="20" y="33"/>
                    <a:pt x="20" y="33"/>
                    <a:pt x="20" y="33"/>
                  </a:cubicBezTo>
                  <a:cubicBezTo>
                    <a:pt x="0" y="33"/>
                    <a:pt x="0" y="33"/>
                    <a:pt x="0" y="33"/>
                  </a:cubicBezTo>
                  <a:lnTo>
                    <a:pt x="0" y="25"/>
                  </a:lnTo>
                  <a:close/>
                  <a:moveTo>
                    <a:pt x="40" y="33"/>
                  </a:moveTo>
                  <a:cubicBezTo>
                    <a:pt x="60" y="33"/>
                    <a:pt x="60" y="33"/>
                    <a:pt x="60" y="33"/>
                  </a:cubicBezTo>
                  <a:cubicBezTo>
                    <a:pt x="60" y="25"/>
                    <a:pt x="60" y="25"/>
                    <a:pt x="60" y="25"/>
                  </a:cubicBezTo>
                  <a:cubicBezTo>
                    <a:pt x="40" y="25"/>
                    <a:pt x="40" y="25"/>
                    <a:pt x="40" y="25"/>
                  </a:cubicBezTo>
                  <a:lnTo>
                    <a:pt x="40" y="33"/>
                  </a:lnTo>
                  <a:close/>
                  <a:moveTo>
                    <a:pt x="120" y="33"/>
                  </a:moveTo>
                  <a:cubicBezTo>
                    <a:pt x="140" y="33"/>
                    <a:pt x="140" y="33"/>
                    <a:pt x="140" y="33"/>
                  </a:cubicBezTo>
                  <a:cubicBezTo>
                    <a:pt x="140" y="25"/>
                    <a:pt x="140" y="25"/>
                    <a:pt x="140" y="25"/>
                  </a:cubicBezTo>
                  <a:cubicBezTo>
                    <a:pt x="120" y="25"/>
                    <a:pt x="120" y="25"/>
                    <a:pt x="120" y="25"/>
                  </a:cubicBezTo>
                  <a:lnTo>
                    <a:pt x="120" y="33"/>
                  </a:lnTo>
                  <a:close/>
                  <a:moveTo>
                    <a:pt x="80" y="33"/>
                  </a:moveTo>
                  <a:cubicBezTo>
                    <a:pt x="100" y="33"/>
                    <a:pt x="100" y="33"/>
                    <a:pt x="100" y="33"/>
                  </a:cubicBezTo>
                  <a:cubicBezTo>
                    <a:pt x="100" y="25"/>
                    <a:pt x="100" y="25"/>
                    <a:pt x="100" y="25"/>
                  </a:cubicBezTo>
                  <a:cubicBezTo>
                    <a:pt x="80" y="25"/>
                    <a:pt x="80" y="25"/>
                    <a:pt x="80" y="25"/>
                  </a:cubicBezTo>
                  <a:lnTo>
                    <a:pt x="80" y="33"/>
                  </a:lnTo>
                  <a:close/>
                  <a:moveTo>
                    <a:pt x="207" y="26"/>
                  </a:moveTo>
                  <a:cubicBezTo>
                    <a:pt x="181" y="0"/>
                    <a:pt x="181" y="0"/>
                    <a:pt x="181" y="0"/>
                  </a:cubicBezTo>
                  <a:cubicBezTo>
                    <a:pt x="175" y="6"/>
                    <a:pt x="175" y="6"/>
                    <a:pt x="175" y="6"/>
                  </a:cubicBezTo>
                  <a:cubicBezTo>
                    <a:pt x="195" y="25"/>
                    <a:pt x="195" y="25"/>
                    <a:pt x="195" y="25"/>
                  </a:cubicBezTo>
                  <a:cubicBezTo>
                    <a:pt x="160" y="25"/>
                    <a:pt x="160" y="25"/>
                    <a:pt x="160" y="25"/>
                  </a:cubicBezTo>
                  <a:cubicBezTo>
                    <a:pt x="160" y="33"/>
                    <a:pt x="160" y="33"/>
                    <a:pt x="160" y="33"/>
                  </a:cubicBezTo>
                  <a:cubicBezTo>
                    <a:pt x="195" y="33"/>
                    <a:pt x="195" y="33"/>
                    <a:pt x="195" y="33"/>
                  </a:cubicBezTo>
                  <a:cubicBezTo>
                    <a:pt x="175" y="52"/>
                    <a:pt x="175" y="52"/>
                    <a:pt x="175" y="52"/>
                  </a:cubicBezTo>
                  <a:cubicBezTo>
                    <a:pt x="181" y="58"/>
                    <a:pt x="181" y="58"/>
                    <a:pt x="181" y="58"/>
                  </a:cubicBezTo>
                  <a:cubicBezTo>
                    <a:pt x="207" y="32"/>
                    <a:pt x="207" y="32"/>
                    <a:pt x="207" y="32"/>
                  </a:cubicBezTo>
                  <a:cubicBezTo>
                    <a:pt x="209" y="30"/>
                    <a:pt x="209" y="28"/>
                    <a:pt x="207"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32559" fontAlgn="auto">
                <a:spcBef>
                  <a:spcPts val="0"/>
                </a:spcBef>
                <a:spcAft>
                  <a:spcPts val="0"/>
                </a:spcAft>
              </a:pPr>
              <a:endParaRPr lang="en-US">
                <a:solidFill>
                  <a:srgbClr val="FFFFFF"/>
                </a:solidFill>
                <a:latin typeface="Segoe UI"/>
              </a:endParaRPr>
            </a:p>
          </p:txBody>
        </p:sp>
      </p:grpSp>
    </p:spTree>
    <p:extLst>
      <p:ext uri="{BB962C8B-B14F-4D97-AF65-F5344CB8AC3E}">
        <p14:creationId xmlns:p14="http://schemas.microsoft.com/office/powerpoint/2010/main" val="106519403"/>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9660" y="233151"/>
            <a:ext cx="11375536" cy="621530"/>
          </a:xfrm>
        </p:spPr>
        <p:txBody>
          <a:bodyPr/>
          <a:lstStyle>
            <a:lvl1pPr>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29660" y="1476622"/>
            <a:ext cx="11375536" cy="20405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1948008"/>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29660" y="1476622"/>
            <a:ext cx="11375536" cy="204055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202002"/>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29660" y="1476622"/>
            <a:ext cx="5597872" cy="1776705"/>
          </a:xfrm>
        </p:spPr>
        <p:txBody>
          <a:bodyPr/>
          <a:lstStyle>
            <a:lvl1pPr marL="346742" indent="-346742">
              <a:lnSpc>
                <a:spcPct val="90000"/>
              </a:lnSpc>
              <a:defRPr sz="2856"/>
            </a:lvl1pPr>
            <a:lvl2pPr marL="686737" indent="-331900">
              <a:lnSpc>
                <a:spcPct val="90000"/>
              </a:lnSpc>
              <a:defRPr sz="2448"/>
            </a:lvl2pPr>
            <a:lvl3pPr marL="972765" indent="-294123">
              <a:lnSpc>
                <a:spcPct val="90000"/>
              </a:lnSpc>
              <a:defRPr sz="2040"/>
            </a:lvl3pPr>
            <a:lvl4pPr marL="1252048" indent="-279282">
              <a:lnSpc>
                <a:spcPct val="90000"/>
              </a:lnSpc>
              <a:defRPr sz="1836"/>
            </a:lvl4pPr>
            <a:lvl5pPr marL="1546170" indent="-286028">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07324" y="1476622"/>
            <a:ext cx="5597872" cy="1776705"/>
          </a:xfrm>
        </p:spPr>
        <p:txBody>
          <a:bodyPr/>
          <a:lstStyle>
            <a:lvl1pPr marL="354837" indent="-354837">
              <a:lnSpc>
                <a:spcPct val="90000"/>
              </a:lnSpc>
              <a:defRPr sz="2856"/>
            </a:lvl1pPr>
            <a:lvl2pPr marL="686737" indent="-346742">
              <a:lnSpc>
                <a:spcPct val="90000"/>
              </a:lnSpc>
              <a:defRPr sz="2448"/>
            </a:lvl2pPr>
            <a:lvl3pPr marL="980860" indent="-308964">
              <a:lnSpc>
                <a:spcPct val="90000"/>
              </a:lnSpc>
              <a:defRPr sz="2040"/>
            </a:lvl3pPr>
            <a:lvl4pPr marL="1252048" indent="-271187">
              <a:lnSpc>
                <a:spcPct val="90000"/>
              </a:lnSpc>
              <a:defRPr sz="1836"/>
            </a:lvl4pPr>
            <a:lvl5pPr marL="1546170" indent="-279282">
              <a:lnSpc>
                <a:spcPct val="90000"/>
              </a:lnSpc>
              <a:defRPr sz="1836"/>
            </a:lvl5pPr>
            <a:lvl6pPr>
              <a:defRPr sz="1836"/>
            </a:lvl6pPr>
            <a:lvl7pPr>
              <a:defRPr sz="1836"/>
            </a:lvl7pPr>
            <a:lvl8pPr>
              <a:defRPr sz="1836"/>
            </a:lvl8pPr>
            <a:lvl9pPr>
              <a:defRPr sz="183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573085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29660" y="1439621"/>
            <a:ext cx="559787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4" name="Content Placeholder 3"/>
          <p:cNvSpPr>
            <a:spLocks noGrp="1"/>
          </p:cNvSpPr>
          <p:nvPr>
            <p:ph sz="half" idx="2"/>
          </p:nvPr>
        </p:nvSpPr>
        <p:spPr>
          <a:xfrm>
            <a:off x="518186" y="2176074"/>
            <a:ext cx="5596413" cy="1567949"/>
          </a:xfrm>
        </p:spPr>
        <p:txBody>
          <a:bodyPr/>
          <a:lstStyle>
            <a:lvl1pPr marL="287377" indent="-287377">
              <a:defRPr sz="2346"/>
            </a:lvl1pPr>
            <a:lvl2pPr marL="573406" indent="-271187">
              <a:defRPr sz="2040"/>
            </a:lvl2pPr>
            <a:lvl3pPr marL="829752" indent="-248251">
              <a:defRPr sz="1836"/>
            </a:lvl3pPr>
            <a:lvl4pPr marL="1071256" indent="-233410">
              <a:defRPr sz="1734"/>
            </a:lvl4pPr>
            <a:lvl5pPr marL="1304666" indent="-210474">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07324" y="1439621"/>
            <a:ext cx="5597872" cy="353174"/>
          </a:xfrm>
        </p:spPr>
        <p:txBody>
          <a:bodyPr anchor="b"/>
          <a:lstStyle>
            <a:lvl1pPr marL="0" indent="0">
              <a:lnSpc>
                <a:spcPct val="90000"/>
              </a:lnSpc>
              <a:spcBef>
                <a:spcPts val="0"/>
              </a:spcBef>
              <a:buNone/>
              <a:defRPr sz="2550" b="1"/>
            </a:lvl1pPr>
            <a:lvl2pPr marL="466280" indent="0">
              <a:buNone/>
              <a:defRPr sz="2040" b="1"/>
            </a:lvl2pPr>
            <a:lvl3pPr marL="932559" indent="0">
              <a:buNone/>
              <a:defRPr sz="1836" b="1"/>
            </a:lvl3pPr>
            <a:lvl4pPr marL="1398839" indent="0">
              <a:buNone/>
              <a:defRPr sz="1632" b="1"/>
            </a:lvl4pPr>
            <a:lvl5pPr marL="1865119" indent="0">
              <a:buNone/>
              <a:defRPr sz="1632" b="1"/>
            </a:lvl5pPr>
            <a:lvl6pPr marL="2331399" indent="0">
              <a:buNone/>
              <a:defRPr sz="1632" b="1"/>
            </a:lvl6pPr>
            <a:lvl7pPr marL="2797677" indent="0">
              <a:buNone/>
              <a:defRPr sz="1632" b="1"/>
            </a:lvl7pPr>
            <a:lvl8pPr marL="3263957" indent="0">
              <a:buNone/>
              <a:defRPr sz="1632" b="1"/>
            </a:lvl8pPr>
            <a:lvl9pPr marL="3730237" indent="0">
              <a:buNone/>
              <a:defRPr sz="1632" b="1"/>
            </a:lvl9pPr>
          </a:lstStyle>
          <a:p>
            <a:pPr lvl="0"/>
            <a:r>
              <a:rPr lang="en-US" smtClean="0"/>
              <a:t>Click to edit Master text styles</a:t>
            </a:r>
          </a:p>
        </p:txBody>
      </p:sp>
      <p:sp>
        <p:nvSpPr>
          <p:cNvPr id="6" name="Content Placeholder 5"/>
          <p:cNvSpPr>
            <a:spLocks noGrp="1"/>
          </p:cNvSpPr>
          <p:nvPr>
            <p:ph sz="quarter" idx="4"/>
          </p:nvPr>
        </p:nvSpPr>
        <p:spPr>
          <a:xfrm>
            <a:off x="6307324" y="2176075"/>
            <a:ext cx="5597872" cy="1610045"/>
          </a:xfrm>
        </p:spPr>
        <p:txBody>
          <a:bodyPr/>
          <a:lstStyle>
            <a:lvl1pPr marL="302218" indent="-302218">
              <a:defRPr sz="2346"/>
            </a:lvl1pPr>
            <a:lvl2pPr marL="581501" indent="-279282">
              <a:defRPr sz="2040"/>
            </a:lvl2pPr>
            <a:lvl3pPr marL="837847" indent="-249600">
              <a:defRPr sz="1836"/>
            </a:lvl3pPr>
            <a:lvl4pPr marL="1071256" indent="-241505">
              <a:defRPr sz="1734"/>
            </a:lvl4pPr>
            <a:lvl5pPr marL="1304666" indent="-225315">
              <a:defRPr sz="1734"/>
            </a:lvl5pPr>
            <a:lvl6pPr>
              <a:defRPr sz="1632"/>
            </a:lvl6pPr>
            <a:lvl7pPr>
              <a:defRPr sz="1632"/>
            </a:lvl7pPr>
            <a:lvl8pPr>
              <a:defRPr sz="1632"/>
            </a:lvl8pPr>
            <a:lvl9pPr>
              <a:defRPr sz="1632"/>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578860"/>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048362576"/>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187076"/>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WALKIN -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175285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Title Accent Color 1">
    <p:bg>
      <p:bgPr>
        <a:solidFill>
          <a:srgbClr val="80BF3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1748237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MS_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867973"/>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417">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2"/>
            <a:ext cx="11375536" cy="2040559"/>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163203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417">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29660" y="1476622"/>
            <a:ext cx="11375536" cy="2040559"/>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363076"/>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5629529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Custom Layout">
    <p:bg>
      <p:bgPr>
        <a:solidFill>
          <a:schemeClr val="tx1"/>
        </a:solidFill>
        <a:effectLst/>
      </p:bgPr>
    </p:bg>
    <p:spTree>
      <p:nvGrpSpPr>
        <p:cNvPr id="1" name=""/>
        <p:cNvGrpSpPr/>
        <p:nvPr/>
      </p:nvGrpSpPr>
      <p:grpSpPr>
        <a:xfrm>
          <a:off x="0" y="0"/>
          <a:ext cx="0" cy="0"/>
          <a:chOff x="0" y="0"/>
          <a:chExt cx="0" cy="0"/>
        </a:xfrm>
      </p:grpSpPr>
      <p:pic>
        <p:nvPicPr>
          <p:cNvPr id="3" name="Picture 2" descr="Metro_cloud_content.png"/>
          <p:cNvPicPr>
            <a:picLocks noChangeAspect="1"/>
          </p:cNvPicPr>
          <p:nvPr/>
        </p:nvPicPr>
        <p:blipFill>
          <a:blip r:embed="rId2" cstate="screen"/>
          <a:stretch>
            <a:fillRect/>
          </a:stretch>
        </p:blipFill>
        <p:spPr>
          <a:xfrm>
            <a:off x="1" y="15714"/>
            <a:ext cx="12436475" cy="6992702"/>
          </a:xfrm>
          <a:prstGeom prst="rect">
            <a:avLst/>
          </a:prstGeom>
        </p:spPr>
      </p:pic>
      <p:pic>
        <p:nvPicPr>
          <p:cNvPr id="4" name="Picture 2" descr="Microsoft logo and tagline"/>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p:blipFill>
        <p:spPr bwMode="black">
          <a:xfrm>
            <a:off x="11003223" y="6598704"/>
            <a:ext cx="1230783" cy="206917"/>
          </a:xfrm>
          <a:prstGeom prst="rect">
            <a:avLst/>
          </a:prstGeom>
          <a:noFill/>
          <a:ln>
            <a:noFill/>
          </a:ln>
        </p:spPr>
      </p:pic>
      <p:sp>
        <p:nvSpPr>
          <p:cNvPr id="5" name="Title 1"/>
          <p:cNvSpPr>
            <a:spLocks noGrp="1"/>
          </p:cNvSpPr>
          <p:nvPr>
            <p:ph type="title"/>
          </p:nvPr>
        </p:nvSpPr>
        <p:spPr>
          <a:xfrm>
            <a:off x="529660" y="233151"/>
            <a:ext cx="11375536" cy="621580"/>
          </a:xfrm>
        </p:spPr>
        <p:txBody>
          <a:bodyPr/>
          <a:lstStyle>
            <a:lvl1pPr>
              <a:defRPr>
                <a:solidFill>
                  <a:schemeClr val="bg2"/>
                </a:solidFill>
              </a:defRPr>
            </a:lvl1pPr>
          </a:lstStyle>
          <a:p>
            <a:r>
              <a:rPr lang="en-US" dirty="0" smtClean="0"/>
              <a:t>Click to edit Master title style</a:t>
            </a:r>
            <a:endParaRPr lang="en-US" dirty="0"/>
          </a:p>
        </p:txBody>
      </p:sp>
      <p:sp>
        <p:nvSpPr>
          <p:cNvPr id="6" name="Text Placeholder 4"/>
          <p:cNvSpPr>
            <a:spLocks noGrp="1"/>
          </p:cNvSpPr>
          <p:nvPr>
            <p:ph type="body" sz="quarter" idx="10"/>
          </p:nvPr>
        </p:nvSpPr>
        <p:spPr>
          <a:xfrm>
            <a:off x="529660" y="1476621"/>
            <a:ext cx="11375536" cy="965254"/>
          </a:xfrm>
        </p:spPr>
        <p:txBody>
          <a:bodyPr/>
          <a:lstStyle>
            <a:lvl1pPr marL="0" indent="0">
              <a:spcBef>
                <a:spcPts val="0"/>
              </a:spcBef>
              <a:spcAft>
                <a:spcPts val="918"/>
              </a:spcAft>
              <a:buNone/>
              <a:defRPr sz="4080" spc="-102" baseline="0">
                <a:solidFill>
                  <a:schemeClr val="bg2"/>
                </a:solidFill>
                <a:latin typeface="Segoe UI Light" pitchFamily="34" charset="0"/>
              </a:defRPr>
            </a:lvl1pPr>
            <a:lvl2pPr marL="0" indent="0">
              <a:spcBef>
                <a:spcPts val="0"/>
              </a:spcBef>
              <a:spcAft>
                <a:spcPts val="408"/>
              </a:spcAft>
              <a:buNone/>
              <a:defRPr sz="2040" spc="-51" baseline="0">
                <a:solidFill>
                  <a:schemeClr val="bg2"/>
                </a:solidFill>
              </a:defRPr>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41388561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169F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7702599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rgbClr val="F38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1831975"/>
          </a:xfrm>
          <a:noFill/>
        </p:spPr>
        <p:txBody>
          <a:bodyPr anchorCtr="0"/>
          <a:lstStyle>
            <a:lvl1pPr>
              <a:defRPr sz="8800" spc="-100" baseline="0">
                <a:gradFill>
                  <a:gsLst>
                    <a:gs pos="100000">
                      <a:schemeClr val="tx1"/>
                    </a:gs>
                    <a:gs pos="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94435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solidFill>
                  <a:srgbClr val="582881"/>
                </a:soli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7156922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3"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882313" y="296863"/>
            <a:ext cx="127635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74639" y="295274"/>
            <a:ext cx="9052524" cy="1190330"/>
          </a:xfrm>
        </p:spPr>
        <p:txBody>
          <a:bodyPr/>
          <a:lstStyle/>
          <a:p>
            <a:r>
              <a:rPr lang="en-US" smtClean="0"/>
              <a:t>Click to edit Master title style</a:t>
            </a:r>
            <a:endParaRPr lang="en-US"/>
          </a:p>
        </p:txBody>
      </p:sp>
    </p:spTree>
    <p:extLst>
      <p:ext uri="{BB962C8B-B14F-4D97-AF65-F5344CB8AC3E}">
        <p14:creationId xmlns:p14="http://schemas.microsoft.com/office/powerpoint/2010/main" val="1883112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332103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2.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8" y="295275"/>
            <a:ext cx="11888787"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38" y="1212850"/>
            <a:ext cx="11887200" cy="2092325"/>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 id="2147484201" r:id="rId6"/>
    <p:sldLayoutId id="2147484186" r:id="rId7"/>
    <p:sldLayoutId id="2147484202" r:id="rId8"/>
    <p:sldLayoutId id="2147484187" r:id="rId9"/>
    <p:sldLayoutId id="2147484188" r:id="rId10"/>
    <p:sldLayoutId id="2147484189" r:id="rId11"/>
    <p:sldLayoutId id="2147484190" r:id="rId12"/>
    <p:sldLayoutId id="2147484191" r:id="rId13"/>
    <p:sldLayoutId id="2147484192" r:id="rId14"/>
    <p:sldLayoutId id="2147484193" r:id="rId15"/>
    <p:sldLayoutId id="2147484194" r:id="rId16"/>
    <p:sldLayoutId id="2147484195" r:id="rId17"/>
    <p:sldLayoutId id="2147484203" r:id="rId18"/>
    <p:sldLayoutId id="2147484204" r:id="rId19"/>
    <p:sldLayoutId id="2147484205" r:id="rId20"/>
    <p:sldLayoutId id="2147484206" r:id="rId21"/>
    <p:sldLayoutId id="2147484207" r:id="rId22"/>
    <p:sldLayoutId id="2147484208" r:id="rId23"/>
    <p:sldLayoutId id="2147484209" r:id="rId24"/>
    <p:sldLayoutId id="2147484210" r:id="rId25"/>
  </p:sldLayoutIdLst>
  <p:transition>
    <p:fade/>
  </p:transition>
  <p:timing>
    <p:tnLst>
      <p:par>
        <p:cTn id="1" dur="indefinite" restart="never" nodeType="tmRoot"/>
      </p:par>
    </p:tnLst>
  </p:timing>
  <p:txStyles>
    <p:title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p:titleStyle>
    <p:bodyStyle>
      <a:lvl1pPr marL="342900" indent="-342900" algn="l" defTabSz="931863" rtl="0" fontAlgn="base">
        <a:lnSpc>
          <a:spcPct val="90000"/>
        </a:lnSpc>
        <a:spcBef>
          <a:spcPct val="20000"/>
        </a:spcBef>
        <a:spcAft>
          <a:spcPct val="0"/>
        </a:spcAft>
        <a:buSzPct val="90000"/>
        <a:buFont typeface="Arial" panose="020B0604020202020204" pitchFamily="34" charset="0"/>
        <a:buChar char="•"/>
        <a:defRPr sz="4000" kern="1200">
          <a:gradFill>
            <a:gsLst>
              <a:gs pos="1250">
                <a:schemeClr val="tx1"/>
              </a:gs>
              <a:gs pos="100000">
                <a:schemeClr val="tx1"/>
              </a:gs>
            </a:gsLst>
            <a:lin ang="5400000" scaled="0"/>
          </a:gradFill>
          <a:latin typeface="+mj-lt"/>
          <a:ea typeface="MS PGothic" panose="020B0600070205080204" pitchFamily="34" charset="-128"/>
          <a:cs typeface="+mn-cs"/>
        </a:defRPr>
      </a:lvl1pPr>
      <a:lvl2pPr marL="584200" indent="-241300" algn="l" defTabSz="931863" rtl="0" fontAlgn="base">
        <a:lnSpc>
          <a:spcPct val="90000"/>
        </a:lnSpc>
        <a:spcBef>
          <a:spcPct val="20000"/>
        </a:spcBef>
        <a:spcAft>
          <a:spcPct val="0"/>
        </a:spcAft>
        <a:buSzPct val="90000"/>
        <a:buFont typeface="Arial" panose="020B0604020202020204" pitchFamily="34" charset="0"/>
        <a:buChar char="•"/>
        <a:defRPr sz="2400" kern="1200">
          <a:gradFill>
            <a:gsLst>
              <a:gs pos="1250">
                <a:schemeClr val="tx1"/>
              </a:gs>
              <a:gs pos="100000">
                <a:schemeClr val="tx1"/>
              </a:gs>
            </a:gsLst>
            <a:lin ang="5400000" scaled="0"/>
          </a:gradFill>
          <a:latin typeface="+mn-lt"/>
          <a:ea typeface="MS PGothic" panose="020B0600070205080204" pitchFamily="34" charset="-128"/>
          <a:cs typeface="+mn-cs"/>
        </a:defRPr>
      </a:lvl2pPr>
      <a:lvl3pPr marL="800100" indent="-228600" algn="l" defTabSz="931863" rtl="0" fontAlgn="base">
        <a:lnSpc>
          <a:spcPct val="90000"/>
        </a:lnSpc>
        <a:spcBef>
          <a:spcPct val="20000"/>
        </a:spcBef>
        <a:spcAft>
          <a:spcPct val="0"/>
        </a:spcAft>
        <a:buSzPct val="90000"/>
        <a:buFont typeface="Arial" panose="020B0604020202020204" pitchFamily="34" charset="0"/>
        <a:buChar char="•"/>
        <a:defRPr sz="2000" kern="1200">
          <a:gradFill>
            <a:gsLst>
              <a:gs pos="1250">
                <a:schemeClr val="tx1"/>
              </a:gs>
              <a:gs pos="100000">
                <a:schemeClr val="tx1"/>
              </a:gs>
            </a:gsLst>
            <a:lin ang="5400000" scaled="0"/>
          </a:gradFill>
          <a:latin typeface="+mn-lt"/>
          <a:ea typeface="MS PGothic" panose="020B0600070205080204" pitchFamily="34" charset="-128"/>
          <a:cs typeface="+mn-cs"/>
        </a:defRPr>
      </a:lvl3pPr>
      <a:lvl4pPr marL="10287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4pPr>
      <a:lvl5pPr marL="1257300" indent="-228600" algn="l" defTabSz="931863" rtl="0" fontAlgn="base">
        <a:lnSpc>
          <a:spcPct val="90000"/>
        </a:lnSpc>
        <a:spcBef>
          <a:spcPct val="20000"/>
        </a:spcBef>
        <a:spcAft>
          <a:spcPct val="0"/>
        </a:spcAft>
        <a:buSzPct val="90000"/>
        <a:buFont typeface="Arial" panose="020B0604020202020204" pitchFamily="34" charset="0"/>
        <a:buChar char="•"/>
        <a:defRPr kern="1200">
          <a:gradFill>
            <a:gsLst>
              <a:gs pos="1250">
                <a:schemeClr val="tx1"/>
              </a:gs>
              <a:gs pos="100000">
                <a:schemeClr val="tx1"/>
              </a:gs>
            </a:gsLst>
            <a:lin ang="5400000" scaled="0"/>
          </a:gradFill>
          <a:latin typeface="+mn-lt"/>
          <a:ea typeface="MS PGothic" panose="020B0600070205080204" pitchFamily="34" charset="-128"/>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0" y="233151"/>
            <a:ext cx="11375536" cy="621530"/>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29660" y="1476622"/>
            <a:ext cx="11375535" cy="2040374"/>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7628597"/>
      </p:ext>
    </p:extLst>
  </p:cSld>
  <p:clrMap bg1="dk1" tx1="lt1" bg2="dk2" tx2="lt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21" r:id="rId10"/>
    <p:sldLayoutId id="2147484222" r:id="rId11"/>
    <p:sldLayoutId id="2147484223" r:id="rId12"/>
    <p:sldLayoutId id="2147484224" r:id="rId13"/>
    <p:sldLayoutId id="2147484225" r:id="rId14"/>
    <p:sldLayoutId id="2147484226" r:id="rId15"/>
    <p:sldLayoutId id="2147484227" r:id="rId16"/>
    <p:sldLayoutId id="2147484228" r:id="rId17"/>
    <p:sldLayoutId id="2147484229" r:id="rId18"/>
  </p:sldLayoutIdLst>
  <p:transition>
    <p:fade/>
  </p:transition>
  <p:timing>
    <p:tnLst>
      <p:par>
        <p:cTn id="1" dur="indefinite" restart="never" nodeType="tmRoot"/>
      </p:par>
    </p:tnLst>
  </p:timing>
  <p:txStyles>
    <p:titleStyle>
      <a:lvl1pPr algn="l" defTabSz="932559" rtl="0" eaLnBrk="1" latinLnBrk="0" hangingPunct="1">
        <a:lnSpc>
          <a:spcPct val="90000"/>
        </a:lnSpc>
        <a:spcBef>
          <a:spcPct val="0"/>
        </a:spcBef>
        <a:buNone/>
        <a:defRPr lang="en-US" sz="4488" b="0" kern="1200" cap="none" spc="-102" baseline="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9536" indent="-469536" algn="l" defTabSz="932559" rtl="0" eaLnBrk="1" latinLnBrk="0" hangingPunct="1">
        <a:lnSpc>
          <a:spcPct val="90000"/>
        </a:lnSpc>
        <a:spcBef>
          <a:spcPct val="20000"/>
        </a:spcBef>
        <a:buSzPct val="90000"/>
        <a:buFontTx/>
        <a:buBlip>
          <a:blip r:embed="rId20"/>
        </a:buBlip>
        <a:defRPr sz="3264" kern="1200">
          <a:gradFill>
            <a:gsLst>
              <a:gs pos="0">
                <a:schemeClr val="tx1"/>
              </a:gs>
              <a:gs pos="86000">
                <a:schemeClr val="tx1"/>
              </a:gs>
            </a:gsLst>
            <a:lin ang="5400000" scaled="0"/>
          </a:gradFill>
          <a:latin typeface="+mn-lt"/>
          <a:ea typeface="+mn-ea"/>
          <a:cs typeface="+mn-cs"/>
        </a:defRPr>
      </a:lvl1pPr>
      <a:lvl2pPr marL="872691" indent="-403154" algn="l" defTabSz="932559" rtl="0" eaLnBrk="1" latinLnBrk="0" hangingPunct="1">
        <a:lnSpc>
          <a:spcPct val="90000"/>
        </a:lnSpc>
        <a:spcBef>
          <a:spcPct val="20000"/>
        </a:spcBef>
        <a:buSzPct val="90000"/>
        <a:buFontTx/>
        <a:buBlip>
          <a:blip r:embed="rId20"/>
        </a:buBlip>
        <a:defRPr sz="2856" kern="1200">
          <a:gradFill>
            <a:gsLst>
              <a:gs pos="0">
                <a:schemeClr val="tx1"/>
              </a:gs>
              <a:gs pos="86000">
                <a:schemeClr val="tx1"/>
              </a:gs>
            </a:gsLst>
            <a:lin ang="5400000" scaled="0"/>
          </a:gradFill>
          <a:latin typeface="+mn-lt"/>
          <a:ea typeface="+mn-ea"/>
          <a:cs typeface="+mn-cs"/>
        </a:defRPr>
      </a:lvl2pPr>
      <a:lvl3pPr marL="1283940" indent="-411249" algn="l" defTabSz="932559" rtl="0" eaLnBrk="1" latinLnBrk="0" hangingPunct="1">
        <a:lnSpc>
          <a:spcPct val="90000"/>
        </a:lnSpc>
        <a:spcBef>
          <a:spcPct val="20000"/>
        </a:spcBef>
        <a:buSzPct val="90000"/>
        <a:buFontTx/>
        <a:buBlip>
          <a:blip r:embed="rId20"/>
        </a:buBlip>
        <a:defRPr sz="2448" kern="1200">
          <a:gradFill>
            <a:gsLst>
              <a:gs pos="0">
                <a:schemeClr val="tx1"/>
              </a:gs>
              <a:gs pos="86000">
                <a:schemeClr val="tx1"/>
              </a:gs>
            </a:gsLst>
            <a:lin ang="5400000" scaled="0"/>
          </a:gradFill>
          <a:latin typeface="+mn-lt"/>
          <a:ea typeface="+mn-ea"/>
          <a:cs typeface="+mn-cs"/>
        </a:defRPr>
      </a:lvl3pPr>
      <a:lvl4pPr marL="1636902" indent="-352962" algn="l" defTabSz="932559" rtl="0" eaLnBrk="1" latinLnBrk="0" hangingPunct="1">
        <a:lnSpc>
          <a:spcPct val="90000"/>
        </a:lnSpc>
        <a:spcBef>
          <a:spcPct val="20000"/>
        </a:spcBef>
        <a:buSzPct val="90000"/>
        <a:buFontTx/>
        <a:buBlip>
          <a:blip r:embed="rId20"/>
        </a:buBlip>
        <a:defRPr sz="2040" kern="1200">
          <a:gradFill>
            <a:gsLst>
              <a:gs pos="0">
                <a:schemeClr val="tx1"/>
              </a:gs>
              <a:gs pos="86000">
                <a:schemeClr val="tx1"/>
              </a:gs>
            </a:gsLst>
            <a:lin ang="5400000" scaled="0"/>
          </a:gradFill>
          <a:latin typeface="+mn-lt"/>
          <a:ea typeface="+mn-ea"/>
          <a:cs typeface="+mn-cs"/>
        </a:defRPr>
      </a:lvl4pPr>
      <a:lvl5pPr marL="1980149" indent="-343247" algn="l" defTabSz="932559" rtl="0" eaLnBrk="1" latinLnBrk="0" hangingPunct="1">
        <a:lnSpc>
          <a:spcPct val="90000"/>
        </a:lnSpc>
        <a:spcBef>
          <a:spcPct val="20000"/>
        </a:spcBef>
        <a:buSzPct val="90000"/>
        <a:buFontTx/>
        <a:buBlip>
          <a:blip r:embed="rId20"/>
        </a:buBlip>
        <a:defRPr sz="2040" kern="1200">
          <a:gradFill>
            <a:gsLst>
              <a:gs pos="0">
                <a:schemeClr val="tx1"/>
              </a:gs>
              <a:gs pos="86000">
                <a:schemeClr val="tx1"/>
              </a:gs>
            </a:gsLst>
            <a:lin ang="5400000" scaled="0"/>
          </a:gra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technet.microsoft.com/en-us/library/jj899768.aspx" TargetMode="External"/><Relationship Id="rId13" Type="http://schemas.openxmlformats.org/officeDocument/2006/relationships/hyperlink" Target="http://technet.microsoft.com/en-us/library/jj899761.aspx" TargetMode="External"/><Relationship Id="rId18" Type="http://schemas.openxmlformats.org/officeDocument/2006/relationships/hyperlink" Target="http://technet.microsoft.com/en-us/library/jj899778.aspx" TargetMode="External"/><Relationship Id="rId26" Type="http://schemas.openxmlformats.org/officeDocument/2006/relationships/hyperlink" Target="http://technet.microsoft.com/en-us/library/jj899754.aspx" TargetMode="External"/><Relationship Id="rId3" Type="http://schemas.openxmlformats.org/officeDocument/2006/relationships/hyperlink" Target="http://technet.microsoft.com/en-us/library/jj899756.aspx" TargetMode="External"/><Relationship Id="rId21" Type="http://schemas.openxmlformats.org/officeDocument/2006/relationships/hyperlink" Target="http://technet.microsoft.com/en-us/library/jj899755.aspx" TargetMode="External"/><Relationship Id="rId7" Type="http://schemas.openxmlformats.org/officeDocument/2006/relationships/hyperlink" Target="http://technet.microsoft.com/en-us/library/jj899769.aspx" TargetMode="External"/><Relationship Id="rId12" Type="http://schemas.openxmlformats.org/officeDocument/2006/relationships/hyperlink" Target="http://technet.microsoft.com/en-us/library/jj899779.aspx" TargetMode="External"/><Relationship Id="rId17" Type="http://schemas.openxmlformats.org/officeDocument/2006/relationships/hyperlink" Target="http://technet.microsoft.com/en-us/library/jj899781.aspx" TargetMode="External"/><Relationship Id="rId25" Type="http://schemas.openxmlformats.org/officeDocument/2006/relationships/hyperlink" Target="http://technet.microsoft.com/en-us/library/jj899775.aspx" TargetMode="External"/><Relationship Id="rId33" Type="http://schemas.openxmlformats.org/officeDocument/2006/relationships/hyperlink" Target="http://technet.microsoft.com/en-us/library/jj899774.aspx" TargetMode="External"/><Relationship Id="rId2" Type="http://schemas.openxmlformats.org/officeDocument/2006/relationships/notesSlide" Target="../notesSlides/notesSlide10.xml"/><Relationship Id="rId16" Type="http://schemas.openxmlformats.org/officeDocument/2006/relationships/hyperlink" Target="http://technet.microsoft.com/en-us/library/jj899758.aspx" TargetMode="External"/><Relationship Id="rId20" Type="http://schemas.openxmlformats.org/officeDocument/2006/relationships/hyperlink" Target="http://technet.microsoft.com/en-us/library/jj899764.aspx" TargetMode="External"/><Relationship Id="rId29" Type="http://schemas.openxmlformats.org/officeDocument/2006/relationships/hyperlink" Target="http://technet.microsoft.com/en-us/library/jj899770.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jj899787.aspx" TargetMode="External"/><Relationship Id="rId11" Type="http://schemas.openxmlformats.org/officeDocument/2006/relationships/hyperlink" Target="http://technet.microsoft.com/en-us/library/jj899784.aspx" TargetMode="External"/><Relationship Id="rId24" Type="http://schemas.openxmlformats.org/officeDocument/2006/relationships/hyperlink" Target="http://technet.microsoft.com/en-us/library/jj899786.aspx" TargetMode="External"/><Relationship Id="rId32" Type="http://schemas.openxmlformats.org/officeDocument/2006/relationships/hyperlink" Target="http://technet.microsoft.com/en-us/library/jj899776.aspx" TargetMode="External"/><Relationship Id="rId5" Type="http://schemas.openxmlformats.org/officeDocument/2006/relationships/hyperlink" Target="http://technet.microsoft.com/en-us/library/jj899780.aspx" TargetMode="External"/><Relationship Id="rId15" Type="http://schemas.openxmlformats.org/officeDocument/2006/relationships/hyperlink" Target="http://technet.microsoft.com/en-us/library/jj899763.aspx" TargetMode="External"/><Relationship Id="rId23" Type="http://schemas.openxmlformats.org/officeDocument/2006/relationships/hyperlink" Target="http://technet.microsoft.com/en-us/library/jj899773.aspx" TargetMode="External"/><Relationship Id="rId28" Type="http://schemas.openxmlformats.org/officeDocument/2006/relationships/hyperlink" Target="http://technet.microsoft.com/en-us/library/jj899782.aspx" TargetMode="External"/><Relationship Id="rId10" Type="http://schemas.openxmlformats.org/officeDocument/2006/relationships/hyperlink" Target="http://technet.microsoft.com/en-us/library/jj899771.aspx" TargetMode="External"/><Relationship Id="rId19" Type="http://schemas.openxmlformats.org/officeDocument/2006/relationships/hyperlink" Target="http://technet.microsoft.com/en-us/library/jj899757.aspx" TargetMode="External"/><Relationship Id="rId31" Type="http://schemas.openxmlformats.org/officeDocument/2006/relationships/hyperlink" Target="http://technet.microsoft.com/en-us/library/jj899762.aspx" TargetMode="External"/><Relationship Id="rId4" Type="http://schemas.openxmlformats.org/officeDocument/2006/relationships/hyperlink" Target="http://technet.microsoft.com/en-us/library/jj899766.aspx" TargetMode="External"/><Relationship Id="rId9" Type="http://schemas.openxmlformats.org/officeDocument/2006/relationships/hyperlink" Target="http://technet.microsoft.com/en-us/library/jj899783.aspx" TargetMode="External"/><Relationship Id="rId14" Type="http://schemas.openxmlformats.org/officeDocument/2006/relationships/hyperlink" Target="http://technet.microsoft.com/en-us/library/jj899765.aspx" TargetMode="External"/><Relationship Id="rId22" Type="http://schemas.openxmlformats.org/officeDocument/2006/relationships/hyperlink" Target="http://technet.microsoft.com/en-us/library/jj899785.aspx" TargetMode="External"/><Relationship Id="rId27" Type="http://schemas.openxmlformats.org/officeDocument/2006/relationships/hyperlink" Target="http://technet.microsoft.com/en-us/library/jj899772.aspx" TargetMode="External"/><Relationship Id="rId30" Type="http://schemas.openxmlformats.org/officeDocument/2006/relationships/hyperlink" Target="http://technet.microsoft.com/en-us/library/jj899767.aspx"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technet.microsoft.com/en-us/library/hh545244.aspx"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technet.microsoft.com/en-us/library/hh881679(v=sc.10).aspx" TargetMode="External"/><Relationship Id="rId2" Type="http://schemas.openxmlformats.org/officeDocument/2006/relationships/hyperlink" Target="http://technet.microsoft.com/en-us/library/hh545244.aspx" TargetMode="Externa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6" Type="http://schemas.openxmlformats.org/officeDocument/2006/relationships/hyperlink" Target="http://technet.microsoft.com/en-us/library/jj612793.aspx" TargetMode="External"/><Relationship Id="rId117" Type="http://schemas.openxmlformats.org/officeDocument/2006/relationships/hyperlink" Target="http://technet.microsoft.com/en-us/library/hh881776.aspx" TargetMode="External"/><Relationship Id="rId21" Type="http://schemas.openxmlformats.org/officeDocument/2006/relationships/hyperlink" Target="http://technet.microsoft.com/en-us/library/hh881585.aspx" TargetMode="External"/><Relationship Id="rId42" Type="http://schemas.openxmlformats.org/officeDocument/2006/relationships/hyperlink" Target="http://technet.microsoft.com/en-us/library/hh881771.aspx" TargetMode="External"/><Relationship Id="rId47" Type="http://schemas.openxmlformats.org/officeDocument/2006/relationships/hyperlink" Target="http://technet.microsoft.com/en-us/library/hh881746.aspx" TargetMode="External"/><Relationship Id="rId63" Type="http://schemas.openxmlformats.org/officeDocument/2006/relationships/hyperlink" Target="http://technet.microsoft.com/en-us/library/hh881592.aspx" TargetMode="External"/><Relationship Id="rId68" Type="http://schemas.openxmlformats.org/officeDocument/2006/relationships/hyperlink" Target="http://technet.microsoft.com/en-us/library/hh881718.aspx" TargetMode="External"/><Relationship Id="rId84" Type="http://schemas.openxmlformats.org/officeDocument/2006/relationships/hyperlink" Target="http://technet.microsoft.com/en-us/library/jj612788.aspx" TargetMode="External"/><Relationship Id="rId89" Type="http://schemas.openxmlformats.org/officeDocument/2006/relationships/hyperlink" Target="http://technet.microsoft.com/en-us/library/hh881602.aspx" TargetMode="External"/><Relationship Id="rId112" Type="http://schemas.openxmlformats.org/officeDocument/2006/relationships/hyperlink" Target="http://technet.microsoft.com/en-us/library/hh881770.aspx" TargetMode="External"/><Relationship Id="rId16" Type="http://schemas.openxmlformats.org/officeDocument/2006/relationships/hyperlink" Target="http://technet.microsoft.com/en-us/library/hh881708.aspx" TargetMode="External"/><Relationship Id="rId107" Type="http://schemas.openxmlformats.org/officeDocument/2006/relationships/hyperlink" Target="http://technet.microsoft.com/en-us/library/jj612792.aspx" TargetMode="External"/><Relationship Id="rId11" Type="http://schemas.openxmlformats.org/officeDocument/2006/relationships/hyperlink" Target="http://technet.microsoft.com/en-us/library/hh881741.aspx" TargetMode="External"/><Relationship Id="rId32" Type="http://schemas.openxmlformats.org/officeDocument/2006/relationships/hyperlink" Target="http://technet.microsoft.com/en-us/library/hh881784.aspx" TargetMode="External"/><Relationship Id="rId37" Type="http://schemas.openxmlformats.org/officeDocument/2006/relationships/hyperlink" Target="http://technet.microsoft.com/en-us/library/hh881613.aspx" TargetMode="External"/><Relationship Id="rId53" Type="http://schemas.openxmlformats.org/officeDocument/2006/relationships/hyperlink" Target="http://technet.microsoft.com/en-us/library/hh881748.aspx" TargetMode="External"/><Relationship Id="rId58" Type="http://schemas.openxmlformats.org/officeDocument/2006/relationships/hyperlink" Target="http://technet.microsoft.com/en-us/library/hh881765.aspx" TargetMode="External"/><Relationship Id="rId74" Type="http://schemas.openxmlformats.org/officeDocument/2006/relationships/hyperlink" Target="http://technet.microsoft.com/en-us/library/hh881591.aspx" TargetMode="External"/><Relationship Id="rId79" Type="http://schemas.openxmlformats.org/officeDocument/2006/relationships/hyperlink" Target="http://technet.microsoft.com/en-us/library/hh881764.aspx" TargetMode="External"/><Relationship Id="rId102" Type="http://schemas.openxmlformats.org/officeDocument/2006/relationships/hyperlink" Target="http://technet.microsoft.com/en-us/library/hh881781.aspx" TargetMode="External"/><Relationship Id="rId123" Type="http://schemas.openxmlformats.org/officeDocument/2006/relationships/hyperlink" Target="http://technet.microsoft.com/en-us/library/hh881593.aspx" TargetMode="External"/><Relationship Id="rId128" Type="http://schemas.openxmlformats.org/officeDocument/2006/relationships/hyperlink" Target="http://technet.microsoft.com/en-us/library/hh881775.aspx" TargetMode="External"/><Relationship Id="rId5" Type="http://schemas.openxmlformats.org/officeDocument/2006/relationships/hyperlink" Target="http://technet.microsoft.com/en-us/library/hh881773.aspx" TargetMode="External"/><Relationship Id="rId90" Type="http://schemas.openxmlformats.org/officeDocument/2006/relationships/hyperlink" Target="http://technet.microsoft.com/en-us/library/hh881761.aspx" TargetMode="External"/><Relationship Id="rId95" Type="http://schemas.openxmlformats.org/officeDocument/2006/relationships/hyperlink" Target="http://technet.microsoft.com/en-us/library/hh881767.aspx" TargetMode="External"/><Relationship Id="rId19" Type="http://schemas.openxmlformats.org/officeDocument/2006/relationships/hyperlink" Target="http://technet.microsoft.com/en-us/library/hh881717.aspx" TargetMode="External"/><Relationship Id="rId14" Type="http://schemas.openxmlformats.org/officeDocument/2006/relationships/hyperlink" Target="http://technet.microsoft.com/en-us/library/hh881756.aspx" TargetMode="External"/><Relationship Id="rId22" Type="http://schemas.openxmlformats.org/officeDocument/2006/relationships/hyperlink" Target="http://technet.microsoft.com/en-us/library/hh881590.aspx" TargetMode="External"/><Relationship Id="rId27" Type="http://schemas.openxmlformats.org/officeDocument/2006/relationships/hyperlink" Target="http://technet.microsoft.com/en-us/library/hh881747.aspx" TargetMode="External"/><Relationship Id="rId30" Type="http://schemas.openxmlformats.org/officeDocument/2006/relationships/hyperlink" Target="http://technet.microsoft.com/en-us/library/hh881753.aspx" TargetMode="External"/><Relationship Id="rId35" Type="http://schemas.openxmlformats.org/officeDocument/2006/relationships/hyperlink" Target="http://technet.microsoft.com/en-us/library/hh881724.aspx" TargetMode="External"/><Relationship Id="rId43" Type="http://schemas.openxmlformats.org/officeDocument/2006/relationships/hyperlink" Target="http://technet.microsoft.com/en-us/library/hh881721.aspx" TargetMode="External"/><Relationship Id="rId48" Type="http://schemas.openxmlformats.org/officeDocument/2006/relationships/hyperlink" Target="http://technet.microsoft.com/en-us/library/hh881714.aspx" TargetMode="External"/><Relationship Id="rId56" Type="http://schemas.openxmlformats.org/officeDocument/2006/relationships/hyperlink" Target="http://technet.microsoft.com/en-us/library/hh881606.aspx" TargetMode="External"/><Relationship Id="rId64" Type="http://schemas.openxmlformats.org/officeDocument/2006/relationships/hyperlink" Target="http://technet.microsoft.com/en-us/library/hh881586.aspx" TargetMode="External"/><Relationship Id="rId69" Type="http://schemas.openxmlformats.org/officeDocument/2006/relationships/hyperlink" Target="http://technet.microsoft.com/en-us/library/hh881750.aspx" TargetMode="External"/><Relationship Id="rId77" Type="http://schemas.openxmlformats.org/officeDocument/2006/relationships/hyperlink" Target="http://technet.microsoft.com/en-us/library/hh881587.aspx" TargetMode="External"/><Relationship Id="rId100" Type="http://schemas.openxmlformats.org/officeDocument/2006/relationships/hyperlink" Target="http://technet.microsoft.com/en-us/library/hh881725.aspx" TargetMode="External"/><Relationship Id="rId105" Type="http://schemas.openxmlformats.org/officeDocument/2006/relationships/hyperlink" Target="http://technet.microsoft.com/en-us/library/hh881635.aspx" TargetMode="External"/><Relationship Id="rId113" Type="http://schemas.openxmlformats.org/officeDocument/2006/relationships/hyperlink" Target="http://technet.microsoft.com/en-us/library/hh881768.aspx" TargetMode="External"/><Relationship Id="rId118" Type="http://schemas.openxmlformats.org/officeDocument/2006/relationships/hyperlink" Target="http://technet.microsoft.com/en-us/library/hh881742.aspx" TargetMode="External"/><Relationship Id="rId126" Type="http://schemas.openxmlformats.org/officeDocument/2006/relationships/hyperlink" Target="http://technet.microsoft.com/en-us/library/hh881782.aspx" TargetMode="External"/><Relationship Id="rId8" Type="http://schemas.openxmlformats.org/officeDocument/2006/relationships/hyperlink" Target="http://technet.microsoft.com/en-us/library/hh881710.aspx" TargetMode="External"/><Relationship Id="rId51" Type="http://schemas.openxmlformats.org/officeDocument/2006/relationships/hyperlink" Target="http://technet.microsoft.com/en-us/library/hh881610.aspx" TargetMode="External"/><Relationship Id="rId72" Type="http://schemas.openxmlformats.org/officeDocument/2006/relationships/hyperlink" Target="http://technet.microsoft.com/en-us/library/hh881675.aspx" TargetMode="External"/><Relationship Id="rId80" Type="http://schemas.openxmlformats.org/officeDocument/2006/relationships/hyperlink" Target="http://technet.microsoft.com/en-us/library/hh881719.aspx" TargetMode="External"/><Relationship Id="rId85" Type="http://schemas.openxmlformats.org/officeDocument/2006/relationships/hyperlink" Target="http://technet.microsoft.com/en-us/library/hh881612.aspx" TargetMode="External"/><Relationship Id="rId93" Type="http://schemas.openxmlformats.org/officeDocument/2006/relationships/hyperlink" Target="http://technet.microsoft.com/en-us/library/hh881752.aspx" TargetMode="External"/><Relationship Id="rId98" Type="http://schemas.openxmlformats.org/officeDocument/2006/relationships/hyperlink" Target="http://technet.microsoft.com/en-us/library/hh881758.aspx" TargetMode="External"/><Relationship Id="rId121" Type="http://schemas.openxmlformats.org/officeDocument/2006/relationships/hyperlink" Target="http://technet.microsoft.com/en-us/library/hh881766.aspx" TargetMode="External"/><Relationship Id="rId3" Type="http://schemas.openxmlformats.org/officeDocument/2006/relationships/hyperlink" Target="http://technet.microsoft.com/en-us/library/hh881601.aspx" TargetMode="External"/><Relationship Id="rId12" Type="http://schemas.openxmlformats.org/officeDocument/2006/relationships/hyperlink" Target="http://technet.microsoft.com/en-us/library/hh881763.aspx" TargetMode="External"/><Relationship Id="rId17" Type="http://schemas.openxmlformats.org/officeDocument/2006/relationships/hyperlink" Target="http://technet.microsoft.com/en-us/library/hh881735.aspx" TargetMode="External"/><Relationship Id="rId25" Type="http://schemas.openxmlformats.org/officeDocument/2006/relationships/hyperlink" Target="http://technet.microsoft.com/en-us/library/jj612789.aspx" TargetMode="External"/><Relationship Id="rId33" Type="http://schemas.openxmlformats.org/officeDocument/2006/relationships/hyperlink" Target="http://technet.microsoft.com/en-us/library/jj612796.aspx" TargetMode="External"/><Relationship Id="rId38" Type="http://schemas.openxmlformats.org/officeDocument/2006/relationships/hyperlink" Target="http://technet.microsoft.com/en-us/library/hh881608.aspx" TargetMode="External"/><Relationship Id="rId46" Type="http://schemas.openxmlformats.org/officeDocument/2006/relationships/hyperlink" Target="http://technet.microsoft.com/en-us/library/hh881607.aspx" TargetMode="External"/><Relationship Id="rId59" Type="http://schemas.openxmlformats.org/officeDocument/2006/relationships/hyperlink" Target="http://technet.microsoft.com/en-us/library/hh881736.aspx" TargetMode="External"/><Relationship Id="rId67" Type="http://schemas.openxmlformats.org/officeDocument/2006/relationships/hyperlink" Target="http://technet.microsoft.com/en-us/library/hh881728.aspx" TargetMode="External"/><Relationship Id="rId103" Type="http://schemas.openxmlformats.org/officeDocument/2006/relationships/hyperlink" Target="http://technet.microsoft.com/en-us/library/hh881604.aspx" TargetMode="External"/><Relationship Id="rId108" Type="http://schemas.openxmlformats.org/officeDocument/2006/relationships/hyperlink" Target="http://technet.microsoft.com/en-us/library/hh881633.aspx" TargetMode="External"/><Relationship Id="rId116" Type="http://schemas.openxmlformats.org/officeDocument/2006/relationships/hyperlink" Target="http://technet.microsoft.com/en-us/library/hh881779.aspx" TargetMode="External"/><Relationship Id="rId124" Type="http://schemas.openxmlformats.org/officeDocument/2006/relationships/hyperlink" Target="http://technet.microsoft.com/en-us/library/hh881707.aspx" TargetMode="External"/><Relationship Id="rId20" Type="http://schemas.openxmlformats.org/officeDocument/2006/relationships/hyperlink" Target="http://technet.microsoft.com/en-us/library/jj573255.aspx" TargetMode="External"/><Relationship Id="rId41" Type="http://schemas.openxmlformats.org/officeDocument/2006/relationships/hyperlink" Target="http://technet.microsoft.com/en-us/library/hh881600.aspx" TargetMode="External"/><Relationship Id="rId54" Type="http://schemas.openxmlformats.org/officeDocument/2006/relationships/hyperlink" Target="http://technet.microsoft.com/en-us/library/hh881759.aspx" TargetMode="External"/><Relationship Id="rId62" Type="http://schemas.openxmlformats.org/officeDocument/2006/relationships/hyperlink" Target="http://technet.microsoft.com/en-us/library/hh881778.aspx" TargetMode="External"/><Relationship Id="rId70" Type="http://schemas.openxmlformats.org/officeDocument/2006/relationships/hyperlink" Target="http://technet.microsoft.com/en-us/library/hh881780.aspx" TargetMode="External"/><Relationship Id="rId75" Type="http://schemas.openxmlformats.org/officeDocument/2006/relationships/hyperlink" Target="http://technet.microsoft.com/en-us/library/hh881603.aspx" TargetMode="External"/><Relationship Id="rId83" Type="http://schemas.openxmlformats.org/officeDocument/2006/relationships/hyperlink" Target="http://technet.microsoft.com/en-us/library/hh881760.aspx" TargetMode="External"/><Relationship Id="rId88" Type="http://schemas.openxmlformats.org/officeDocument/2006/relationships/hyperlink" Target="http://technet.microsoft.com/en-us/library/jj612791.aspx" TargetMode="External"/><Relationship Id="rId91" Type="http://schemas.openxmlformats.org/officeDocument/2006/relationships/hyperlink" Target="http://technet.microsoft.com/en-us/library/hh881618.aspx" TargetMode="External"/><Relationship Id="rId96" Type="http://schemas.openxmlformats.org/officeDocument/2006/relationships/hyperlink" Target="http://technet.microsoft.com/en-us/library/hh881762.aspx" TargetMode="External"/><Relationship Id="rId111" Type="http://schemas.openxmlformats.org/officeDocument/2006/relationships/hyperlink" Target="http://technet.microsoft.com/en-us/library/hh881614.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hh881743.aspx" TargetMode="External"/><Relationship Id="rId15" Type="http://schemas.openxmlformats.org/officeDocument/2006/relationships/hyperlink" Target="http://technet.microsoft.com/en-us/library/hh881757.aspx" TargetMode="External"/><Relationship Id="rId23" Type="http://schemas.openxmlformats.org/officeDocument/2006/relationships/hyperlink" Target="http://technet.microsoft.com/en-us/library/hh881738.aspx" TargetMode="External"/><Relationship Id="rId28" Type="http://schemas.openxmlformats.org/officeDocument/2006/relationships/hyperlink" Target="http://technet.microsoft.com/en-us/library/hh881605.aspx" TargetMode="External"/><Relationship Id="rId36" Type="http://schemas.openxmlformats.org/officeDocument/2006/relationships/hyperlink" Target="http://technet.microsoft.com/en-us/library/hh881713.aspx" TargetMode="External"/><Relationship Id="rId49" Type="http://schemas.openxmlformats.org/officeDocument/2006/relationships/hyperlink" Target="http://technet.microsoft.com/en-us/library/hh881595.aspx" TargetMode="External"/><Relationship Id="rId57" Type="http://schemas.openxmlformats.org/officeDocument/2006/relationships/hyperlink" Target="http://technet.microsoft.com/en-us/library/hh881774.aspx" TargetMode="External"/><Relationship Id="rId106" Type="http://schemas.openxmlformats.org/officeDocument/2006/relationships/hyperlink" Target="http://technet.microsoft.com/en-us/library/jj612787.aspx" TargetMode="External"/><Relationship Id="rId114" Type="http://schemas.openxmlformats.org/officeDocument/2006/relationships/hyperlink" Target="http://technet.microsoft.com/en-us/library/hh881744.aspx" TargetMode="External"/><Relationship Id="rId119" Type="http://schemas.openxmlformats.org/officeDocument/2006/relationships/hyperlink" Target="http://technet.microsoft.com/en-us/library/hh881769.aspx" TargetMode="External"/><Relationship Id="rId127" Type="http://schemas.openxmlformats.org/officeDocument/2006/relationships/hyperlink" Target="http://technet.microsoft.com/en-us/library/hh881598.aspx" TargetMode="External"/><Relationship Id="rId10" Type="http://schemas.openxmlformats.org/officeDocument/2006/relationships/hyperlink" Target="http://technet.microsoft.com/en-us/library/hh881720.aspx" TargetMode="External"/><Relationship Id="rId31" Type="http://schemas.openxmlformats.org/officeDocument/2006/relationships/hyperlink" Target="http://technet.microsoft.com/en-us/library/hh881739.aspx" TargetMode="External"/><Relationship Id="rId44" Type="http://schemas.openxmlformats.org/officeDocument/2006/relationships/hyperlink" Target="http://technet.microsoft.com/en-us/library/hh881627.aspx" TargetMode="External"/><Relationship Id="rId52" Type="http://schemas.openxmlformats.org/officeDocument/2006/relationships/hyperlink" Target="http://technet.microsoft.com/en-us/library/hh881712.aspx" TargetMode="External"/><Relationship Id="rId60" Type="http://schemas.openxmlformats.org/officeDocument/2006/relationships/hyperlink" Target="http://technet.microsoft.com/en-us/library/hh881596.aspx" TargetMode="External"/><Relationship Id="rId65" Type="http://schemas.openxmlformats.org/officeDocument/2006/relationships/hyperlink" Target="http://technet.microsoft.com/en-us/library/hh881617.aspx" TargetMode="External"/><Relationship Id="rId73" Type="http://schemas.openxmlformats.org/officeDocument/2006/relationships/hyperlink" Target="http://technet.microsoft.com/en-us/library/hh881597.aspx" TargetMode="External"/><Relationship Id="rId78" Type="http://schemas.openxmlformats.org/officeDocument/2006/relationships/hyperlink" Target="http://technet.microsoft.com/en-us/library/hh881751.aspx" TargetMode="External"/><Relationship Id="rId81" Type="http://schemas.openxmlformats.org/officeDocument/2006/relationships/hyperlink" Target="http://technet.microsoft.com/en-us/library/hh881772.aspx" TargetMode="External"/><Relationship Id="rId86" Type="http://schemas.openxmlformats.org/officeDocument/2006/relationships/hyperlink" Target="http://technet.microsoft.com/en-us/library/hh881628.aspx" TargetMode="External"/><Relationship Id="rId94" Type="http://schemas.openxmlformats.org/officeDocument/2006/relationships/hyperlink" Target="http://technet.microsoft.com/en-us/library/hh881727.aspx" TargetMode="External"/><Relationship Id="rId99" Type="http://schemas.openxmlformats.org/officeDocument/2006/relationships/hyperlink" Target="http://technet.microsoft.com/en-us/library/hh881716.aspx" TargetMode="External"/><Relationship Id="rId101" Type="http://schemas.openxmlformats.org/officeDocument/2006/relationships/hyperlink" Target="http://technet.microsoft.com/en-us/library/hh881715.aspx" TargetMode="External"/><Relationship Id="rId122" Type="http://schemas.openxmlformats.org/officeDocument/2006/relationships/hyperlink" Target="http://technet.microsoft.com/en-us/library/hh881731.aspx" TargetMode="External"/><Relationship Id="rId4" Type="http://schemas.openxmlformats.org/officeDocument/2006/relationships/hyperlink" Target="http://technet.microsoft.com/en-us/library/hh881732.aspx" TargetMode="External"/><Relationship Id="rId9" Type="http://schemas.openxmlformats.org/officeDocument/2006/relationships/hyperlink" Target="http://technet.microsoft.com/en-us/library/hh881733.aspx" TargetMode="External"/><Relationship Id="rId13" Type="http://schemas.openxmlformats.org/officeDocument/2006/relationships/hyperlink" Target="http://technet.microsoft.com/en-us/library/hh881709.aspx" TargetMode="External"/><Relationship Id="rId18" Type="http://schemas.openxmlformats.org/officeDocument/2006/relationships/hyperlink" Target="http://technet.microsoft.com/en-us/library/hh881711.aspx" TargetMode="External"/><Relationship Id="rId39" Type="http://schemas.openxmlformats.org/officeDocument/2006/relationships/hyperlink" Target="http://technet.microsoft.com/en-us/library/hh881749.aspx" TargetMode="External"/><Relationship Id="rId109" Type="http://schemas.openxmlformats.org/officeDocument/2006/relationships/hyperlink" Target="http://technet.microsoft.com/en-us/library/hh881726.aspx" TargetMode="External"/><Relationship Id="rId34" Type="http://schemas.openxmlformats.org/officeDocument/2006/relationships/hyperlink" Target="http://technet.microsoft.com/en-us/library/hh881783.aspx" TargetMode="External"/><Relationship Id="rId50" Type="http://schemas.openxmlformats.org/officeDocument/2006/relationships/hyperlink" Target="http://technet.microsoft.com/en-us/library/hh881584.aspx" TargetMode="External"/><Relationship Id="rId55" Type="http://schemas.openxmlformats.org/officeDocument/2006/relationships/hyperlink" Target="http://technet.microsoft.com/en-us/library/hh881622.aspx" TargetMode="External"/><Relationship Id="rId76" Type="http://schemas.openxmlformats.org/officeDocument/2006/relationships/hyperlink" Target="http://technet.microsoft.com/en-us/library/hh881740.aspx" TargetMode="External"/><Relationship Id="rId97" Type="http://schemas.openxmlformats.org/officeDocument/2006/relationships/hyperlink" Target="http://technet.microsoft.com/en-us/library/hh881723.aspx" TargetMode="External"/><Relationship Id="rId104" Type="http://schemas.openxmlformats.org/officeDocument/2006/relationships/hyperlink" Target="http://technet.microsoft.com/en-us/library/hh881609.aspx" TargetMode="External"/><Relationship Id="rId120" Type="http://schemas.openxmlformats.org/officeDocument/2006/relationships/hyperlink" Target="http://technet.microsoft.com/en-us/library/jj612794.aspx" TargetMode="External"/><Relationship Id="rId125" Type="http://schemas.openxmlformats.org/officeDocument/2006/relationships/hyperlink" Target="http://technet.microsoft.com/en-us/library/jj612790.aspx" TargetMode="External"/><Relationship Id="rId7" Type="http://schemas.openxmlformats.org/officeDocument/2006/relationships/hyperlink" Target="http://technet.microsoft.com/en-us/library/hh881754.aspx" TargetMode="External"/><Relationship Id="rId71" Type="http://schemas.openxmlformats.org/officeDocument/2006/relationships/hyperlink" Target="http://technet.microsoft.com/en-us/library/hh881616.aspx" TargetMode="External"/><Relationship Id="rId92" Type="http://schemas.openxmlformats.org/officeDocument/2006/relationships/hyperlink" Target="http://technet.microsoft.com/en-us/library/hh881785.aspx" TargetMode="External"/><Relationship Id="rId2" Type="http://schemas.openxmlformats.org/officeDocument/2006/relationships/notesSlide" Target="../notesSlides/notesSlide15.xml"/><Relationship Id="rId29" Type="http://schemas.openxmlformats.org/officeDocument/2006/relationships/hyperlink" Target="http://technet.microsoft.com/en-us/library/hh881589.aspx" TargetMode="External"/><Relationship Id="rId24" Type="http://schemas.openxmlformats.org/officeDocument/2006/relationships/hyperlink" Target="http://technet.microsoft.com/en-us/library/hh881737.aspx" TargetMode="External"/><Relationship Id="rId40" Type="http://schemas.openxmlformats.org/officeDocument/2006/relationships/hyperlink" Target="http://technet.microsoft.com/en-us/library/hh881599.aspx" TargetMode="External"/><Relationship Id="rId45" Type="http://schemas.openxmlformats.org/officeDocument/2006/relationships/hyperlink" Target="http://technet.microsoft.com/en-us/library/hh881588.aspx" TargetMode="External"/><Relationship Id="rId66" Type="http://schemas.openxmlformats.org/officeDocument/2006/relationships/hyperlink" Target="http://technet.microsoft.com/en-us/library/hh881729.aspx" TargetMode="External"/><Relationship Id="rId87" Type="http://schemas.openxmlformats.org/officeDocument/2006/relationships/hyperlink" Target="http://technet.microsoft.com/en-us/library/hh881755.aspx" TargetMode="External"/><Relationship Id="rId110" Type="http://schemas.openxmlformats.org/officeDocument/2006/relationships/hyperlink" Target="http://technet.microsoft.com/en-us/library/hh881745.aspx" TargetMode="External"/><Relationship Id="rId115" Type="http://schemas.openxmlformats.org/officeDocument/2006/relationships/hyperlink" Target="http://technet.microsoft.com/en-us/library/hh881629.aspx" TargetMode="External"/><Relationship Id="rId61" Type="http://schemas.openxmlformats.org/officeDocument/2006/relationships/hyperlink" Target="http://technet.microsoft.com/en-us/library/hh881722.aspx" TargetMode="External"/><Relationship Id="rId82" Type="http://schemas.openxmlformats.org/officeDocument/2006/relationships/hyperlink" Target="http://technet.microsoft.com/en-us/library/hh881734.aspx"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technet.microsoft.com/en-us/library/hh545244.aspx" TargetMode="Externa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technet.microsoft.com/en-us/library/hh881601.aspx"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hyperlink" Target="test" TargetMode="External"/><Relationship Id="rId4" Type="http://schemas.openxmlformats.org/officeDocument/2006/relationships/hyperlink" Target="http://technet.microsoft.com/en-us/library/hh881732.aspx"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damianflynn.com/2011/08/18/starting-an-orchestrator-runbook-with-c/" TargetMode="External"/><Relationship Id="rId2" Type="http://schemas.openxmlformats.org/officeDocument/2006/relationships/hyperlink" Target="http://www.damianflynn.com/2011/08/18/orchestrator-runbook-parameters-in-c/"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http://technet.microsoft.com/en-us/library/hh305227.aspx" TargetMode="External"/><Relationship Id="rId2" Type="http://schemas.openxmlformats.org/officeDocument/2006/relationships/hyperlink" Target="http://technet.microsoft.com/en-us/library/hh545244.aspx" TargetMode="Externa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6" Type="http://schemas.openxmlformats.org/officeDocument/2006/relationships/hyperlink" Target="http://technet.microsoft.com/en-us/library/hh316265.aspx" TargetMode="External"/><Relationship Id="rId117" Type="http://schemas.openxmlformats.org/officeDocument/2006/relationships/hyperlink" Target="http://technet.microsoft.com/en-us/library/hh541728.aspx" TargetMode="External"/><Relationship Id="rId21" Type="http://schemas.openxmlformats.org/officeDocument/2006/relationships/hyperlink" Target="http://technet.microsoft.com/en-us/library/hh316280.aspx" TargetMode="External"/><Relationship Id="rId42" Type="http://schemas.openxmlformats.org/officeDocument/2006/relationships/hyperlink" Target="http://technet.microsoft.com/en-us/library/hh316223.aspx" TargetMode="External"/><Relationship Id="rId47" Type="http://schemas.openxmlformats.org/officeDocument/2006/relationships/hyperlink" Target="http://technet.microsoft.com/en-us/library/hh316233.aspx" TargetMode="External"/><Relationship Id="rId63" Type="http://schemas.openxmlformats.org/officeDocument/2006/relationships/hyperlink" Target="http://technet.microsoft.com/en-us/library/hh316196.aspx" TargetMode="External"/><Relationship Id="rId68" Type="http://schemas.openxmlformats.org/officeDocument/2006/relationships/hyperlink" Target="http://technet.microsoft.com/en-us/library/hh316253.aspx" TargetMode="External"/><Relationship Id="rId84" Type="http://schemas.openxmlformats.org/officeDocument/2006/relationships/hyperlink" Target="http://technet.microsoft.com/en-us/library/hh316258.aspx" TargetMode="External"/><Relationship Id="rId89" Type="http://schemas.openxmlformats.org/officeDocument/2006/relationships/hyperlink" Target="http://technet.microsoft.com/en-us/library/hh316242.aspx" TargetMode="External"/><Relationship Id="rId112" Type="http://schemas.openxmlformats.org/officeDocument/2006/relationships/hyperlink" Target="http://technet.microsoft.com/en-us/library/hh541715.aspx" TargetMode="External"/><Relationship Id="rId16" Type="http://schemas.openxmlformats.org/officeDocument/2006/relationships/hyperlink" Target="http://technet.microsoft.com/en-us/library/hh316283.aspx" TargetMode="External"/><Relationship Id="rId107" Type="http://schemas.openxmlformats.org/officeDocument/2006/relationships/hyperlink" Target="http://technet.microsoft.com/en-us/library/hh541713.aspx" TargetMode="External"/><Relationship Id="rId11" Type="http://schemas.openxmlformats.org/officeDocument/2006/relationships/hyperlink" Target="http://technet.microsoft.com/en-us/library/hh316259.aspx" TargetMode="External"/><Relationship Id="rId24" Type="http://schemas.openxmlformats.org/officeDocument/2006/relationships/hyperlink" Target="http://technet.microsoft.com/en-us/library/hh541714.aspx" TargetMode="External"/><Relationship Id="rId32" Type="http://schemas.openxmlformats.org/officeDocument/2006/relationships/hyperlink" Target="http://technet.microsoft.com/en-us/library/hh316232.aspx" TargetMode="External"/><Relationship Id="rId37" Type="http://schemas.openxmlformats.org/officeDocument/2006/relationships/hyperlink" Target="http://technet.microsoft.com/en-us/library/hh316234.aspx" TargetMode="External"/><Relationship Id="rId40" Type="http://schemas.openxmlformats.org/officeDocument/2006/relationships/hyperlink" Target="http://technet.microsoft.com/en-us/library/hh316231.aspx" TargetMode="External"/><Relationship Id="rId45" Type="http://schemas.openxmlformats.org/officeDocument/2006/relationships/hyperlink" Target="http://technet.microsoft.com/en-us/library/hh316211.aspx" TargetMode="External"/><Relationship Id="rId53" Type="http://schemas.openxmlformats.org/officeDocument/2006/relationships/hyperlink" Target="http://technet.microsoft.com/en-us/library/hh316255.aspx" TargetMode="External"/><Relationship Id="rId58" Type="http://schemas.openxmlformats.org/officeDocument/2006/relationships/hyperlink" Target="http://technet.microsoft.com/en-us/library/hh316241.aspx" TargetMode="External"/><Relationship Id="rId66" Type="http://schemas.openxmlformats.org/officeDocument/2006/relationships/hyperlink" Target="http://technet.microsoft.com/en-us/library/hh541740.aspx" TargetMode="External"/><Relationship Id="rId74" Type="http://schemas.openxmlformats.org/officeDocument/2006/relationships/hyperlink" Target="http://technet.microsoft.com/en-us/library/hh316197.aspx" TargetMode="External"/><Relationship Id="rId79" Type="http://schemas.openxmlformats.org/officeDocument/2006/relationships/hyperlink" Target="http://technet.microsoft.com/en-us/library/hh316220.aspx" TargetMode="External"/><Relationship Id="rId87" Type="http://schemas.openxmlformats.org/officeDocument/2006/relationships/hyperlink" Target="http://technet.microsoft.com/en-us/library/hh316200.aspx" TargetMode="External"/><Relationship Id="rId102" Type="http://schemas.openxmlformats.org/officeDocument/2006/relationships/hyperlink" Target="http://technet.microsoft.com/en-us/library/hh541719.aspx" TargetMode="External"/><Relationship Id="rId110" Type="http://schemas.openxmlformats.org/officeDocument/2006/relationships/hyperlink" Target="http://technet.microsoft.com/en-us/library/hh541717.aspx" TargetMode="External"/><Relationship Id="rId115" Type="http://schemas.openxmlformats.org/officeDocument/2006/relationships/hyperlink" Target="http://technet.microsoft.com/en-us/library/hh541729.aspx" TargetMode="External"/><Relationship Id="rId5" Type="http://schemas.openxmlformats.org/officeDocument/2006/relationships/hyperlink" Target="http://technet.microsoft.com/en-us/library/hh316269.aspx" TargetMode="External"/><Relationship Id="rId61" Type="http://schemas.openxmlformats.org/officeDocument/2006/relationships/hyperlink" Target="http://technet.microsoft.com/en-us/library/hh316229.aspx" TargetMode="External"/><Relationship Id="rId82" Type="http://schemas.openxmlformats.org/officeDocument/2006/relationships/hyperlink" Target="http://technet.microsoft.com/en-us/library/hh316227.aspx" TargetMode="External"/><Relationship Id="rId90" Type="http://schemas.openxmlformats.org/officeDocument/2006/relationships/hyperlink" Target="http://technet.microsoft.com/en-us/library/hh316203.aspx" TargetMode="External"/><Relationship Id="rId95" Type="http://schemas.openxmlformats.org/officeDocument/2006/relationships/hyperlink" Target="http://technet.microsoft.com/en-us/library/hh499047.aspx" TargetMode="External"/><Relationship Id="rId19" Type="http://schemas.openxmlformats.org/officeDocument/2006/relationships/hyperlink" Target="http://technet.microsoft.com/en-us/library/hh316286.aspx" TargetMode="External"/><Relationship Id="rId14" Type="http://schemas.openxmlformats.org/officeDocument/2006/relationships/hyperlink" Target="http://technet.microsoft.com/en-us/library/hh316261.aspx" TargetMode="External"/><Relationship Id="rId22" Type="http://schemas.openxmlformats.org/officeDocument/2006/relationships/hyperlink" Target="http://technet.microsoft.com/en-us/library/hh316285.aspx" TargetMode="External"/><Relationship Id="rId27" Type="http://schemas.openxmlformats.org/officeDocument/2006/relationships/hyperlink" Target="http://technet.microsoft.com/en-us/library/hh316272.aspx" TargetMode="External"/><Relationship Id="rId30" Type="http://schemas.openxmlformats.org/officeDocument/2006/relationships/hyperlink" Target="http://technet.microsoft.com/en-us/library/hh316225.aspx" TargetMode="External"/><Relationship Id="rId35" Type="http://schemas.openxmlformats.org/officeDocument/2006/relationships/hyperlink" Target="http://technet.microsoft.com/en-us/library/hh316212.aspx" TargetMode="External"/><Relationship Id="rId43" Type="http://schemas.openxmlformats.org/officeDocument/2006/relationships/hyperlink" Target="http://technet.microsoft.com/en-us/library/hh316226.aspx" TargetMode="External"/><Relationship Id="rId48" Type="http://schemas.openxmlformats.org/officeDocument/2006/relationships/hyperlink" Target="http://technet.microsoft.com/en-us/library/hh316218.aspx" TargetMode="External"/><Relationship Id="rId56" Type="http://schemas.openxmlformats.org/officeDocument/2006/relationships/hyperlink" Target="http://technet.microsoft.com/en-us/library/hh316228.aspx" TargetMode="External"/><Relationship Id="rId64" Type="http://schemas.openxmlformats.org/officeDocument/2006/relationships/hyperlink" Target="http://technet.microsoft.com/en-us/library/hh316208.aspx" TargetMode="External"/><Relationship Id="rId69" Type="http://schemas.openxmlformats.org/officeDocument/2006/relationships/hyperlink" Target="http://technet.microsoft.com/en-us/library/hh316239.aspx" TargetMode="External"/><Relationship Id="rId77" Type="http://schemas.openxmlformats.org/officeDocument/2006/relationships/hyperlink" Target="http://technet.microsoft.com/en-us/library/hh316256.aspx" TargetMode="External"/><Relationship Id="rId100" Type="http://schemas.openxmlformats.org/officeDocument/2006/relationships/hyperlink" Target="http://technet.microsoft.com/en-us/library/hh541730.aspx" TargetMode="External"/><Relationship Id="rId105" Type="http://schemas.openxmlformats.org/officeDocument/2006/relationships/hyperlink" Target="http://technet.microsoft.com/en-us/library/hh541734.aspx" TargetMode="External"/><Relationship Id="rId113" Type="http://schemas.openxmlformats.org/officeDocument/2006/relationships/hyperlink" Target="http://technet.microsoft.com/en-us/library/hh499046.aspx" TargetMode="External"/><Relationship Id="rId8" Type="http://schemas.openxmlformats.org/officeDocument/2006/relationships/hyperlink" Target="http://technet.microsoft.com/en-us/library/hh316260.aspx" TargetMode="External"/><Relationship Id="rId51" Type="http://schemas.openxmlformats.org/officeDocument/2006/relationships/hyperlink" Target="http://technet.microsoft.com/en-us/library/hh316207.aspx" TargetMode="External"/><Relationship Id="rId72" Type="http://schemas.openxmlformats.org/officeDocument/2006/relationships/hyperlink" Target="http://technet.microsoft.com/en-us/library/hh316202.aspx" TargetMode="External"/><Relationship Id="rId80" Type="http://schemas.openxmlformats.org/officeDocument/2006/relationships/hyperlink" Target="http://technet.microsoft.com/en-us/library/hh316254.aspx" TargetMode="External"/><Relationship Id="rId85" Type="http://schemas.openxmlformats.org/officeDocument/2006/relationships/hyperlink" Target="http://technet.microsoft.com/en-us/library/hh316235.aspx" TargetMode="External"/><Relationship Id="rId93" Type="http://schemas.openxmlformats.org/officeDocument/2006/relationships/hyperlink" Target="http://technet.microsoft.com/en-us/library/hh541726.aspx" TargetMode="External"/><Relationship Id="rId98" Type="http://schemas.openxmlformats.org/officeDocument/2006/relationships/hyperlink" Target="http://technet.microsoft.com/en-us/library/hh541738.aspx" TargetMode="External"/><Relationship Id="rId3" Type="http://schemas.openxmlformats.org/officeDocument/2006/relationships/hyperlink" Target="http://technet.microsoft.com/en-us/library/hh316274.aspx" TargetMode="External"/><Relationship Id="rId12" Type="http://schemas.openxmlformats.org/officeDocument/2006/relationships/hyperlink" Target="http://technet.microsoft.com/en-us/library/hh316275.aspx" TargetMode="External"/><Relationship Id="rId17" Type="http://schemas.openxmlformats.org/officeDocument/2006/relationships/hyperlink" Target="http://technet.microsoft.com/en-us/library/hh316263.aspx" TargetMode="External"/><Relationship Id="rId25" Type="http://schemas.openxmlformats.org/officeDocument/2006/relationships/hyperlink" Target="http://technet.microsoft.com/en-us/library/hh316278.aspx" TargetMode="External"/><Relationship Id="rId33" Type="http://schemas.openxmlformats.org/officeDocument/2006/relationships/hyperlink" Target="http://technet.microsoft.com/en-us/library/hh316246.aspx" TargetMode="External"/><Relationship Id="rId38" Type="http://schemas.openxmlformats.org/officeDocument/2006/relationships/hyperlink" Target="http://technet.microsoft.com/en-us/library/hh316219.aspx" TargetMode="External"/><Relationship Id="rId46" Type="http://schemas.openxmlformats.org/officeDocument/2006/relationships/hyperlink" Target="http://technet.microsoft.com/en-us/library/hh316199.aspx" TargetMode="External"/><Relationship Id="rId59" Type="http://schemas.openxmlformats.org/officeDocument/2006/relationships/hyperlink" Target="http://technet.microsoft.com/en-us/library/hh316247.aspx" TargetMode="External"/><Relationship Id="rId67" Type="http://schemas.openxmlformats.org/officeDocument/2006/relationships/hyperlink" Target="http://technet.microsoft.com/en-us/library/hh316240.aspx" TargetMode="External"/><Relationship Id="rId103" Type="http://schemas.openxmlformats.org/officeDocument/2006/relationships/hyperlink" Target="http://technet.microsoft.com/en-us/library/hh541736.aspx" TargetMode="External"/><Relationship Id="rId108" Type="http://schemas.openxmlformats.org/officeDocument/2006/relationships/hyperlink" Target="http://technet.microsoft.com/en-us/library/hh541727.aspx" TargetMode="External"/><Relationship Id="rId116" Type="http://schemas.openxmlformats.org/officeDocument/2006/relationships/hyperlink" Target="http://technet.microsoft.com/en-us/library/hh499045.aspx" TargetMode="External"/><Relationship Id="rId20" Type="http://schemas.openxmlformats.org/officeDocument/2006/relationships/hyperlink" Target="http://technet.microsoft.com/en-us/library/hh316266.aspx" TargetMode="External"/><Relationship Id="rId41" Type="http://schemas.openxmlformats.org/officeDocument/2006/relationships/hyperlink" Target="http://technet.microsoft.com/en-us/library/hh316237.aspx" TargetMode="External"/><Relationship Id="rId54" Type="http://schemas.openxmlformats.org/officeDocument/2006/relationships/hyperlink" Target="http://technet.microsoft.com/en-us/library/hh316198.aspx" TargetMode="External"/><Relationship Id="rId62" Type="http://schemas.openxmlformats.org/officeDocument/2006/relationships/hyperlink" Target="http://technet.microsoft.com/en-us/library/hh316245.aspx" TargetMode="External"/><Relationship Id="rId70" Type="http://schemas.openxmlformats.org/officeDocument/2006/relationships/hyperlink" Target="http://technet.microsoft.com/en-us/library/hh316252.aspx" TargetMode="External"/><Relationship Id="rId75" Type="http://schemas.openxmlformats.org/officeDocument/2006/relationships/hyperlink" Target="http://technet.microsoft.com/en-us/library/hh316221.aspx" TargetMode="External"/><Relationship Id="rId83" Type="http://schemas.openxmlformats.org/officeDocument/2006/relationships/hyperlink" Target="http://technet.microsoft.com/en-us/library/hh316217.aspx" TargetMode="External"/><Relationship Id="rId88" Type="http://schemas.openxmlformats.org/officeDocument/2006/relationships/hyperlink" Target="http://technet.microsoft.com/en-us/library/hh316230.aspx" TargetMode="External"/><Relationship Id="rId91" Type="http://schemas.openxmlformats.org/officeDocument/2006/relationships/hyperlink" Target="http://technet.microsoft.com/en-us/library/hh316204.aspx" TargetMode="External"/><Relationship Id="rId96" Type="http://schemas.openxmlformats.org/officeDocument/2006/relationships/hyperlink" Target="http://technet.microsoft.com/en-us/library/hh541723.aspx" TargetMode="External"/><Relationship Id="rId111" Type="http://schemas.openxmlformats.org/officeDocument/2006/relationships/hyperlink" Target="http://technet.microsoft.com/en-us/library/hh541725.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hh316273.aspx" TargetMode="External"/><Relationship Id="rId15" Type="http://schemas.openxmlformats.org/officeDocument/2006/relationships/hyperlink" Target="http://technet.microsoft.com/en-us/library/hh316270.aspx" TargetMode="External"/><Relationship Id="rId23" Type="http://schemas.openxmlformats.org/officeDocument/2006/relationships/hyperlink" Target="http://technet.microsoft.com/en-us/library/hh316264.aspx" TargetMode="External"/><Relationship Id="rId28" Type="http://schemas.openxmlformats.org/officeDocument/2006/relationships/hyperlink" Target="http://technet.microsoft.com/en-us/library/hh316267.aspx" TargetMode="External"/><Relationship Id="rId36" Type="http://schemas.openxmlformats.org/officeDocument/2006/relationships/hyperlink" Target="http://technet.microsoft.com/en-us/library/hh316215.aspx" TargetMode="External"/><Relationship Id="rId49" Type="http://schemas.openxmlformats.org/officeDocument/2006/relationships/hyperlink" Target="http://technet.microsoft.com/en-us/library/hh316213.aspx" TargetMode="External"/><Relationship Id="rId57" Type="http://schemas.openxmlformats.org/officeDocument/2006/relationships/hyperlink" Target="http://technet.microsoft.com/en-us/library/hh541739.aspx" TargetMode="External"/><Relationship Id="rId106" Type="http://schemas.openxmlformats.org/officeDocument/2006/relationships/hyperlink" Target="http://technet.microsoft.com/en-us/library/hh541721.aspx" TargetMode="External"/><Relationship Id="rId114" Type="http://schemas.openxmlformats.org/officeDocument/2006/relationships/hyperlink" Target="http://technet.microsoft.com/en-us/library/hh541737.aspx" TargetMode="External"/><Relationship Id="rId10" Type="http://schemas.openxmlformats.org/officeDocument/2006/relationships/hyperlink" Target="http://technet.microsoft.com/en-us/library/hh316268.aspx" TargetMode="External"/><Relationship Id="rId31" Type="http://schemas.openxmlformats.org/officeDocument/2006/relationships/hyperlink" Target="http://technet.microsoft.com/en-us/library/hh316205.aspx" TargetMode="External"/><Relationship Id="rId44" Type="http://schemas.openxmlformats.org/officeDocument/2006/relationships/hyperlink" Target="http://technet.microsoft.com/en-us/library/hh316201.aspx" TargetMode="External"/><Relationship Id="rId52" Type="http://schemas.openxmlformats.org/officeDocument/2006/relationships/hyperlink" Target="http://technet.microsoft.com/en-us/library/hh316249.aspx" TargetMode="External"/><Relationship Id="rId60" Type="http://schemas.openxmlformats.org/officeDocument/2006/relationships/hyperlink" Target="http://technet.microsoft.com/en-us/library/hh316251.aspx" TargetMode="External"/><Relationship Id="rId65" Type="http://schemas.openxmlformats.org/officeDocument/2006/relationships/hyperlink" Target="http://technet.microsoft.com/en-us/library/hh316243.aspx" TargetMode="External"/><Relationship Id="rId73" Type="http://schemas.openxmlformats.org/officeDocument/2006/relationships/hyperlink" Target="http://technet.microsoft.com/en-us/library/hh316257.aspx" TargetMode="External"/><Relationship Id="rId78" Type="http://schemas.openxmlformats.org/officeDocument/2006/relationships/hyperlink" Target="http://technet.microsoft.com/en-us/library/hh316236.aspx" TargetMode="External"/><Relationship Id="rId81" Type="http://schemas.openxmlformats.org/officeDocument/2006/relationships/hyperlink" Target="http://technet.microsoft.com/en-us/library/hh316244.aspx" TargetMode="External"/><Relationship Id="rId86" Type="http://schemas.openxmlformats.org/officeDocument/2006/relationships/hyperlink" Target="http://technet.microsoft.com/en-us/library/hh316250.aspx" TargetMode="External"/><Relationship Id="rId94" Type="http://schemas.openxmlformats.org/officeDocument/2006/relationships/hyperlink" Target="http://technet.microsoft.com/en-us/library/hh541731.aspx" TargetMode="External"/><Relationship Id="rId99" Type="http://schemas.openxmlformats.org/officeDocument/2006/relationships/hyperlink" Target="http://technet.microsoft.com/en-us/library/hh541732.aspx" TargetMode="External"/><Relationship Id="rId101" Type="http://schemas.openxmlformats.org/officeDocument/2006/relationships/hyperlink" Target="http://technet.microsoft.com/en-us/library/hh541720.aspx" TargetMode="External"/><Relationship Id="rId4" Type="http://schemas.openxmlformats.org/officeDocument/2006/relationships/hyperlink" Target="http://technet.microsoft.com/en-us/library/hh316279.aspx" TargetMode="External"/><Relationship Id="rId9" Type="http://schemas.openxmlformats.org/officeDocument/2006/relationships/hyperlink" Target="http://technet.microsoft.com/en-us/library/hh316262.aspx" TargetMode="External"/><Relationship Id="rId13" Type="http://schemas.openxmlformats.org/officeDocument/2006/relationships/hyperlink" Target="http://technet.microsoft.com/en-us/library/hh316284.aspx" TargetMode="External"/><Relationship Id="rId18" Type="http://schemas.openxmlformats.org/officeDocument/2006/relationships/hyperlink" Target="http://technet.microsoft.com/en-us/library/hh541716.aspx" TargetMode="External"/><Relationship Id="rId39" Type="http://schemas.openxmlformats.org/officeDocument/2006/relationships/hyperlink" Target="http://technet.microsoft.com/en-us/library/hh316248.aspx" TargetMode="External"/><Relationship Id="rId109" Type="http://schemas.openxmlformats.org/officeDocument/2006/relationships/hyperlink" Target="http://technet.microsoft.com/en-us/library/hh541722.aspx" TargetMode="External"/><Relationship Id="rId34" Type="http://schemas.openxmlformats.org/officeDocument/2006/relationships/hyperlink" Target="http://technet.microsoft.com/en-us/library/hh316209.aspx" TargetMode="External"/><Relationship Id="rId50" Type="http://schemas.openxmlformats.org/officeDocument/2006/relationships/hyperlink" Target="http://technet.microsoft.com/en-us/library/hh316210.aspx" TargetMode="External"/><Relationship Id="rId55" Type="http://schemas.openxmlformats.org/officeDocument/2006/relationships/hyperlink" Target="http://technet.microsoft.com/en-us/library/hh316238.aspx" TargetMode="External"/><Relationship Id="rId76" Type="http://schemas.openxmlformats.org/officeDocument/2006/relationships/hyperlink" Target="http://technet.microsoft.com/en-us/library/hh316224.aspx" TargetMode="External"/><Relationship Id="rId97" Type="http://schemas.openxmlformats.org/officeDocument/2006/relationships/hyperlink" Target="http://technet.microsoft.com/en-us/library/hh541733.aspx" TargetMode="External"/><Relationship Id="rId104" Type="http://schemas.openxmlformats.org/officeDocument/2006/relationships/hyperlink" Target="http://technet.microsoft.com/en-us/library/hh541718.aspx" TargetMode="External"/><Relationship Id="rId7" Type="http://schemas.openxmlformats.org/officeDocument/2006/relationships/hyperlink" Target="http://technet.microsoft.com/en-us/library/hh316276.aspx" TargetMode="External"/><Relationship Id="rId71" Type="http://schemas.openxmlformats.org/officeDocument/2006/relationships/hyperlink" Target="http://technet.microsoft.com/en-us/library/hh316216.aspx" TargetMode="External"/><Relationship Id="rId92" Type="http://schemas.openxmlformats.org/officeDocument/2006/relationships/hyperlink" Target="http://technet.microsoft.com/en-us/library/hh541735.aspx" TargetMode="External"/><Relationship Id="rId2" Type="http://schemas.openxmlformats.org/officeDocument/2006/relationships/hyperlink" Target="http://technet.microsoft.com/en-us/library/hh316281.aspx" TargetMode="External"/><Relationship Id="rId29" Type="http://schemas.openxmlformats.org/officeDocument/2006/relationships/hyperlink" Target="http://technet.microsoft.com/en-us/library/hh316282.asp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technet.microsoft.com/en-us/library/hh801697.aspx" TargetMode="External"/><Relationship Id="rId2" Type="http://schemas.openxmlformats.org/officeDocument/2006/relationships/hyperlink" Target="http://technet.microsoft.com/en-us/library/hh545244.aspx" TargetMode="Externa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17" Type="http://schemas.openxmlformats.org/officeDocument/2006/relationships/hyperlink" Target="http://technet.microsoft.com/en-us/library/jj647682.aspx" TargetMode="External"/><Relationship Id="rId21" Type="http://schemas.openxmlformats.org/officeDocument/2006/relationships/hyperlink" Target="http://technet.microsoft.com/en-us/library/jj613155.aspx" TargetMode="External"/><Relationship Id="rId42" Type="http://schemas.openxmlformats.org/officeDocument/2006/relationships/hyperlink" Target="http://technet.microsoft.com/en-us/library/jj654323.aspx" TargetMode="External"/><Relationship Id="rId47" Type="http://schemas.openxmlformats.org/officeDocument/2006/relationships/hyperlink" Target="http://technet.microsoft.com/en-us/library/jj654430.aspx" TargetMode="External"/><Relationship Id="rId63" Type="http://schemas.openxmlformats.org/officeDocument/2006/relationships/hyperlink" Target="http://technet.microsoft.com/en-us/library/jj654250.aspx" TargetMode="External"/><Relationship Id="rId68" Type="http://schemas.openxmlformats.org/officeDocument/2006/relationships/hyperlink" Target="http://technet.microsoft.com/en-us/library/jj647732.aspx" TargetMode="External"/><Relationship Id="rId84" Type="http://schemas.openxmlformats.org/officeDocument/2006/relationships/hyperlink" Target="http://technet.microsoft.com/en-us/library/jj647696.aspx" TargetMode="External"/><Relationship Id="rId89" Type="http://schemas.openxmlformats.org/officeDocument/2006/relationships/hyperlink" Target="http://technet.microsoft.com/en-us/library/jj613214.aspx" TargetMode="External"/><Relationship Id="rId112" Type="http://schemas.openxmlformats.org/officeDocument/2006/relationships/hyperlink" Target="http://technet.microsoft.com/en-us/library/jj654422.aspx" TargetMode="External"/><Relationship Id="rId133" Type="http://schemas.openxmlformats.org/officeDocument/2006/relationships/hyperlink" Target="http://technet.microsoft.com/en-us/library/jj654282.aspx" TargetMode="External"/><Relationship Id="rId138" Type="http://schemas.openxmlformats.org/officeDocument/2006/relationships/hyperlink" Target="http://technet.microsoft.com/en-us/library/jj654317.aspx" TargetMode="External"/><Relationship Id="rId154" Type="http://schemas.openxmlformats.org/officeDocument/2006/relationships/hyperlink" Target="http://technet.microsoft.com/en-us/library/jj654285.aspx" TargetMode="External"/><Relationship Id="rId159" Type="http://schemas.openxmlformats.org/officeDocument/2006/relationships/hyperlink" Target="http://technet.microsoft.com/en-us/library/jj654300.aspx" TargetMode="External"/><Relationship Id="rId175" Type="http://schemas.openxmlformats.org/officeDocument/2006/relationships/hyperlink" Target="http://technet.microsoft.com/en-us/library/jj654426.aspx" TargetMode="External"/><Relationship Id="rId170" Type="http://schemas.openxmlformats.org/officeDocument/2006/relationships/hyperlink" Target="http://technet.microsoft.com/en-us/library/jj654290.aspx" TargetMode="External"/><Relationship Id="rId191" Type="http://schemas.openxmlformats.org/officeDocument/2006/relationships/hyperlink" Target="http://technet.microsoft.com/en-us/library/jj647723.aspx" TargetMode="External"/><Relationship Id="rId16" Type="http://schemas.openxmlformats.org/officeDocument/2006/relationships/hyperlink" Target="http://technet.microsoft.com/en-us/library/jj613295.aspx" TargetMode="External"/><Relationship Id="rId107" Type="http://schemas.openxmlformats.org/officeDocument/2006/relationships/hyperlink" Target="http://technet.microsoft.com/en-us/library/jj654310.aspx" TargetMode="External"/><Relationship Id="rId11" Type="http://schemas.openxmlformats.org/officeDocument/2006/relationships/hyperlink" Target="http://technet.microsoft.com/en-us/library/jj647702.aspx" TargetMode="External"/><Relationship Id="rId32" Type="http://schemas.openxmlformats.org/officeDocument/2006/relationships/hyperlink" Target="http://technet.microsoft.com/en-us/library/jj654491.aspx" TargetMode="External"/><Relationship Id="rId37" Type="http://schemas.openxmlformats.org/officeDocument/2006/relationships/hyperlink" Target="http://technet.microsoft.com/en-us/library/jj613296.aspx" TargetMode="External"/><Relationship Id="rId53" Type="http://schemas.openxmlformats.org/officeDocument/2006/relationships/hyperlink" Target="http://technet.microsoft.com/en-us/library/jj654376.aspx" TargetMode="External"/><Relationship Id="rId58" Type="http://schemas.openxmlformats.org/officeDocument/2006/relationships/hyperlink" Target="http://technet.microsoft.com/en-us/library/jj654406.aspx" TargetMode="External"/><Relationship Id="rId74" Type="http://schemas.openxmlformats.org/officeDocument/2006/relationships/hyperlink" Target="http://technet.microsoft.com/en-us/library/jj647730.aspx" TargetMode="External"/><Relationship Id="rId79" Type="http://schemas.openxmlformats.org/officeDocument/2006/relationships/hyperlink" Target="http://technet.microsoft.com/en-us/library/jj613210.aspx" TargetMode="External"/><Relationship Id="rId102" Type="http://schemas.openxmlformats.org/officeDocument/2006/relationships/hyperlink" Target="http://technet.microsoft.com/en-us/library/jj613233.aspx" TargetMode="External"/><Relationship Id="rId123" Type="http://schemas.openxmlformats.org/officeDocument/2006/relationships/hyperlink" Target="http://technet.microsoft.com/en-us/library/jj654470.aspx" TargetMode="External"/><Relationship Id="rId128" Type="http://schemas.openxmlformats.org/officeDocument/2006/relationships/hyperlink" Target="http://technet.microsoft.com/en-us/library/jj613194.aspx" TargetMode="External"/><Relationship Id="rId144" Type="http://schemas.openxmlformats.org/officeDocument/2006/relationships/hyperlink" Target="http://technet.microsoft.com/en-us/library/jj654429.aspx" TargetMode="External"/><Relationship Id="rId149" Type="http://schemas.openxmlformats.org/officeDocument/2006/relationships/hyperlink" Target="http://technet.microsoft.com/en-us/library/jj613205.aspx" TargetMode="External"/><Relationship Id="rId5" Type="http://schemas.openxmlformats.org/officeDocument/2006/relationships/hyperlink" Target="http://technet.microsoft.com/en-us/library/jj647698.aspx" TargetMode="External"/><Relationship Id="rId90" Type="http://schemas.openxmlformats.org/officeDocument/2006/relationships/hyperlink" Target="http://technet.microsoft.com/en-us/library/jj654355.aspx" TargetMode="External"/><Relationship Id="rId95" Type="http://schemas.openxmlformats.org/officeDocument/2006/relationships/hyperlink" Target="http://technet.microsoft.com/en-us/library/jj654425.aspx" TargetMode="External"/><Relationship Id="rId160" Type="http://schemas.openxmlformats.org/officeDocument/2006/relationships/hyperlink" Target="http://technet.microsoft.com/en-us/library/jj654297.aspx" TargetMode="External"/><Relationship Id="rId165" Type="http://schemas.openxmlformats.org/officeDocument/2006/relationships/hyperlink" Target="http://technet.microsoft.com/en-us/library/jj654432.aspx" TargetMode="External"/><Relationship Id="rId181" Type="http://schemas.openxmlformats.org/officeDocument/2006/relationships/hyperlink" Target="http://technet.microsoft.com/en-us/library/jj654368.aspx" TargetMode="External"/><Relationship Id="rId186" Type="http://schemas.openxmlformats.org/officeDocument/2006/relationships/hyperlink" Target="http://technet.microsoft.com/en-us/library/jj613163.aspx" TargetMode="External"/><Relationship Id="rId22" Type="http://schemas.openxmlformats.org/officeDocument/2006/relationships/hyperlink" Target="http://technet.microsoft.com/en-us/library/jj654405.aspx" TargetMode="External"/><Relationship Id="rId27" Type="http://schemas.openxmlformats.org/officeDocument/2006/relationships/hyperlink" Target="http://technet.microsoft.com/en-us/library/jj613200.aspx" TargetMode="External"/><Relationship Id="rId43" Type="http://schemas.openxmlformats.org/officeDocument/2006/relationships/hyperlink" Target="http://technet.microsoft.com/en-us/library/jj647678.aspx" TargetMode="External"/><Relationship Id="rId48" Type="http://schemas.openxmlformats.org/officeDocument/2006/relationships/hyperlink" Target="http://technet.microsoft.com/en-us/library/jj654487.aspx" TargetMode="External"/><Relationship Id="rId64" Type="http://schemas.openxmlformats.org/officeDocument/2006/relationships/hyperlink" Target="http://technet.microsoft.com/en-us/library/jj654437.aspx" TargetMode="External"/><Relationship Id="rId69" Type="http://schemas.openxmlformats.org/officeDocument/2006/relationships/hyperlink" Target="http://technet.microsoft.com/en-us/library/jj647711.aspx" TargetMode="External"/><Relationship Id="rId113" Type="http://schemas.openxmlformats.org/officeDocument/2006/relationships/hyperlink" Target="http://technet.microsoft.com/en-us/library/jj654407.aspx" TargetMode="External"/><Relationship Id="rId118" Type="http://schemas.openxmlformats.org/officeDocument/2006/relationships/hyperlink" Target="http://technet.microsoft.com/en-us/library/jj613175.aspx" TargetMode="External"/><Relationship Id="rId134" Type="http://schemas.openxmlformats.org/officeDocument/2006/relationships/hyperlink" Target="http://technet.microsoft.com/en-us/library/jj613237.aspx" TargetMode="External"/><Relationship Id="rId139" Type="http://schemas.openxmlformats.org/officeDocument/2006/relationships/hyperlink" Target="http://technet.microsoft.com/en-us/library/jj654374.aspx" TargetMode="External"/><Relationship Id="rId80" Type="http://schemas.openxmlformats.org/officeDocument/2006/relationships/hyperlink" Target="http://technet.microsoft.com/en-us/library/jj613251.aspx" TargetMode="External"/><Relationship Id="rId85" Type="http://schemas.openxmlformats.org/officeDocument/2006/relationships/hyperlink" Target="http://technet.microsoft.com/en-us/library/jj654344.aspx" TargetMode="External"/><Relationship Id="rId150" Type="http://schemas.openxmlformats.org/officeDocument/2006/relationships/hyperlink" Target="http://technet.microsoft.com/en-us/library/jj613307.aspx" TargetMode="External"/><Relationship Id="rId155" Type="http://schemas.openxmlformats.org/officeDocument/2006/relationships/hyperlink" Target="http://technet.microsoft.com/en-us/library/jj613243.aspx" TargetMode="External"/><Relationship Id="rId171" Type="http://schemas.openxmlformats.org/officeDocument/2006/relationships/hyperlink" Target="http://technet.microsoft.com/en-us/library/jj654397.aspx" TargetMode="External"/><Relationship Id="rId176" Type="http://schemas.openxmlformats.org/officeDocument/2006/relationships/hyperlink" Target="http://technet.microsoft.com/en-us/library/jj613248.aspx" TargetMode="External"/><Relationship Id="rId192" Type="http://schemas.openxmlformats.org/officeDocument/2006/relationships/hyperlink" Target="http://technet.microsoft.com/en-us/library/jj613286.aspx" TargetMode="External"/><Relationship Id="rId12" Type="http://schemas.openxmlformats.org/officeDocument/2006/relationships/hyperlink" Target="http://technet.microsoft.com/en-us/library/jj654299.aspx" TargetMode="External"/><Relationship Id="rId17" Type="http://schemas.openxmlformats.org/officeDocument/2006/relationships/hyperlink" Target="http://technet.microsoft.com/en-us/library/jj613206.aspx" TargetMode="External"/><Relationship Id="rId33" Type="http://schemas.openxmlformats.org/officeDocument/2006/relationships/hyperlink" Target="http://technet.microsoft.com/en-us/library/jj613143.aspx" TargetMode="External"/><Relationship Id="rId38" Type="http://schemas.openxmlformats.org/officeDocument/2006/relationships/hyperlink" Target="http://technet.microsoft.com/en-us/library/jj613219.aspx" TargetMode="External"/><Relationship Id="rId59" Type="http://schemas.openxmlformats.org/officeDocument/2006/relationships/hyperlink" Target="http://technet.microsoft.com/en-us/library/jj654415.aspx" TargetMode="External"/><Relationship Id="rId103" Type="http://schemas.openxmlformats.org/officeDocument/2006/relationships/hyperlink" Target="http://technet.microsoft.com/en-us/library/jj654398.aspx" TargetMode="External"/><Relationship Id="rId108" Type="http://schemas.openxmlformats.org/officeDocument/2006/relationships/hyperlink" Target="http://technet.microsoft.com/en-us/library/jj654308.aspx" TargetMode="External"/><Relationship Id="rId124" Type="http://schemas.openxmlformats.org/officeDocument/2006/relationships/hyperlink" Target="http://technet.microsoft.com/en-us/library/jj647738.aspx" TargetMode="External"/><Relationship Id="rId129" Type="http://schemas.openxmlformats.org/officeDocument/2006/relationships/hyperlink" Target="http://technet.microsoft.com/en-us/library/jj654506.aspx" TargetMode="External"/><Relationship Id="rId54" Type="http://schemas.openxmlformats.org/officeDocument/2006/relationships/hyperlink" Target="http://technet.microsoft.com/en-us/library/jj613283.aspx" TargetMode="External"/><Relationship Id="rId70" Type="http://schemas.openxmlformats.org/officeDocument/2006/relationships/hyperlink" Target="http://technet.microsoft.com/en-us/library/jj613308.aspx" TargetMode="External"/><Relationship Id="rId75" Type="http://schemas.openxmlformats.org/officeDocument/2006/relationships/hyperlink" Target="http://technet.microsoft.com/en-us/library/jj654274.aspx" TargetMode="External"/><Relationship Id="rId91" Type="http://schemas.openxmlformats.org/officeDocument/2006/relationships/hyperlink" Target="http://technet.microsoft.com/en-us/library/jj647755.aspx" TargetMode="External"/><Relationship Id="rId96" Type="http://schemas.openxmlformats.org/officeDocument/2006/relationships/hyperlink" Target="http://technet.microsoft.com/en-us/library/jj654479.aspx" TargetMode="External"/><Relationship Id="rId140" Type="http://schemas.openxmlformats.org/officeDocument/2006/relationships/hyperlink" Target="http://technet.microsoft.com/en-us/library/jj654418.aspx" TargetMode="External"/><Relationship Id="rId145" Type="http://schemas.openxmlformats.org/officeDocument/2006/relationships/hyperlink" Target="http://technet.microsoft.com/en-us/library/jj647684.aspx" TargetMode="External"/><Relationship Id="rId161" Type="http://schemas.openxmlformats.org/officeDocument/2006/relationships/hyperlink" Target="http://technet.microsoft.com/en-us/library/jj654413.aspx" TargetMode="External"/><Relationship Id="rId166" Type="http://schemas.openxmlformats.org/officeDocument/2006/relationships/hyperlink" Target="http://technet.microsoft.com/en-us/library/jj654353.aspx" TargetMode="External"/><Relationship Id="rId182" Type="http://schemas.openxmlformats.org/officeDocument/2006/relationships/hyperlink" Target="http://technet.microsoft.com/en-us/library/jj613203.aspx" TargetMode="External"/><Relationship Id="rId187" Type="http://schemas.openxmlformats.org/officeDocument/2006/relationships/hyperlink" Target="http://technet.microsoft.com/en-us/library/jj613273.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jj613198.aspx" TargetMode="External"/><Relationship Id="rId23" Type="http://schemas.openxmlformats.org/officeDocument/2006/relationships/hyperlink" Target="http://technet.microsoft.com/en-us/library/jj654268.aspx" TargetMode="External"/><Relationship Id="rId28" Type="http://schemas.openxmlformats.org/officeDocument/2006/relationships/hyperlink" Target="http://technet.microsoft.com/en-us/library/jj647692.aspx" TargetMode="External"/><Relationship Id="rId49" Type="http://schemas.openxmlformats.org/officeDocument/2006/relationships/hyperlink" Target="http://technet.microsoft.com/en-us/library/jj851166.aspx" TargetMode="External"/><Relationship Id="rId114" Type="http://schemas.openxmlformats.org/officeDocument/2006/relationships/hyperlink" Target="http://technet.microsoft.com/en-us/library/jj613282.aspx" TargetMode="External"/><Relationship Id="rId119" Type="http://schemas.openxmlformats.org/officeDocument/2006/relationships/hyperlink" Target="http://technet.microsoft.com/en-us/library/jj613314.aspx" TargetMode="External"/><Relationship Id="rId44" Type="http://schemas.openxmlformats.org/officeDocument/2006/relationships/hyperlink" Target="http://technet.microsoft.com/en-us/library/jj647741.aspx" TargetMode="External"/><Relationship Id="rId60" Type="http://schemas.openxmlformats.org/officeDocument/2006/relationships/hyperlink" Target="http://technet.microsoft.com/en-us/library/jj613181.aspx" TargetMode="External"/><Relationship Id="rId65" Type="http://schemas.openxmlformats.org/officeDocument/2006/relationships/hyperlink" Target="http://technet.microsoft.com/en-us/library/jj613149.aspx" TargetMode="External"/><Relationship Id="rId81" Type="http://schemas.openxmlformats.org/officeDocument/2006/relationships/hyperlink" Target="http://technet.microsoft.com/en-us/library/jj613257.aspx" TargetMode="External"/><Relationship Id="rId86" Type="http://schemas.openxmlformats.org/officeDocument/2006/relationships/hyperlink" Target="http://technet.microsoft.com/en-us/library/jj654453.aspx" TargetMode="External"/><Relationship Id="rId130" Type="http://schemas.openxmlformats.org/officeDocument/2006/relationships/hyperlink" Target="http://technet.microsoft.com/en-us/library/jj654494.aspx" TargetMode="External"/><Relationship Id="rId135" Type="http://schemas.openxmlformats.org/officeDocument/2006/relationships/hyperlink" Target="http://technet.microsoft.com/en-us/library/jj654381.aspx" TargetMode="External"/><Relationship Id="rId151" Type="http://schemas.openxmlformats.org/officeDocument/2006/relationships/hyperlink" Target="http://technet.microsoft.com/en-us/library/jj654399.aspx" TargetMode="External"/><Relationship Id="rId156" Type="http://schemas.openxmlformats.org/officeDocument/2006/relationships/hyperlink" Target="http://technet.microsoft.com/en-us/library/jj654360.aspx" TargetMode="External"/><Relationship Id="rId177" Type="http://schemas.openxmlformats.org/officeDocument/2006/relationships/hyperlink" Target="http://technet.microsoft.com/en-us/library/jj654380.aspx" TargetMode="External"/><Relationship Id="rId172" Type="http://schemas.openxmlformats.org/officeDocument/2006/relationships/hyperlink" Target="http://technet.microsoft.com/en-us/library/jj654347.aspx" TargetMode="External"/><Relationship Id="rId193" Type="http://schemas.openxmlformats.org/officeDocument/2006/relationships/hyperlink" Target="http://technet.microsoft.com/en-us/library/jj654391.aspx" TargetMode="External"/><Relationship Id="rId13" Type="http://schemas.openxmlformats.org/officeDocument/2006/relationships/hyperlink" Target="http://technet.microsoft.com/en-us/library/jj654287.aspx" TargetMode="External"/><Relationship Id="rId18" Type="http://schemas.openxmlformats.org/officeDocument/2006/relationships/hyperlink" Target="http://technet.microsoft.com/en-us/library/jj654385.aspx" TargetMode="External"/><Relationship Id="rId39" Type="http://schemas.openxmlformats.org/officeDocument/2006/relationships/hyperlink" Target="http://technet.microsoft.com/en-us/library/jj647752.aspx" TargetMode="External"/><Relationship Id="rId109" Type="http://schemas.openxmlformats.org/officeDocument/2006/relationships/hyperlink" Target="http://technet.microsoft.com/en-us/library/jj654466.aspx" TargetMode="External"/><Relationship Id="rId34" Type="http://schemas.openxmlformats.org/officeDocument/2006/relationships/hyperlink" Target="http://technet.microsoft.com/en-us/library/jj654369.aspx" TargetMode="External"/><Relationship Id="rId50" Type="http://schemas.openxmlformats.org/officeDocument/2006/relationships/hyperlink" Target="http://technet.microsoft.com/en-us/library/jj613274.aspx" TargetMode="External"/><Relationship Id="rId55" Type="http://schemas.openxmlformats.org/officeDocument/2006/relationships/hyperlink" Target="http://technet.microsoft.com/en-us/library/jj654451.aspx" TargetMode="External"/><Relationship Id="rId76" Type="http://schemas.openxmlformats.org/officeDocument/2006/relationships/hyperlink" Target="http://technet.microsoft.com/en-us/library/jj613269.aspx" TargetMode="External"/><Relationship Id="rId97" Type="http://schemas.openxmlformats.org/officeDocument/2006/relationships/hyperlink" Target="http://technet.microsoft.com/en-us/library/jj654346.aspx" TargetMode="External"/><Relationship Id="rId104" Type="http://schemas.openxmlformats.org/officeDocument/2006/relationships/hyperlink" Target="http://technet.microsoft.com/en-us/library/jj647674.aspx" TargetMode="External"/><Relationship Id="rId120" Type="http://schemas.openxmlformats.org/officeDocument/2006/relationships/hyperlink" Target="http://technet.microsoft.com/en-us/library/jj613197.aspx" TargetMode="External"/><Relationship Id="rId125" Type="http://schemas.openxmlformats.org/officeDocument/2006/relationships/hyperlink" Target="http://technet.microsoft.com/en-us/library/jj613276.aspx" TargetMode="External"/><Relationship Id="rId141" Type="http://schemas.openxmlformats.org/officeDocument/2006/relationships/hyperlink" Target="http://technet.microsoft.com/en-us/library/jj654499.aspx" TargetMode="External"/><Relationship Id="rId146" Type="http://schemas.openxmlformats.org/officeDocument/2006/relationships/hyperlink" Target="http://technet.microsoft.com/en-us/library/jj654504.aspx" TargetMode="External"/><Relationship Id="rId167" Type="http://schemas.openxmlformats.org/officeDocument/2006/relationships/hyperlink" Target="http://technet.microsoft.com/en-us/library/jj613260.aspx" TargetMode="External"/><Relationship Id="rId188" Type="http://schemas.openxmlformats.org/officeDocument/2006/relationships/hyperlink" Target="http://technet.microsoft.com/en-us/library/jj613172.aspx" TargetMode="External"/><Relationship Id="rId7" Type="http://schemas.openxmlformats.org/officeDocument/2006/relationships/hyperlink" Target="http://technet.microsoft.com/en-us/library/jj613224.aspx" TargetMode="External"/><Relationship Id="rId71" Type="http://schemas.openxmlformats.org/officeDocument/2006/relationships/hyperlink" Target="http://technet.microsoft.com/en-us/library/jj654325.aspx" TargetMode="External"/><Relationship Id="rId92" Type="http://schemas.openxmlformats.org/officeDocument/2006/relationships/hyperlink" Target="http://technet.microsoft.com/en-us/library/jj613255.aspx" TargetMode="External"/><Relationship Id="rId162" Type="http://schemas.openxmlformats.org/officeDocument/2006/relationships/hyperlink" Target="http://technet.microsoft.com/en-us/library/jj654256.aspx" TargetMode="External"/><Relationship Id="rId183" Type="http://schemas.openxmlformats.org/officeDocument/2006/relationships/hyperlink" Target="http://technet.microsoft.com/en-us/library/jj613177.aspx" TargetMode="External"/><Relationship Id="rId2" Type="http://schemas.openxmlformats.org/officeDocument/2006/relationships/hyperlink" Target="http://technet.microsoft.com/en-us/library/jj647728.aspx" TargetMode="External"/><Relationship Id="rId29" Type="http://schemas.openxmlformats.org/officeDocument/2006/relationships/hyperlink" Target="http://technet.microsoft.com/en-us/library/jj647705.aspx" TargetMode="External"/><Relationship Id="rId24" Type="http://schemas.openxmlformats.org/officeDocument/2006/relationships/hyperlink" Target="http://technet.microsoft.com/en-us/library/jj654420.aspx" TargetMode="External"/><Relationship Id="rId40" Type="http://schemas.openxmlformats.org/officeDocument/2006/relationships/hyperlink" Target="http://technet.microsoft.com/en-us/library/jj654283.aspx" TargetMode="External"/><Relationship Id="rId45" Type="http://schemas.openxmlformats.org/officeDocument/2006/relationships/hyperlink" Target="http://technet.microsoft.com/en-us/library/jj613315.aspx" TargetMode="External"/><Relationship Id="rId66" Type="http://schemas.openxmlformats.org/officeDocument/2006/relationships/hyperlink" Target="http://technet.microsoft.com/en-us/library/jj654293.aspx" TargetMode="External"/><Relationship Id="rId87" Type="http://schemas.openxmlformats.org/officeDocument/2006/relationships/hyperlink" Target="http://technet.microsoft.com/en-us/library/jj654396.aspx" TargetMode="External"/><Relationship Id="rId110" Type="http://schemas.openxmlformats.org/officeDocument/2006/relationships/hyperlink" Target="http://technet.microsoft.com/en-us/library/jj654505.aspx" TargetMode="External"/><Relationship Id="rId115" Type="http://schemas.openxmlformats.org/officeDocument/2006/relationships/hyperlink" Target="http://technet.microsoft.com/en-us/library/jj647742.aspx" TargetMode="External"/><Relationship Id="rId131" Type="http://schemas.openxmlformats.org/officeDocument/2006/relationships/hyperlink" Target="http://technet.microsoft.com/en-us/library/jj613140.aspx" TargetMode="External"/><Relationship Id="rId136" Type="http://schemas.openxmlformats.org/officeDocument/2006/relationships/hyperlink" Target="http://technet.microsoft.com/en-us/library/jj851159.aspx" TargetMode="External"/><Relationship Id="rId157" Type="http://schemas.openxmlformats.org/officeDocument/2006/relationships/hyperlink" Target="http://technet.microsoft.com/en-us/library/jj613312.aspx" TargetMode="External"/><Relationship Id="rId178" Type="http://schemas.openxmlformats.org/officeDocument/2006/relationships/hyperlink" Target="http://technet.microsoft.com/en-us/library/jj654512.aspx" TargetMode="External"/><Relationship Id="rId61" Type="http://schemas.openxmlformats.org/officeDocument/2006/relationships/hyperlink" Target="http://technet.microsoft.com/en-us/library/jj647680.aspx" TargetMode="External"/><Relationship Id="rId82" Type="http://schemas.openxmlformats.org/officeDocument/2006/relationships/hyperlink" Target="http://technet.microsoft.com/en-us/library/jj654329.aspx" TargetMode="External"/><Relationship Id="rId152" Type="http://schemas.openxmlformats.org/officeDocument/2006/relationships/hyperlink" Target="http://technet.microsoft.com/en-us/library/jj613277.aspx" TargetMode="External"/><Relationship Id="rId173" Type="http://schemas.openxmlformats.org/officeDocument/2006/relationships/hyperlink" Target="http://technet.microsoft.com/en-us/library/jj654457.aspx" TargetMode="External"/><Relationship Id="rId194" Type="http://schemas.openxmlformats.org/officeDocument/2006/relationships/hyperlink" Target="http://technet.microsoft.com/en-us/library/jj613292.aspx" TargetMode="External"/><Relationship Id="rId19" Type="http://schemas.openxmlformats.org/officeDocument/2006/relationships/hyperlink" Target="http://technet.microsoft.com/en-us/library/jj654348.aspx" TargetMode="External"/><Relationship Id="rId14" Type="http://schemas.openxmlformats.org/officeDocument/2006/relationships/hyperlink" Target="http://technet.microsoft.com/en-us/library/jj654280.aspx" TargetMode="External"/><Relationship Id="rId30" Type="http://schemas.openxmlformats.org/officeDocument/2006/relationships/hyperlink" Target="http://technet.microsoft.com/en-us/library/jj613216.aspx" TargetMode="External"/><Relationship Id="rId35" Type="http://schemas.openxmlformats.org/officeDocument/2006/relationships/hyperlink" Target="http://technet.microsoft.com/en-us/library/jj613284.aspx" TargetMode="External"/><Relationship Id="rId56" Type="http://schemas.openxmlformats.org/officeDocument/2006/relationships/hyperlink" Target="http://technet.microsoft.com/en-us/library/jj654315.aspx" TargetMode="External"/><Relationship Id="rId77" Type="http://schemas.openxmlformats.org/officeDocument/2006/relationships/hyperlink" Target="http://technet.microsoft.com/en-us/library/jj654311.aspx" TargetMode="External"/><Relationship Id="rId100" Type="http://schemas.openxmlformats.org/officeDocument/2006/relationships/hyperlink" Target="http://technet.microsoft.com/en-us/library/jj654408.aspx" TargetMode="External"/><Relationship Id="rId105" Type="http://schemas.openxmlformats.org/officeDocument/2006/relationships/hyperlink" Target="http://technet.microsoft.com/en-us/library/jj654382.aspx" TargetMode="External"/><Relationship Id="rId126" Type="http://schemas.openxmlformats.org/officeDocument/2006/relationships/hyperlink" Target="http://technet.microsoft.com/en-us/library/jj654264.aspx" TargetMode="External"/><Relationship Id="rId147" Type="http://schemas.openxmlformats.org/officeDocument/2006/relationships/hyperlink" Target="http://technet.microsoft.com/en-us/library/jj654261.aspx" TargetMode="External"/><Relationship Id="rId168" Type="http://schemas.openxmlformats.org/officeDocument/2006/relationships/hyperlink" Target="http://technet.microsoft.com/en-us/library/jj654328.aspx" TargetMode="External"/><Relationship Id="rId8" Type="http://schemas.openxmlformats.org/officeDocument/2006/relationships/hyperlink" Target="http://technet.microsoft.com/en-us/library/jj613278.aspx" TargetMode="External"/><Relationship Id="rId51" Type="http://schemas.openxmlformats.org/officeDocument/2006/relationships/hyperlink" Target="http://technet.microsoft.com/en-us/library/jj654409.aspx" TargetMode="External"/><Relationship Id="rId72" Type="http://schemas.openxmlformats.org/officeDocument/2006/relationships/hyperlink" Target="http://technet.microsoft.com/en-us/library/jj654321.aspx" TargetMode="External"/><Relationship Id="rId93" Type="http://schemas.openxmlformats.org/officeDocument/2006/relationships/hyperlink" Target="http://technet.microsoft.com/en-us/library/jj654450.aspx" TargetMode="External"/><Relationship Id="rId98" Type="http://schemas.openxmlformats.org/officeDocument/2006/relationships/hyperlink" Target="http://technet.microsoft.com/en-us/library/jj613241.aspx" TargetMode="External"/><Relationship Id="rId121" Type="http://schemas.openxmlformats.org/officeDocument/2006/relationships/hyperlink" Target="http://technet.microsoft.com/en-us/library/jj654306.aspx" TargetMode="External"/><Relationship Id="rId142" Type="http://schemas.openxmlformats.org/officeDocument/2006/relationships/hyperlink" Target="http://technet.microsoft.com/en-us/library/jj654372.aspx" TargetMode="External"/><Relationship Id="rId163" Type="http://schemas.openxmlformats.org/officeDocument/2006/relationships/hyperlink" Target="http://technet.microsoft.com/en-us/library/jj654267.aspx" TargetMode="External"/><Relationship Id="rId184" Type="http://schemas.openxmlformats.org/officeDocument/2006/relationships/hyperlink" Target="http://technet.microsoft.com/en-us/library/jj613179.aspx" TargetMode="External"/><Relationship Id="rId189" Type="http://schemas.openxmlformats.org/officeDocument/2006/relationships/hyperlink" Target="http://technet.microsoft.com/en-us/library/jj654338.aspx" TargetMode="External"/><Relationship Id="rId3" Type="http://schemas.openxmlformats.org/officeDocument/2006/relationships/hyperlink" Target="http://technet.microsoft.com/en-us/library/jj654403.aspx" TargetMode="External"/><Relationship Id="rId25" Type="http://schemas.openxmlformats.org/officeDocument/2006/relationships/hyperlink" Target="http://technet.microsoft.com/en-us/library/jj654378.aspx" TargetMode="External"/><Relationship Id="rId46" Type="http://schemas.openxmlformats.org/officeDocument/2006/relationships/hyperlink" Target="http://technet.microsoft.com/en-us/library/jj613253.aspx" TargetMode="External"/><Relationship Id="rId67" Type="http://schemas.openxmlformats.org/officeDocument/2006/relationships/hyperlink" Target="http://technet.microsoft.com/en-us/library/jj613160.aspx" TargetMode="External"/><Relationship Id="rId116" Type="http://schemas.openxmlformats.org/officeDocument/2006/relationships/hyperlink" Target="http://technet.microsoft.com/en-us/library/jj613207.aspx" TargetMode="External"/><Relationship Id="rId137" Type="http://schemas.openxmlformats.org/officeDocument/2006/relationships/hyperlink" Target="http://technet.microsoft.com/en-us/library/jj654257.aspx" TargetMode="External"/><Relationship Id="rId158" Type="http://schemas.openxmlformats.org/officeDocument/2006/relationships/hyperlink" Target="http://technet.microsoft.com/en-us/library/jj613217.aspx" TargetMode="External"/><Relationship Id="rId20" Type="http://schemas.openxmlformats.org/officeDocument/2006/relationships/hyperlink" Target="http://technet.microsoft.com/en-us/library/jj654401.aspx" TargetMode="External"/><Relationship Id="rId41" Type="http://schemas.openxmlformats.org/officeDocument/2006/relationships/hyperlink" Target="http://technet.microsoft.com/en-us/library/jj613178.aspx" TargetMode="External"/><Relationship Id="rId62" Type="http://schemas.openxmlformats.org/officeDocument/2006/relationships/hyperlink" Target="http://technet.microsoft.com/en-us/library/jj613290.aspx" TargetMode="External"/><Relationship Id="rId83" Type="http://schemas.openxmlformats.org/officeDocument/2006/relationships/hyperlink" Target="http://technet.microsoft.com/en-us/library/jj613235.aspx" TargetMode="External"/><Relationship Id="rId88" Type="http://schemas.openxmlformats.org/officeDocument/2006/relationships/hyperlink" Target="http://technet.microsoft.com/en-us/library/jj647686.aspx" TargetMode="External"/><Relationship Id="rId111" Type="http://schemas.openxmlformats.org/officeDocument/2006/relationships/hyperlink" Target="http://technet.microsoft.com/en-us/library/jj654488.aspx" TargetMode="External"/><Relationship Id="rId132" Type="http://schemas.openxmlformats.org/officeDocument/2006/relationships/hyperlink" Target="http://technet.microsoft.com/en-us/library/jj654292.aspx" TargetMode="External"/><Relationship Id="rId153" Type="http://schemas.openxmlformats.org/officeDocument/2006/relationships/hyperlink" Target="http://technet.microsoft.com/en-us/library/jj613183.aspx" TargetMode="External"/><Relationship Id="rId174" Type="http://schemas.openxmlformats.org/officeDocument/2006/relationships/hyperlink" Target="http://technet.microsoft.com/en-us/library/jj654305.aspx" TargetMode="External"/><Relationship Id="rId179" Type="http://schemas.openxmlformats.org/officeDocument/2006/relationships/hyperlink" Target="http://technet.microsoft.com/en-us/library/jj647736.aspx" TargetMode="External"/><Relationship Id="rId190" Type="http://schemas.openxmlformats.org/officeDocument/2006/relationships/hyperlink" Target="http://technet.microsoft.com/en-us/library/jj654497.aspx" TargetMode="External"/><Relationship Id="rId15" Type="http://schemas.openxmlformats.org/officeDocument/2006/relationships/hyperlink" Target="http://technet.microsoft.com/en-us/library/jj654332.aspx" TargetMode="External"/><Relationship Id="rId36" Type="http://schemas.openxmlformats.org/officeDocument/2006/relationships/hyperlink" Target="http://technet.microsoft.com/en-us/library/jj654273.aspx" TargetMode="External"/><Relationship Id="rId57" Type="http://schemas.openxmlformats.org/officeDocument/2006/relationships/hyperlink" Target="http://technet.microsoft.com/en-us/library/jj851158.aspx" TargetMode="External"/><Relationship Id="rId106" Type="http://schemas.openxmlformats.org/officeDocument/2006/relationships/hyperlink" Target="http://technet.microsoft.com/en-us/library/jj851165.aspx" TargetMode="External"/><Relationship Id="rId127" Type="http://schemas.openxmlformats.org/officeDocument/2006/relationships/hyperlink" Target="http://technet.microsoft.com/en-us/library/jj613270.aspx" TargetMode="External"/><Relationship Id="rId10" Type="http://schemas.openxmlformats.org/officeDocument/2006/relationships/hyperlink" Target="http://technet.microsoft.com/en-us/library/jj613147.aspx" TargetMode="External"/><Relationship Id="rId31" Type="http://schemas.openxmlformats.org/officeDocument/2006/relationships/hyperlink" Target="http://technet.microsoft.com/en-us/library/jj654354.aspx" TargetMode="External"/><Relationship Id="rId52" Type="http://schemas.openxmlformats.org/officeDocument/2006/relationships/hyperlink" Target="http://technet.microsoft.com/en-us/library/jj654270.aspx" TargetMode="External"/><Relationship Id="rId73" Type="http://schemas.openxmlformats.org/officeDocument/2006/relationships/hyperlink" Target="http://technet.microsoft.com/en-us/library/jj647739.aspx" TargetMode="External"/><Relationship Id="rId78" Type="http://schemas.openxmlformats.org/officeDocument/2006/relationships/hyperlink" Target="http://technet.microsoft.com/en-us/library/jj613261.aspx" TargetMode="External"/><Relationship Id="rId94" Type="http://schemas.openxmlformats.org/officeDocument/2006/relationships/hyperlink" Target="http://technet.microsoft.com/en-us/library/jj654358.aspx" TargetMode="External"/><Relationship Id="rId99" Type="http://schemas.openxmlformats.org/officeDocument/2006/relationships/hyperlink" Target="http://technet.microsoft.com/en-us/library/jj613164.aspx" TargetMode="External"/><Relationship Id="rId101" Type="http://schemas.openxmlformats.org/officeDocument/2006/relationships/hyperlink" Target="http://technet.microsoft.com/en-us/library/jj654467.aspx" TargetMode="External"/><Relationship Id="rId122" Type="http://schemas.openxmlformats.org/officeDocument/2006/relationships/hyperlink" Target="http://technet.microsoft.com/en-us/library/jj647754.aspx" TargetMode="External"/><Relationship Id="rId143" Type="http://schemas.openxmlformats.org/officeDocument/2006/relationships/hyperlink" Target="http://technet.microsoft.com/en-us/library/jj654289.aspx" TargetMode="External"/><Relationship Id="rId148" Type="http://schemas.openxmlformats.org/officeDocument/2006/relationships/hyperlink" Target="http://technet.microsoft.com/en-us/library/jj851170.aspx" TargetMode="External"/><Relationship Id="rId164" Type="http://schemas.openxmlformats.org/officeDocument/2006/relationships/hyperlink" Target="http://technet.microsoft.com/en-us/library/jj613246.aspx" TargetMode="External"/><Relationship Id="rId169" Type="http://schemas.openxmlformats.org/officeDocument/2006/relationships/hyperlink" Target="http://technet.microsoft.com/en-us/library/jj654461.aspx" TargetMode="External"/><Relationship Id="rId185" Type="http://schemas.openxmlformats.org/officeDocument/2006/relationships/hyperlink" Target="http://technet.microsoft.com/en-us/library/jj654288.aspx" TargetMode="External"/><Relationship Id="rId4" Type="http://schemas.openxmlformats.org/officeDocument/2006/relationships/hyperlink" Target="http://technet.microsoft.com/en-us/library/jj647703.aspx" TargetMode="External"/><Relationship Id="rId9" Type="http://schemas.openxmlformats.org/officeDocument/2006/relationships/hyperlink" Target="http://technet.microsoft.com/en-us/library/jj647724.aspx" TargetMode="External"/><Relationship Id="rId180" Type="http://schemas.openxmlformats.org/officeDocument/2006/relationships/hyperlink" Target="http://technet.microsoft.com/en-us/library/jj613281.aspx" TargetMode="External"/><Relationship Id="rId26" Type="http://schemas.openxmlformats.org/officeDocument/2006/relationships/hyperlink" Target="http://technet.microsoft.com/en-us/library/jj654343.aspx" TargetMode="External"/></Relationships>
</file>

<file path=ppt/slides/_rels/slide33.xml.rels><?xml version="1.0" encoding="UTF-8" standalone="yes"?>
<Relationships xmlns="http://schemas.openxmlformats.org/package/2006/relationships"><Relationship Id="rId26" Type="http://schemas.openxmlformats.org/officeDocument/2006/relationships/hyperlink" Target="http://technet.microsoft.com/en-us/library/jj647699.aspx" TargetMode="External"/><Relationship Id="rId117" Type="http://schemas.openxmlformats.org/officeDocument/2006/relationships/hyperlink" Target="http://technet.microsoft.com/en-us/library/jj613289.aspx" TargetMode="External"/><Relationship Id="rId21" Type="http://schemas.openxmlformats.org/officeDocument/2006/relationships/hyperlink" Target="http://technet.microsoft.com/en-us/library/jj654318.aspx" TargetMode="External"/><Relationship Id="rId42" Type="http://schemas.openxmlformats.org/officeDocument/2006/relationships/hyperlink" Target="http://technet.microsoft.com/en-us/library/jj613223.aspx" TargetMode="External"/><Relationship Id="rId47" Type="http://schemas.openxmlformats.org/officeDocument/2006/relationships/hyperlink" Target="http://technet.microsoft.com/en-us/library/jj654389.aspx" TargetMode="External"/><Relationship Id="rId63" Type="http://schemas.openxmlformats.org/officeDocument/2006/relationships/hyperlink" Target="http://technet.microsoft.com/en-us/library/jj654335.aspx" TargetMode="External"/><Relationship Id="rId68" Type="http://schemas.openxmlformats.org/officeDocument/2006/relationships/hyperlink" Target="http://technet.microsoft.com/en-us/library/jj613150.aspx" TargetMode="External"/><Relationship Id="rId84" Type="http://schemas.openxmlformats.org/officeDocument/2006/relationships/hyperlink" Target="http://technet.microsoft.com/en-us/library/jj654320.aspx" TargetMode="External"/><Relationship Id="rId89" Type="http://schemas.openxmlformats.org/officeDocument/2006/relationships/hyperlink" Target="http://technet.microsoft.com/en-us/library/jj613249.aspx" TargetMode="External"/><Relationship Id="rId112" Type="http://schemas.openxmlformats.org/officeDocument/2006/relationships/hyperlink" Target="http://technet.microsoft.com/en-us/library/jj654394.aspx" TargetMode="External"/><Relationship Id="rId133" Type="http://schemas.openxmlformats.org/officeDocument/2006/relationships/hyperlink" Target="http://technet.microsoft.com/en-us/library/jj647677.aspx" TargetMode="External"/><Relationship Id="rId138" Type="http://schemas.openxmlformats.org/officeDocument/2006/relationships/hyperlink" Target="http://technet.microsoft.com/en-us/library/jj654341.aspx" TargetMode="External"/><Relationship Id="rId154" Type="http://schemas.openxmlformats.org/officeDocument/2006/relationships/hyperlink" Target="http://technet.microsoft.com/en-us/library/jj654438.aspx" TargetMode="External"/><Relationship Id="rId159" Type="http://schemas.openxmlformats.org/officeDocument/2006/relationships/hyperlink" Target="http://technet.microsoft.com/en-us/library/jj613229.aspx" TargetMode="External"/><Relationship Id="rId175" Type="http://schemas.openxmlformats.org/officeDocument/2006/relationships/hyperlink" Target="http://technet.microsoft.com/en-us/library/jj654419.aspx" TargetMode="External"/><Relationship Id="rId170" Type="http://schemas.openxmlformats.org/officeDocument/2006/relationships/hyperlink" Target="http://technet.microsoft.com/en-us/library/jj654367.aspx" TargetMode="External"/><Relationship Id="rId16" Type="http://schemas.openxmlformats.org/officeDocument/2006/relationships/hyperlink" Target="http://technet.microsoft.com/en-us/library/jj647683.aspx" TargetMode="External"/><Relationship Id="rId107" Type="http://schemas.openxmlformats.org/officeDocument/2006/relationships/hyperlink" Target="http://technet.microsoft.com/en-us/library/jj654359.aspx" TargetMode="External"/><Relationship Id="rId11" Type="http://schemas.openxmlformats.org/officeDocument/2006/relationships/hyperlink" Target="http://technet.microsoft.com/en-us/library/jj613240.aspx" TargetMode="External"/><Relationship Id="rId32" Type="http://schemas.openxmlformats.org/officeDocument/2006/relationships/hyperlink" Target="http://technet.microsoft.com/en-us/library/jj654386.aspx" TargetMode="External"/><Relationship Id="rId37" Type="http://schemas.openxmlformats.org/officeDocument/2006/relationships/hyperlink" Target="http://technet.microsoft.com/en-us/library/jj647726.aspx" TargetMode="External"/><Relationship Id="rId53" Type="http://schemas.openxmlformats.org/officeDocument/2006/relationships/hyperlink" Target="http://technet.microsoft.com/en-us/library/jj613154.aspx" TargetMode="External"/><Relationship Id="rId58" Type="http://schemas.openxmlformats.org/officeDocument/2006/relationships/hyperlink" Target="http://technet.microsoft.com/en-us/library/jj613211.aspx" TargetMode="External"/><Relationship Id="rId74" Type="http://schemas.openxmlformats.org/officeDocument/2006/relationships/hyperlink" Target="http://technet.microsoft.com/en-us/library/jj613208.aspx" TargetMode="External"/><Relationship Id="rId79" Type="http://schemas.openxmlformats.org/officeDocument/2006/relationships/hyperlink" Target="http://technet.microsoft.com/en-us/library/jj613187.aspx" TargetMode="External"/><Relationship Id="rId102" Type="http://schemas.openxmlformats.org/officeDocument/2006/relationships/hyperlink" Target="http://technet.microsoft.com/en-us/library/jj613162.aspx" TargetMode="External"/><Relationship Id="rId123" Type="http://schemas.openxmlformats.org/officeDocument/2006/relationships/hyperlink" Target="http://technet.microsoft.com/en-us/library/jj654254.aspx" TargetMode="External"/><Relationship Id="rId128" Type="http://schemas.openxmlformats.org/officeDocument/2006/relationships/hyperlink" Target="http://technet.microsoft.com/en-us/library/jj613319.aspx" TargetMode="External"/><Relationship Id="rId144" Type="http://schemas.openxmlformats.org/officeDocument/2006/relationships/hyperlink" Target="http://technet.microsoft.com/en-us/library/jj613146.aspx" TargetMode="External"/><Relationship Id="rId149" Type="http://schemas.openxmlformats.org/officeDocument/2006/relationships/hyperlink" Target="http://technet.microsoft.com/en-us/library/jj647693.aspx" TargetMode="External"/><Relationship Id="rId5" Type="http://schemas.openxmlformats.org/officeDocument/2006/relationships/hyperlink" Target="http://technet.microsoft.com/en-us/library/jj613245.aspx" TargetMode="External"/><Relationship Id="rId90" Type="http://schemas.openxmlformats.org/officeDocument/2006/relationships/hyperlink" Target="http://technet.microsoft.com/en-us/library/jj613291.aspx" TargetMode="External"/><Relationship Id="rId95" Type="http://schemas.openxmlformats.org/officeDocument/2006/relationships/hyperlink" Target="http://technet.microsoft.com/en-us/library/jj654503.aspx" TargetMode="External"/><Relationship Id="rId160" Type="http://schemas.openxmlformats.org/officeDocument/2006/relationships/hyperlink" Target="http://technet.microsoft.com/en-us/library/jj654303.aspx" TargetMode="External"/><Relationship Id="rId165" Type="http://schemas.openxmlformats.org/officeDocument/2006/relationships/hyperlink" Target="http://technet.microsoft.com/en-us/library/jj613170.aspx" TargetMode="External"/><Relationship Id="rId181" Type="http://schemas.openxmlformats.org/officeDocument/2006/relationships/hyperlink" Target="http://technet.microsoft.com/en-us/library/jj654313.aspx" TargetMode="External"/><Relationship Id="rId22" Type="http://schemas.openxmlformats.org/officeDocument/2006/relationships/hyperlink" Target="http://technet.microsoft.com/en-us/library/jj654272.aspx" TargetMode="External"/><Relationship Id="rId27" Type="http://schemas.openxmlformats.org/officeDocument/2006/relationships/hyperlink" Target="http://technet.microsoft.com/en-us/library/jj654259.aspx" TargetMode="External"/><Relationship Id="rId43" Type="http://schemas.openxmlformats.org/officeDocument/2006/relationships/hyperlink" Target="http://technet.microsoft.com/en-us/library/jj613288.aspx" TargetMode="External"/><Relationship Id="rId48" Type="http://schemas.openxmlformats.org/officeDocument/2006/relationships/hyperlink" Target="http://technet.microsoft.com/en-us/library/jj654327.aspx" TargetMode="External"/><Relationship Id="rId64" Type="http://schemas.openxmlformats.org/officeDocument/2006/relationships/hyperlink" Target="http://technet.microsoft.com/en-us/library/jj613306.aspx" TargetMode="External"/><Relationship Id="rId69" Type="http://schemas.openxmlformats.org/officeDocument/2006/relationships/hyperlink" Target="http://technet.microsoft.com/en-us/library/jj654314.aspx" TargetMode="External"/><Relationship Id="rId113" Type="http://schemas.openxmlformats.org/officeDocument/2006/relationships/hyperlink" Target="http://technet.microsoft.com/en-us/library/jj654468.aspx" TargetMode="External"/><Relationship Id="rId118" Type="http://schemas.openxmlformats.org/officeDocument/2006/relationships/hyperlink" Target="http://technet.microsoft.com/en-us/library/jj613299.aspx" TargetMode="External"/><Relationship Id="rId134" Type="http://schemas.openxmlformats.org/officeDocument/2006/relationships/hyperlink" Target="http://technet.microsoft.com/en-us/library/jj613192.aspx" TargetMode="External"/><Relationship Id="rId139" Type="http://schemas.openxmlformats.org/officeDocument/2006/relationships/hyperlink" Target="http://technet.microsoft.com/en-us/library/jj654464.aspx" TargetMode="External"/><Relationship Id="rId80" Type="http://schemas.openxmlformats.org/officeDocument/2006/relationships/hyperlink" Target="http://technet.microsoft.com/en-us/library/jj654492.aspx" TargetMode="External"/><Relationship Id="rId85" Type="http://schemas.openxmlformats.org/officeDocument/2006/relationships/hyperlink" Target="http://technet.microsoft.com/en-us/library/jj613310.aspx" TargetMode="External"/><Relationship Id="rId150" Type="http://schemas.openxmlformats.org/officeDocument/2006/relationships/hyperlink" Target="http://technet.microsoft.com/en-us/library/jj613293.aspx" TargetMode="External"/><Relationship Id="rId155" Type="http://schemas.openxmlformats.org/officeDocument/2006/relationships/hyperlink" Target="http://technet.microsoft.com/en-us/library/jj654276.aspx" TargetMode="External"/><Relationship Id="rId171" Type="http://schemas.openxmlformats.org/officeDocument/2006/relationships/hyperlink" Target="http://technet.microsoft.com/en-us/library/jj647676.aspx" TargetMode="External"/><Relationship Id="rId176" Type="http://schemas.openxmlformats.org/officeDocument/2006/relationships/hyperlink" Target="http://technet.microsoft.com/en-us/library/jj647706.aspx" TargetMode="External"/><Relationship Id="rId12" Type="http://schemas.openxmlformats.org/officeDocument/2006/relationships/hyperlink" Target="http://technet.microsoft.com/en-us/library/jj647718.aspx" TargetMode="External"/><Relationship Id="rId17" Type="http://schemas.openxmlformats.org/officeDocument/2006/relationships/hyperlink" Target="http://technet.microsoft.com/en-us/library/jj654342.aspx" TargetMode="External"/><Relationship Id="rId33" Type="http://schemas.openxmlformats.org/officeDocument/2006/relationships/hyperlink" Target="http://technet.microsoft.com/en-us/library/jj613256.aspx" TargetMode="External"/><Relationship Id="rId38" Type="http://schemas.openxmlformats.org/officeDocument/2006/relationships/hyperlink" Target="http://technet.microsoft.com/en-us/library/jj613311.aspx" TargetMode="External"/><Relationship Id="rId59" Type="http://schemas.openxmlformats.org/officeDocument/2006/relationships/hyperlink" Target="http://technet.microsoft.com/en-us/library/jj647691.aspx" TargetMode="External"/><Relationship Id="rId103" Type="http://schemas.openxmlformats.org/officeDocument/2006/relationships/hyperlink" Target="http://technet.microsoft.com/en-us/library/jj613196.aspx" TargetMode="External"/><Relationship Id="rId108" Type="http://schemas.openxmlformats.org/officeDocument/2006/relationships/hyperlink" Target="http://technet.microsoft.com/en-us/library/jj654309.aspx" TargetMode="External"/><Relationship Id="rId124" Type="http://schemas.openxmlformats.org/officeDocument/2006/relationships/hyperlink" Target="http://technet.microsoft.com/en-us/library/jj613168.aspx" TargetMode="External"/><Relationship Id="rId129" Type="http://schemas.openxmlformats.org/officeDocument/2006/relationships/hyperlink" Target="http://technet.microsoft.com/en-us/library/jj647714.aspx" TargetMode="External"/><Relationship Id="rId54" Type="http://schemas.openxmlformats.org/officeDocument/2006/relationships/hyperlink" Target="http://technet.microsoft.com/en-us/library/jj613213.aspx" TargetMode="External"/><Relationship Id="rId70" Type="http://schemas.openxmlformats.org/officeDocument/2006/relationships/hyperlink" Target="http://technet.microsoft.com/en-us/library/jj613201.aspx" TargetMode="External"/><Relationship Id="rId75" Type="http://schemas.openxmlformats.org/officeDocument/2006/relationships/hyperlink" Target="http://technet.microsoft.com/en-us/library/jj613202.aspx" TargetMode="External"/><Relationship Id="rId91" Type="http://schemas.openxmlformats.org/officeDocument/2006/relationships/hyperlink" Target="http://technet.microsoft.com/en-us/library/jj647733.aspx" TargetMode="External"/><Relationship Id="rId96" Type="http://schemas.openxmlformats.org/officeDocument/2006/relationships/hyperlink" Target="http://technet.microsoft.com/en-us/library/jj613265.aspx" TargetMode="External"/><Relationship Id="rId140" Type="http://schemas.openxmlformats.org/officeDocument/2006/relationships/hyperlink" Target="http://technet.microsoft.com/en-us/library/jj647744.aspx" TargetMode="External"/><Relationship Id="rId145" Type="http://schemas.openxmlformats.org/officeDocument/2006/relationships/hyperlink" Target="http://technet.microsoft.com/en-us/library/jj654390.aspx" TargetMode="External"/><Relationship Id="rId161" Type="http://schemas.openxmlformats.org/officeDocument/2006/relationships/hyperlink" Target="http://technet.microsoft.com/en-us/library/jj613234.aspx" TargetMode="External"/><Relationship Id="rId166" Type="http://schemas.openxmlformats.org/officeDocument/2006/relationships/hyperlink" Target="http://technet.microsoft.com/en-us/library/jj613228.aspx" TargetMode="External"/><Relationship Id="rId182" Type="http://schemas.openxmlformats.org/officeDocument/2006/relationships/hyperlink" Target="http://technet.microsoft.com/en-us/library/jj654434.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jj647695.aspx" TargetMode="External"/><Relationship Id="rId23" Type="http://schemas.openxmlformats.org/officeDocument/2006/relationships/hyperlink" Target="http://technet.microsoft.com/en-us/library/jj613318.aspx" TargetMode="External"/><Relationship Id="rId28" Type="http://schemas.openxmlformats.org/officeDocument/2006/relationships/hyperlink" Target="http://technet.microsoft.com/en-us/library/jj613250.aspx" TargetMode="External"/><Relationship Id="rId49" Type="http://schemas.openxmlformats.org/officeDocument/2006/relationships/hyperlink" Target="http://technet.microsoft.com/en-us/library/jj647734.aspx" TargetMode="External"/><Relationship Id="rId114" Type="http://schemas.openxmlformats.org/officeDocument/2006/relationships/hyperlink" Target="http://technet.microsoft.com/en-us/library/jj613195.aspx" TargetMode="External"/><Relationship Id="rId119" Type="http://schemas.openxmlformats.org/officeDocument/2006/relationships/hyperlink" Target="http://technet.microsoft.com/en-us/library/jj613220.aspx" TargetMode="External"/><Relationship Id="rId44" Type="http://schemas.openxmlformats.org/officeDocument/2006/relationships/hyperlink" Target="http://technet.microsoft.com/en-us/library/jj613254.aspx" TargetMode="External"/><Relationship Id="rId60" Type="http://schemas.openxmlformats.org/officeDocument/2006/relationships/hyperlink" Target="http://technet.microsoft.com/en-us/library/jj654304.aspx" TargetMode="External"/><Relationship Id="rId65" Type="http://schemas.openxmlformats.org/officeDocument/2006/relationships/hyperlink" Target="http://technet.microsoft.com/en-us/library/jj613193.aspx" TargetMode="External"/><Relationship Id="rId81" Type="http://schemas.openxmlformats.org/officeDocument/2006/relationships/hyperlink" Target="http://technet.microsoft.com/en-us/library/jj654473.aspx" TargetMode="External"/><Relationship Id="rId86" Type="http://schemas.openxmlformats.org/officeDocument/2006/relationships/hyperlink" Target="http://technet.microsoft.com/en-us/library/jj647712.aspx" TargetMode="External"/><Relationship Id="rId130" Type="http://schemas.openxmlformats.org/officeDocument/2006/relationships/hyperlink" Target="http://technet.microsoft.com/en-us/library/jj654364.aspx" TargetMode="External"/><Relationship Id="rId135" Type="http://schemas.openxmlformats.org/officeDocument/2006/relationships/hyperlink" Target="http://technet.microsoft.com/en-us/library/jj654281.aspx" TargetMode="External"/><Relationship Id="rId151" Type="http://schemas.openxmlformats.org/officeDocument/2006/relationships/hyperlink" Target="http://technet.microsoft.com/en-us/library/jj654392.aspx" TargetMode="External"/><Relationship Id="rId156" Type="http://schemas.openxmlformats.org/officeDocument/2006/relationships/hyperlink" Target="http://technet.microsoft.com/en-us/library/jj647688.aspx" TargetMode="External"/><Relationship Id="rId177" Type="http://schemas.openxmlformats.org/officeDocument/2006/relationships/hyperlink" Target="http://technet.microsoft.com/en-us/library/jj647681.aspx" TargetMode="External"/><Relationship Id="rId4" Type="http://schemas.openxmlformats.org/officeDocument/2006/relationships/hyperlink" Target="http://technet.microsoft.com/en-us/library/jj613158.aspx" TargetMode="External"/><Relationship Id="rId9" Type="http://schemas.openxmlformats.org/officeDocument/2006/relationships/hyperlink" Target="http://technet.microsoft.com/en-us/library/jj654375.aspx" TargetMode="External"/><Relationship Id="rId172" Type="http://schemas.openxmlformats.org/officeDocument/2006/relationships/hyperlink" Target="http://technet.microsoft.com/en-us/library/jj647743.aspx" TargetMode="External"/><Relationship Id="rId180" Type="http://schemas.openxmlformats.org/officeDocument/2006/relationships/hyperlink" Target="http://technet.microsoft.com/en-us/library/jj654370.aspx" TargetMode="External"/><Relationship Id="rId13" Type="http://schemas.openxmlformats.org/officeDocument/2006/relationships/hyperlink" Target="http://technet.microsoft.com/en-us/library/jj654278.aspx" TargetMode="External"/><Relationship Id="rId18" Type="http://schemas.openxmlformats.org/officeDocument/2006/relationships/hyperlink" Target="http://technet.microsoft.com/en-us/library/jj654493.aspx" TargetMode="External"/><Relationship Id="rId39" Type="http://schemas.openxmlformats.org/officeDocument/2006/relationships/hyperlink" Target="http://technet.microsoft.com/en-us/library/jj654291.aspx" TargetMode="External"/><Relationship Id="rId109" Type="http://schemas.openxmlformats.org/officeDocument/2006/relationships/hyperlink" Target="http://technet.microsoft.com/en-us/library/jj613267.aspx" TargetMode="External"/><Relationship Id="rId34" Type="http://schemas.openxmlformats.org/officeDocument/2006/relationships/hyperlink" Target="http://technet.microsoft.com/en-us/library/jj613225.aspx" TargetMode="External"/><Relationship Id="rId50" Type="http://schemas.openxmlformats.org/officeDocument/2006/relationships/hyperlink" Target="http://technet.microsoft.com/en-us/library/jj613280.aspx" TargetMode="External"/><Relationship Id="rId55" Type="http://schemas.openxmlformats.org/officeDocument/2006/relationships/hyperlink" Target="http://technet.microsoft.com/en-us/library/jj654484.aspx" TargetMode="External"/><Relationship Id="rId76" Type="http://schemas.openxmlformats.org/officeDocument/2006/relationships/hyperlink" Target="http://technet.microsoft.com/en-us/library/jj654400.aspx" TargetMode="External"/><Relationship Id="rId97" Type="http://schemas.openxmlformats.org/officeDocument/2006/relationships/hyperlink" Target="http://technet.microsoft.com/en-us/library/jj654427.aspx" TargetMode="External"/><Relationship Id="rId104" Type="http://schemas.openxmlformats.org/officeDocument/2006/relationships/hyperlink" Target="http://technet.microsoft.com/en-us/library/jj647721.aspx" TargetMode="External"/><Relationship Id="rId120" Type="http://schemas.openxmlformats.org/officeDocument/2006/relationships/hyperlink" Target="http://technet.microsoft.com/en-us/library/jj613262.aspx" TargetMode="External"/><Relationship Id="rId125" Type="http://schemas.openxmlformats.org/officeDocument/2006/relationships/hyperlink" Target="http://technet.microsoft.com/en-us/library/jj613161.aspx" TargetMode="External"/><Relationship Id="rId141" Type="http://schemas.openxmlformats.org/officeDocument/2006/relationships/hyperlink" Target="http://technet.microsoft.com/en-us/library/jj613266.aspx" TargetMode="External"/><Relationship Id="rId146" Type="http://schemas.openxmlformats.org/officeDocument/2006/relationships/hyperlink" Target="http://technet.microsoft.com/en-us/library/jj613258.aspx" TargetMode="External"/><Relationship Id="rId167" Type="http://schemas.openxmlformats.org/officeDocument/2006/relationships/hyperlink" Target="http://technet.microsoft.com/en-us/library/jj647753.aspx" TargetMode="External"/><Relationship Id="rId7" Type="http://schemas.openxmlformats.org/officeDocument/2006/relationships/hyperlink" Target="http://technet.microsoft.com/en-us/library/jj654393.aspx" TargetMode="External"/><Relationship Id="rId71" Type="http://schemas.openxmlformats.org/officeDocument/2006/relationships/hyperlink" Target="http://technet.microsoft.com/en-us/library/jj647687.aspx" TargetMode="External"/><Relationship Id="rId92" Type="http://schemas.openxmlformats.org/officeDocument/2006/relationships/hyperlink" Target="http://technet.microsoft.com/en-us/library/jj613285.aspx" TargetMode="External"/><Relationship Id="rId162" Type="http://schemas.openxmlformats.org/officeDocument/2006/relationships/hyperlink" Target="http://technet.microsoft.com/en-us/library/jj647747.aspx" TargetMode="External"/><Relationship Id="rId2" Type="http://schemas.openxmlformats.org/officeDocument/2006/relationships/hyperlink" Target="http://technet.microsoft.com/en-us/library/jj647719.aspx" TargetMode="External"/><Relationship Id="rId29" Type="http://schemas.openxmlformats.org/officeDocument/2006/relationships/hyperlink" Target="http://technet.microsoft.com/en-us/library/jj654331.aspx" TargetMode="External"/><Relationship Id="rId24" Type="http://schemas.openxmlformats.org/officeDocument/2006/relationships/hyperlink" Target="http://technet.microsoft.com/en-us/library/jj851172.aspx" TargetMode="External"/><Relationship Id="rId40" Type="http://schemas.openxmlformats.org/officeDocument/2006/relationships/hyperlink" Target="http://technet.microsoft.com/en-us/library/jj647679.aspx" TargetMode="External"/><Relationship Id="rId45" Type="http://schemas.openxmlformats.org/officeDocument/2006/relationships/hyperlink" Target="http://technet.microsoft.com/en-us/library/jj647729.aspx" TargetMode="External"/><Relationship Id="rId66" Type="http://schemas.openxmlformats.org/officeDocument/2006/relationships/hyperlink" Target="http://technet.microsoft.com/en-us/library/jj654263.aspx" TargetMode="External"/><Relationship Id="rId87" Type="http://schemas.openxmlformats.org/officeDocument/2006/relationships/hyperlink" Target="http://technet.microsoft.com/en-us/library/jj654326.aspx" TargetMode="External"/><Relationship Id="rId110" Type="http://schemas.openxmlformats.org/officeDocument/2006/relationships/hyperlink" Target="http://technet.microsoft.com/en-us/library/jj654356.aspx" TargetMode="External"/><Relationship Id="rId115" Type="http://schemas.openxmlformats.org/officeDocument/2006/relationships/hyperlink" Target="http://technet.microsoft.com/en-us/library/jj647697.aspx" TargetMode="External"/><Relationship Id="rId131" Type="http://schemas.openxmlformats.org/officeDocument/2006/relationships/hyperlink" Target="http://technet.microsoft.com/en-us/library/jj654266.aspx" TargetMode="External"/><Relationship Id="rId136" Type="http://schemas.openxmlformats.org/officeDocument/2006/relationships/hyperlink" Target="http://technet.microsoft.com/en-us/library/jj654410.aspx" TargetMode="External"/><Relationship Id="rId157" Type="http://schemas.openxmlformats.org/officeDocument/2006/relationships/hyperlink" Target="http://technet.microsoft.com/en-us/library/jj647731.aspx" TargetMode="External"/><Relationship Id="rId178" Type="http://schemas.openxmlformats.org/officeDocument/2006/relationships/hyperlink" Target="http://technet.microsoft.com/en-us/library/jj613264.aspx" TargetMode="External"/><Relationship Id="rId61" Type="http://schemas.openxmlformats.org/officeDocument/2006/relationships/hyperlink" Target="http://technet.microsoft.com/en-us/library/jj613157.aspx" TargetMode="External"/><Relationship Id="rId82" Type="http://schemas.openxmlformats.org/officeDocument/2006/relationships/hyperlink" Target="http://technet.microsoft.com/en-us/library/jj654383.aspx" TargetMode="External"/><Relationship Id="rId152" Type="http://schemas.openxmlformats.org/officeDocument/2006/relationships/hyperlink" Target="http://technet.microsoft.com/en-us/library/jj647725.aspx" TargetMode="External"/><Relationship Id="rId173" Type="http://schemas.openxmlformats.org/officeDocument/2006/relationships/hyperlink" Target="http://technet.microsoft.com/en-us/library/jj613313.aspx" TargetMode="External"/><Relationship Id="rId19" Type="http://schemas.openxmlformats.org/officeDocument/2006/relationships/hyperlink" Target="http://technet.microsoft.com/en-us/library/jj654366.aspx" TargetMode="External"/><Relationship Id="rId14" Type="http://schemas.openxmlformats.org/officeDocument/2006/relationships/hyperlink" Target="http://technet.microsoft.com/en-us/library/jj613226.aspx" TargetMode="External"/><Relationship Id="rId30" Type="http://schemas.openxmlformats.org/officeDocument/2006/relationships/hyperlink" Target="http://technet.microsoft.com/en-us/library/jj654352.aspx" TargetMode="External"/><Relationship Id="rId35" Type="http://schemas.openxmlformats.org/officeDocument/2006/relationships/hyperlink" Target="http://technet.microsoft.com/en-us/library/jj613239.aspx" TargetMode="External"/><Relationship Id="rId56" Type="http://schemas.openxmlformats.org/officeDocument/2006/relationships/hyperlink" Target="http://technet.microsoft.com/en-us/library/jj654336.aspx" TargetMode="External"/><Relationship Id="rId77" Type="http://schemas.openxmlformats.org/officeDocument/2006/relationships/hyperlink" Target="http://technet.microsoft.com/en-us/library/jj613191.aspx" TargetMode="External"/><Relationship Id="rId100" Type="http://schemas.openxmlformats.org/officeDocument/2006/relationships/hyperlink" Target="http://technet.microsoft.com/en-us/library/jj654258.aspx" TargetMode="External"/><Relationship Id="rId105" Type="http://schemas.openxmlformats.org/officeDocument/2006/relationships/hyperlink" Target="http://technet.microsoft.com/en-us/library/jj654486.aspx" TargetMode="External"/><Relationship Id="rId126" Type="http://schemas.openxmlformats.org/officeDocument/2006/relationships/hyperlink" Target="http://technet.microsoft.com/en-us/library/jj613231.aspx" TargetMode="External"/><Relationship Id="rId147" Type="http://schemas.openxmlformats.org/officeDocument/2006/relationships/hyperlink" Target="http://technet.microsoft.com/en-us/library/jj647749.aspx" TargetMode="External"/><Relationship Id="rId168" Type="http://schemas.openxmlformats.org/officeDocument/2006/relationships/hyperlink" Target="http://technet.microsoft.com/en-us/library/jj654260.aspx" TargetMode="External"/><Relationship Id="rId8" Type="http://schemas.openxmlformats.org/officeDocument/2006/relationships/hyperlink" Target="http://technet.microsoft.com/en-us/library/jj613316.aspx" TargetMode="External"/><Relationship Id="rId51" Type="http://schemas.openxmlformats.org/officeDocument/2006/relationships/hyperlink" Target="http://technet.microsoft.com/en-us/library/jj654507.aspx" TargetMode="External"/><Relationship Id="rId72" Type="http://schemas.openxmlformats.org/officeDocument/2006/relationships/hyperlink" Target="http://technet.microsoft.com/en-us/library/jj647701.aspx" TargetMode="External"/><Relationship Id="rId93" Type="http://schemas.openxmlformats.org/officeDocument/2006/relationships/hyperlink" Target="http://technet.microsoft.com/en-us/library/jj647748.aspx" TargetMode="External"/><Relationship Id="rId98" Type="http://schemas.openxmlformats.org/officeDocument/2006/relationships/hyperlink" Target="http://technet.microsoft.com/en-us/library/jj654307.aspx" TargetMode="External"/><Relationship Id="rId121" Type="http://schemas.openxmlformats.org/officeDocument/2006/relationships/hyperlink" Target="http://technet.microsoft.com/en-us/library/jj613259.aspx" TargetMode="External"/><Relationship Id="rId142" Type="http://schemas.openxmlformats.org/officeDocument/2006/relationships/hyperlink" Target="http://technet.microsoft.com/en-us/library/jj654357.aspx" TargetMode="External"/><Relationship Id="rId163" Type="http://schemas.openxmlformats.org/officeDocument/2006/relationships/hyperlink" Target="http://technet.microsoft.com/en-us/library/jj613204.aspx" TargetMode="External"/><Relationship Id="rId3" Type="http://schemas.openxmlformats.org/officeDocument/2006/relationships/hyperlink" Target="http://technet.microsoft.com/en-us/library/jj654404.aspx" TargetMode="External"/><Relationship Id="rId25" Type="http://schemas.openxmlformats.org/officeDocument/2006/relationships/hyperlink" Target="http://technet.microsoft.com/en-us/library/jj613159.aspx" TargetMode="External"/><Relationship Id="rId46" Type="http://schemas.openxmlformats.org/officeDocument/2006/relationships/hyperlink" Target="http://technet.microsoft.com/en-us/library/jj654294.aspx" TargetMode="External"/><Relationship Id="rId67" Type="http://schemas.openxmlformats.org/officeDocument/2006/relationships/hyperlink" Target="http://technet.microsoft.com/en-us/library/jj654295.aspx" TargetMode="External"/><Relationship Id="rId116" Type="http://schemas.openxmlformats.org/officeDocument/2006/relationships/hyperlink" Target="http://technet.microsoft.com/en-us/library/jj654456.aspx" TargetMode="External"/><Relationship Id="rId137" Type="http://schemas.openxmlformats.org/officeDocument/2006/relationships/hyperlink" Target="http://technet.microsoft.com/en-us/library/jj647750.aspx" TargetMode="External"/><Relationship Id="rId158" Type="http://schemas.openxmlformats.org/officeDocument/2006/relationships/hyperlink" Target="http://technet.microsoft.com/en-us/library/jj654388.aspx" TargetMode="External"/><Relationship Id="rId20" Type="http://schemas.openxmlformats.org/officeDocument/2006/relationships/hyperlink" Target="http://technet.microsoft.com/en-us/library/jj654255.aspx" TargetMode="External"/><Relationship Id="rId41" Type="http://schemas.openxmlformats.org/officeDocument/2006/relationships/hyperlink" Target="http://technet.microsoft.com/en-us/library/jj654379.aspx" TargetMode="External"/><Relationship Id="rId62" Type="http://schemas.openxmlformats.org/officeDocument/2006/relationships/hyperlink" Target="http://technet.microsoft.com/en-us/library/jj654339.aspx" TargetMode="External"/><Relationship Id="rId83" Type="http://schemas.openxmlformats.org/officeDocument/2006/relationships/hyperlink" Target="http://technet.microsoft.com/en-us/library/jj654286.aspx" TargetMode="External"/><Relationship Id="rId88" Type="http://schemas.openxmlformats.org/officeDocument/2006/relationships/hyperlink" Target="http://technet.microsoft.com/en-us/library/jj654476.aspx" TargetMode="External"/><Relationship Id="rId111" Type="http://schemas.openxmlformats.org/officeDocument/2006/relationships/hyperlink" Target="http://technet.microsoft.com/en-us/library/jj647746.aspx" TargetMode="External"/><Relationship Id="rId132" Type="http://schemas.openxmlformats.org/officeDocument/2006/relationships/hyperlink" Target="http://technet.microsoft.com/en-us/library/jj613236.aspx" TargetMode="External"/><Relationship Id="rId153" Type="http://schemas.openxmlformats.org/officeDocument/2006/relationships/hyperlink" Target="http://technet.microsoft.com/en-us/library/jj654362.aspx" TargetMode="External"/><Relationship Id="rId174" Type="http://schemas.openxmlformats.org/officeDocument/2006/relationships/hyperlink" Target="http://technet.microsoft.com/en-us/library/jj654387.aspx" TargetMode="External"/><Relationship Id="rId179" Type="http://schemas.openxmlformats.org/officeDocument/2006/relationships/hyperlink" Target="http://technet.microsoft.com/en-us/library/jj654312.aspx" TargetMode="External"/><Relationship Id="rId15" Type="http://schemas.openxmlformats.org/officeDocument/2006/relationships/hyperlink" Target="http://technet.microsoft.com/en-us/library/jj647673.aspx" TargetMode="External"/><Relationship Id="rId36" Type="http://schemas.openxmlformats.org/officeDocument/2006/relationships/hyperlink" Target="http://technet.microsoft.com/en-us/library/jj613152.aspx" TargetMode="External"/><Relationship Id="rId57" Type="http://schemas.openxmlformats.org/officeDocument/2006/relationships/hyperlink" Target="http://technet.microsoft.com/en-us/library/jj613180.aspx" TargetMode="External"/><Relationship Id="rId106" Type="http://schemas.openxmlformats.org/officeDocument/2006/relationships/hyperlink" Target="http://technet.microsoft.com/en-us/library/jj654435.aspx" TargetMode="External"/><Relationship Id="rId127" Type="http://schemas.openxmlformats.org/officeDocument/2006/relationships/hyperlink" Target="http://technet.microsoft.com/en-us/library/jj654330.aspx" TargetMode="External"/><Relationship Id="rId10" Type="http://schemas.openxmlformats.org/officeDocument/2006/relationships/hyperlink" Target="http://technet.microsoft.com/en-us/library/jj654472.aspx" TargetMode="External"/><Relationship Id="rId31" Type="http://schemas.openxmlformats.org/officeDocument/2006/relationships/hyperlink" Target="http://technet.microsoft.com/en-us/library/jj613227.aspx" TargetMode="External"/><Relationship Id="rId52" Type="http://schemas.openxmlformats.org/officeDocument/2006/relationships/hyperlink" Target="http://technet.microsoft.com/en-us/library/jj654478.aspx" TargetMode="External"/><Relationship Id="rId73" Type="http://schemas.openxmlformats.org/officeDocument/2006/relationships/hyperlink" Target="http://technet.microsoft.com/en-us/library/jj654485.aspx" TargetMode="External"/><Relationship Id="rId78" Type="http://schemas.openxmlformats.org/officeDocument/2006/relationships/hyperlink" Target="http://technet.microsoft.com/en-us/library/jj654248.aspx" TargetMode="External"/><Relationship Id="rId94" Type="http://schemas.openxmlformats.org/officeDocument/2006/relationships/hyperlink" Target="http://technet.microsoft.com/en-us/library/jj647715.aspx" TargetMode="External"/><Relationship Id="rId99" Type="http://schemas.openxmlformats.org/officeDocument/2006/relationships/hyperlink" Target="http://technet.microsoft.com/en-us/library/jj654416.aspx" TargetMode="External"/><Relationship Id="rId101" Type="http://schemas.openxmlformats.org/officeDocument/2006/relationships/hyperlink" Target="http://technet.microsoft.com/en-us/library/jj647722.aspx" TargetMode="External"/><Relationship Id="rId122" Type="http://schemas.openxmlformats.org/officeDocument/2006/relationships/hyperlink" Target="http://technet.microsoft.com/en-us/library/jj654421.aspx" TargetMode="External"/><Relationship Id="rId143" Type="http://schemas.openxmlformats.org/officeDocument/2006/relationships/hyperlink" Target="http://technet.microsoft.com/en-us/library/jj613169.aspx" TargetMode="External"/><Relationship Id="rId148" Type="http://schemas.openxmlformats.org/officeDocument/2006/relationships/hyperlink" Target="http://technet.microsoft.com/en-us/library/jj851163.aspx" TargetMode="External"/><Relationship Id="rId164" Type="http://schemas.openxmlformats.org/officeDocument/2006/relationships/hyperlink" Target="http://technet.microsoft.com/en-us/library/jj654251.aspx" TargetMode="External"/><Relationship Id="rId169" Type="http://schemas.openxmlformats.org/officeDocument/2006/relationships/hyperlink" Target="http://technet.microsoft.com/en-us/library/jj654322.aspx" TargetMode="External"/></Relationships>
</file>

<file path=ppt/slides/_rels/slide34.xml.rels><?xml version="1.0" encoding="UTF-8" standalone="yes"?>
<Relationships xmlns="http://schemas.openxmlformats.org/package/2006/relationships"><Relationship Id="rId26" Type="http://schemas.openxmlformats.org/officeDocument/2006/relationships/hyperlink" Target="http://technet.microsoft.com/en-us/library/jj654269.aspx" TargetMode="External"/><Relationship Id="rId117" Type="http://schemas.openxmlformats.org/officeDocument/2006/relationships/hyperlink" Target="http://technet.microsoft.com/en-us/library/jj654271.aspx" TargetMode="External"/><Relationship Id="rId21" Type="http://schemas.openxmlformats.org/officeDocument/2006/relationships/hyperlink" Target="http://technet.microsoft.com/en-us/library/jj654474.aspx" TargetMode="External"/><Relationship Id="rId42" Type="http://schemas.openxmlformats.org/officeDocument/2006/relationships/hyperlink" Target="http://technet.microsoft.com/en-us/library/jj654454.aspx" TargetMode="External"/><Relationship Id="rId47" Type="http://schemas.openxmlformats.org/officeDocument/2006/relationships/hyperlink" Target="http://technet.microsoft.com/en-us/library/jj654496.aspx" TargetMode="External"/><Relationship Id="rId63" Type="http://schemas.openxmlformats.org/officeDocument/2006/relationships/hyperlink" Target="http://technet.microsoft.com/en-us/library/jj613305.aspx" TargetMode="External"/><Relationship Id="rId68" Type="http://schemas.openxmlformats.org/officeDocument/2006/relationships/hyperlink" Target="http://technet.microsoft.com/en-us/library/jj613156.aspx" TargetMode="External"/><Relationship Id="rId84" Type="http://schemas.openxmlformats.org/officeDocument/2006/relationships/hyperlink" Target="http://technet.microsoft.com/en-us/library/jj654471.aspx" TargetMode="External"/><Relationship Id="rId89" Type="http://schemas.openxmlformats.org/officeDocument/2006/relationships/hyperlink" Target="http://technet.microsoft.com/en-us/library/jj654458.aspx" TargetMode="External"/><Relationship Id="rId112" Type="http://schemas.openxmlformats.org/officeDocument/2006/relationships/hyperlink" Target="http://technet.microsoft.com/en-us/library/jj654298.aspx" TargetMode="External"/><Relationship Id="rId133" Type="http://schemas.openxmlformats.org/officeDocument/2006/relationships/hyperlink" Target="http://technet.microsoft.com/en-us/library/jj654384.aspx" TargetMode="External"/><Relationship Id="rId138" Type="http://schemas.openxmlformats.org/officeDocument/2006/relationships/hyperlink" Target="http://technet.microsoft.com/en-us/library/jj654365.aspx" TargetMode="External"/><Relationship Id="rId16" Type="http://schemas.openxmlformats.org/officeDocument/2006/relationships/hyperlink" Target="http://technet.microsoft.com/en-us/library/jj613166.aspx" TargetMode="External"/><Relationship Id="rId107" Type="http://schemas.openxmlformats.org/officeDocument/2006/relationships/hyperlink" Target="http://technet.microsoft.com/en-us/library/jj654511.aspx" TargetMode="External"/><Relationship Id="rId11" Type="http://schemas.openxmlformats.org/officeDocument/2006/relationships/hyperlink" Target="http://technet.microsoft.com/en-us/library/jj654373.aspx" TargetMode="External"/><Relationship Id="rId32" Type="http://schemas.openxmlformats.org/officeDocument/2006/relationships/hyperlink" Target="http://technet.microsoft.com/en-us/library/jj654455.aspx" TargetMode="External"/><Relationship Id="rId37" Type="http://schemas.openxmlformats.org/officeDocument/2006/relationships/hyperlink" Target="http://technet.microsoft.com/en-us/library/jj613138.aspx" TargetMode="External"/><Relationship Id="rId53" Type="http://schemas.openxmlformats.org/officeDocument/2006/relationships/hyperlink" Target="http://technet.microsoft.com/en-us/library/jj613142.aspx" TargetMode="External"/><Relationship Id="rId58" Type="http://schemas.openxmlformats.org/officeDocument/2006/relationships/hyperlink" Target="http://technet.microsoft.com/en-us/library/jj654477.aspx" TargetMode="External"/><Relationship Id="rId74" Type="http://schemas.openxmlformats.org/officeDocument/2006/relationships/hyperlink" Target="http://technet.microsoft.com/en-us/library/jj654502.aspx" TargetMode="External"/><Relationship Id="rId79" Type="http://schemas.openxmlformats.org/officeDocument/2006/relationships/hyperlink" Target="http://technet.microsoft.com/en-us/library/jj647716.aspx" TargetMode="External"/><Relationship Id="rId102" Type="http://schemas.openxmlformats.org/officeDocument/2006/relationships/hyperlink" Target="http://technet.microsoft.com/en-us/library/jj647751.aspx" TargetMode="External"/><Relationship Id="rId123" Type="http://schemas.openxmlformats.org/officeDocument/2006/relationships/hyperlink" Target="http://technet.microsoft.com/en-us/library/jj647713.aspx" TargetMode="External"/><Relationship Id="rId128" Type="http://schemas.openxmlformats.org/officeDocument/2006/relationships/hyperlink" Target="http://technet.microsoft.com/en-us/library/jj654460.aspx" TargetMode="External"/><Relationship Id="rId144" Type="http://schemas.openxmlformats.org/officeDocument/2006/relationships/hyperlink" Target="http://technet.microsoft.com/en-us/library/jj613242.aspx" TargetMode="External"/><Relationship Id="rId149" Type="http://schemas.openxmlformats.org/officeDocument/2006/relationships/hyperlink" Target="http://technet.microsoft.com/en-us/library/jj654424.aspx" TargetMode="External"/><Relationship Id="rId5" Type="http://schemas.openxmlformats.org/officeDocument/2006/relationships/hyperlink" Target="http://technet.microsoft.com/en-us/library/jj851171.aspx" TargetMode="External"/><Relationship Id="rId90" Type="http://schemas.openxmlformats.org/officeDocument/2006/relationships/hyperlink" Target="http://technet.microsoft.com/en-us/library/jj654349.aspx" TargetMode="External"/><Relationship Id="rId95" Type="http://schemas.openxmlformats.org/officeDocument/2006/relationships/hyperlink" Target="http://technet.microsoft.com/en-us/library/jj654316.aspx" TargetMode="External"/><Relationship Id="rId22" Type="http://schemas.openxmlformats.org/officeDocument/2006/relationships/hyperlink" Target="http://technet.microsoft.com/en-us/library/jj654495.aspx" TargetMode="External"/><Relationship Id="rId27" Type="http://schemas.openxmlformats.org/officeDocument/2006/relationships/hyperlink" Target="http://technet.microsoft.com/en-us/library/jj613232.aspx" TargetMode="External"/><Relationship Id="rId43" Type="http://schemas.openxmlformats.org/officeDocument/2006/relationships/hyperlink" Target="http://technet.microsoft.com/en-us/library/jj613238.aspx" TargetMode="External"/><Relationship Id="rId48" Type="http://schemas.openxmlformats.org/officeDocument/2006/relationships/hyperlink" Target="http://technet.microsoft.com/en-us/library/jj654439.aspx" TargetMode="External"/><Relationship Id="rId64" Type="http://schemas.openxmlformats.org/officeDocument/2006/relationships/hyperlink" Target="http://technet.microsoft.com/en-us/library/jj654501.aspx" TargetMode="External"/><Relationship Id="rId69" Type="http://schemas.openxmlformats.org/officeDocument/2006/relationships/hyperlink" Target="http://technet.microsoft.com/en-us/library/jj613320.aspx" TargetMode="External"/><Relationship Id="rId113" Type="http://schemas.openxmlformats.org/officeDocument/2006/relationships/hyperlink" Target="http://technet.microsoft.com/en-us/library/jj654423.aspx" TargetMode="External"/><Relationship Id="rId118" Type="http://schemas.openxmlformats.org/officeDocument/2006/relationships/hyperlink" Target="http://technet.microsoft.com/en-us/library/jj654482.aspx" TargetMode="External"/><Relationship Id="rId134" Type="http://schemas.openxmlformats.org/officeDocument/2006/relationships/hyperlink" Target="http://technet.microsoft.com/en-us/library/jj613221.aspx" TargetMode="External"/><Relationship Id="rId139" Type="http://schemas.openxmlformats.org/officeDocument/2006/relationships/hyperlink" Target="http://technet.microsoft.com/en-us/library/jj613153.aspx" TargetMode="External"/><Relationship Id="rId80" Type="http://schemas.openxmlformats.org/officeDocument/2006/relationships/hyperlink" Target="http://technet.microsoft.com/en-us/library/jj613218.aspx" TargetMode="External"/><Relationship Id="rId85" Type="http://schemas.openxmlformats.org/officeDocument/2006/relationships/hyperlink" Target="http://technet.microsoft.com/en-us/library/jj654302.aspx" TargetMode="External"/><Relationship Id="rId150" Type="http://schemas.openxmlformats.org/officeDocument/2006/relationships/hyperlink" Target="http://technet.microsoft.com/en-us/library/jj647727.aspx" TargetMode="External"/><Relationship Id="rId12" Type="http://schemas.openxmlformats.org/officeDocument/2006/relationships/hyperlink" Target="http://technet.microsoft.com/en-us/library/jj654253.aspx" TargetMode="External"/><Relationship Id="rId17" Type="http://schemas.openxmlformats.org/officeDocument/2006/relationships/hyperlink" Target="http://technet.microsoft.com/en-us/library/jj613182.aspx" TargetMode="External"/><Relationship Id="rId25" Type="http://schemas.openxmlformats.org/officeDocument/2006/relationships/hyperlink" Target="http://technet.microsoft.com/en-us/library/jj613247.aspx" TargetMode="External"/><Relationship Id="rId33" Type="http://schemas.openxmlformats.org/officeDocument/2006/relationships/hyperlink" Target="http://technet.microsoft.com/en-us/library/jj613303.aspx" TargetMode="External"/><Relationship Id="rId38" Type="http://schemas.openxmlformats.org/officeDocument/2006/relationships/hyperlink" Target="http://technet.microsoft.com/en-us/library/jj851160.aspx" TargetMode="External"/><Relationship Id="rId46" Type="http://schemas.openxmlformats.org/officeDocument/2006/relationships/hyperlink" Target="http://technet.microsoft.com/en-us/library/jj613268.aspx" TargetMode="External"/><Relationship Id="rId59" Type="http://schemas.openxmlformats.org/officeDocument/2006/relationships/hyperlink" Target="http://technet.microsoft.com/en-us/library/jj851168.aspx" TargetMode="External"/><Relationship Id="rId67" Type="http://schemas.openxmlformats.org/officeDocument/2006/relationships/hyperlink" Target="http://technet.microsoft.com/en-us/library/jj613167.aspx" TargetMode="External"/><Relationship Id="rId103" Type="http://schemas.openxmlformats.org/officeDocument/2006/relationships/hyperlink" Target="http://technet.microsoft.com/en-us/library/jj613176.aspx" TargetMode="External"/><Relationship Id="rId108" Type="http://schemas.openxmlformats.org/officeDocument/2006/relationships/hyperlink" Target="http://technet.microsoft.com/en-us/library/jj851169.aspx" TargetMode="External"/><Relationship Id="rId116" Type="http://schemas.openxmlformats.org/officeDocument/2006/relationships/hyperlink" Target="http://technet.microsoft.com/en-us/library/jj654345.aspx" TargetMode="External"/><Relationship Id="rId124" Type="http://schemas.openxmlformats.org/officeDocument/2006/relationships/hyperlink" Target="http://technet.microsoft.com/en-us/library/jj654483.aspx" TargetMode="External"/><Relationship Id="rId129" Type="http://schemas.openxmlformats.org/officeDocument/2006/relationships/hyperlink" Target="http://technet.microsoft.com/en-us/library/jj613139.aspx" TargetMode="External"/><Relationship Id="rId137" Type="http://schemas.openxmlformats.org/officeDocument/2006/relationships/hyperlink" Target="http://technet.microsoft.com/en-us/library/jj654475.aspx" TargetMode="External"/><Relationship Id="rId20" Type="http://schemas.openxmlformats.org/officeDocument/2006/relationships/hyperlink" Target="http://technet.microsoft.com/en-us/library/jj654436.aspx" TargetMode="External"/><Relationship Id="rId41" Type="http://schemas.openxmlformats.org/officeDocument/2006/relationships/hyperlink" Target="http://technet.microsoft.com/en-us/library/jj647740.aspx" TargetMode="External"/><Relationship Id="rId54" Type="http://schemas.openxmlformats.org/officeDocument/2006/relationships/hyperlink" Target="http://technet.microsoft.com/en-us/library/jj613298.aspx" TargetMode="External"/><Relationship Id="rId62" Type="http://schemas.openxmlformats.org/officeDocument/2006/relationships/hyperlink" Target="http://technet.microsoft.com/en-us/library/jj613171.aspx" TargetMode="External"/><Relationship Id="rId70" Type="http://schemas.openxmlformats.org/officeDocument/2006/relationships/hyperlink" Target="http://technet.microsoft.com/en-us/library/jj647745.aspx" TargetMode="External"/><Relationship Id="rId75" Type="http://schemas.openxmlformats.org/officeDocument/2006/relationships/hyperlink" Target="http://technet.microsoft.com/en-us/library/jj654489.aspx" TargetMode="External"/><Relationship Id="rId83" Type="http://schemas.openxmlformats.org/officeDocument/2006/relationships/hyperlink" Target="http://technet.microsoft.com/en-us/library/jj851162.aspx" TargetMode="External"/><Relationship Id="rId88" Type="http://schemas.openxmlformats.org/officeDocument/2006/relationships/hyperlink" Target="http://technet.microsoft.com/en-us/library/jj613165.aspx" TargetMode="External"/><Relationship Id="rId91" Type="http://schemas.openxmlformats.org/officeDocument/2006/relationships/hyperlink" Target="http://technet.microsoft.com/en-us/library/jj654363.aspx" TargetMode="External"/><Relationship Id="rId96" Type="http://schemas.openxmlformats.org/officeDocument/2006/relationships/hyperlink" Target="http://technet.microsoft.com/en-us/library/jj654334.aspx" TargetMode="External"/><Relationship Id="rId111" Type="http://schemas.openxmlformats.org/officeDocument/2006/relationships/hyperlink" Target="http://technet.microsoft.com/en-us/library/jj613309.aspx" TargetMode="External"/><Relationship Id="rId132" Type="http://schemas.openxmlformats.org/officeDocument/2006/relationships/hyperlink" Target="http://technet.microsoft.com/en-us/library/jj613145.aspx" TargetMode="External"/><Relationship Id="rId140" Type="http://schemas.openxmlformats.org/officeDocument/2006/relationships/hyperlink" Target="http://technet.microsoft.com/en-us/library/jj613209.aspx" TargetMode="External"/><Relationship Id="rId145" Type="http://schemas.openxmlformats.org/officeDocument/2006/relationships/hyperlink" Target="http://technet.microsoft.com/en-us/library/jj654508.aspx" TargetMode="External"/><Relationship Id="rId1" Type="http://schemas.openxmlformats.org/officeDocument/2006/relationships/slideLayout" Target="../slideLayouts/slideLayout10.xml"/><Relationship Id="rId6" Type="http://schemas.openxmlformats.org/officeDocument/2006/relationships/hyperlink" Target="http://technet.microsoft.com/en-us/library/jj654463.aspx" TargetMode="External"/><Relationship Id="rId15" Type="http://schemas.openxmlformats.org/officeDocument/2006/relationships/hyperlink" Target="http://technet.microsoft.com/en-us/library/jj654284.aspx" TargetMode="External"/><Relationship Id="rId23" Type="http://schemas.openxmlformats.org/officeDocument/2006/relationships/hyperlink" Target="http://technet.microsoft.com/en-us/library/jj654481.aspx" TargetMode="External"/><Relationship Id="rId28" Type="http://schemas.openxmlformats.org/officeDocument/2006/relationships/hyperlink" Target="http://technet.microsoft.com/en-us/library/jj613184.aspx" TargetMode="External"/><Relationship Id="rId36" Type="http://schemas.openxmlformats.org/officeDocument/2006/relationships/hyperlink" Target="http://technet.microsoft.com/en-us/library/jj654340.aspx" TargetMode="External"/><Relationship Id="rId49" Type="http://schemas.openxmlformats.org/officeDocument/2006/relationships/hyperlink" Target="http://technet.microsoft.com/en-us/library/jj654324.aspx" TargetMode="External"/><Relationship Id="rId57" Type="http://schemas.openxmlformats.org/officeDocument/2006/relationships/hyperlink" Target="http://technet.microsoft.com/en-us/library/jj654296.aspx" TargetMode="External"/><Relationship Id="rId106" Type="http://schemas.openxmlformats.org/officeDocument/2006/relationships/hyperlink" Target="http://technet.microsoft.com/en-us/library/jj647717.aspx" TargetMode="External"/><Relationship Id="rId114" Type="http://schemas.openxmlformats.org/officeDocument/2006/relationships/hyperlink" Target="http://technet.microsoft.com/en-us/library/jj654412.aspx" TargetMode="External"/><Relationship Id="rId119" Type="http://schemas.openxmlformats.org/officeDocument/2006/relationships/hyperlink" Target="http://technet.microsoft.com/en-us/library/jj647709.aspx" TargetMode="External"/><Relationship Id="rId127" Type="http://schemas.openxmlformats.org/officeDocument/2006/relationships/hyperlink" Target="http://technet.microsoft.com/en-us/library/jj654277.aspx" TargetMode="External"/><Relationship Id="rId10" Type="http://schemas.openxmlformats.org/officeDocument/2006/relationships/hyperlink" Target="http://technet.microsoft.com/en-us/library/jj613190.aspx" TargetMode="External"/><Relationship Id="rId31" Type="http://schemas.openxmlformats.org/officeDocument/2006/relationships/hyperlink" Target="http://technet.microsoft.com/en-us/library/jj613279.aspx" TargetMode="External"/><Relationship Id="rId44" Type="http://schemas.openxmlformats.org/officeDocument/2006/relationships/hyperlink" Target="http://technet.microsoft.com/en-us/library/jj613271.aspx" TargetMode="External"/><Relationship Id="rId52" Type="http://schemas.openxmlformats.org/officeDocument/2006/relationships/hyperlink" Target="http://technet.microsoft.com/en-us/library/jj647720.aspx" TargetMode="External"/><Relationship Id="rId60" Type="http://schemas.openxmlformats.org/officeDocument/2006/relationships/hyperlink" Target="http://technet.microsoft.com/en-us/library/jj613188.aspx" TargetMode="External"/><Relationship Id="rId65" Type="http://schemas.openxmlformats.org/officeDocument/2006/relationships/hyperlink" Target="http://technet.microsoft.com/en-us/library/jj613297.aspx" TargetMode="External"/><Relationship Id="rId73" Type="http://schemas.openxmlformats.org/officeDocument/2006/relationships/hyperlink" Target="http://technet.microsoft.com/en-us/library/jj654371.aspx" TargetMode="External"/><Relationship Id="rId78" Type="http://schemas.openxmlformats.org/officeDocument/2006/relationships/hyperlink" Target="http://technet.microsoft.com/en-us/library/jj851164.aspx" TargetMode="External"/><Relationship Id="rId81" Type="http://schemas.openxmlformats.org/officeDocument/2006/relationships/hyperlink" Target="http://technet.microsoft.com/en-us/library/jj613244.aspx" TargetMode="External"/><Relationship Id="rId86" Type="http://schemas.openxmlformats.org/officeDocument/2006/relationships/hyperlink" Target="http://technet.microsoft.com/en-us/library/jj654279.aspx" TargetMode="External"/><Relationship Id="rId94" Type="http://schemas.openxmlformats.org/officeDocument/2006/relationships/hyperlink" Target="http://technet.microsoft.com/en-us/library/jj613252.aspx" TargetMode="External"/><Relationship Id="rId99" Type="http://schemas.openxmlformats.org/officeDocument/2006/relationships/hyperlink" Target="http://technet.microsoft.com/en-us/library/jj647675.aspx" TargetMode="External"/><Relationship Id="rId101" Type="http://schemas.openxmlformats.org/officeDocument/2006/relationships/hyperlink" Target="http://technet.microsoft.com/en-us/library/jj654500.aspx" TargetMode="External"/><Relationship Id="rId122" Type="http://schemas.openxmlformats.org/officeDocument/2006/relationships/hyperlink" Target="http://technet.microsoft.com/en-us/library/jj613212.aspx" TargetMode="External"/><Relationship Id="rId130" Type="http://schemas.openxmlformats.org/officeDocument/2006/relationships/hyperlink" Target="http://technet.microsoft.com/en-us/library/jj647735.aspx" TargetMode="External"/><Relationship Id="rId135" Type="http://schemas.openxmlformats.org/officeDocument/2006/relationships/hyperlink" Target="http://technet.microsoft.com/en-us/library/jj613185.aspx" TargetMode="External"/><Relationship Id="rId143" Type="http://schemas.openxmlformats.org/officeDocument/2006/relationships/hyperlink" Target="http://technet.microsoft.com/en-us/library/jj654249.aspx" TargetMode="External"/><Relationship Id="rId148" Type="http://schemas.openxmlformats.org/officeDocument/2006/relationships/hyperlink" Target="http://technet.microsoft.com/en-us/library/jj654414.aspx" TargetMode="External"/><Relationship Id="rId151" Type="http://schemas.openxmlformats.org/officeDocument/2006/relationships/hyperlink" Target="http://technet.microsoft.com/en-us/library/jj613199.aspx" TargetMode="External"/><Relationship Id="rId4" Type="http://schemas.openxmlformats.org/officeDocument/2006/relationships/hyperlink" Target="http://technet.microsoft.com/en-us/library/jj851161.aspx" TargetMode="External"/><Relationship Id="rId9" Type="http://schemas.openxmlformats.org/officeDocument/2006/relationships/hyperlink" Target="http://technet.microsoft.com/en-us/library/jj654417.aspx" TargetMode="External"/><Relationship Id="rId13" Type="http://schemas.openxmlformats.org/officeDocument/2006/relationships/hyperlink" Target="http://technet.microsoft.com/en-us/library/jj613173.aspx" TargetMode="External"/><Relationship Id="rId18" Type="http://schemas.openxmlformats.org/officeDocument/2006/relationships/hyperlink" Target="http://technet.microsoft.com/en-us/library/jj654411.aspx" TargetMode="External"/><Relationship Id="rId39" Type="http://schemas.openxmlformats.org/officeDocument/2006/relationships/hyperlink" Target="http://technet.microsoft.com/en-us/library/jj613275.aspx" TargetMode="External"/><Relationship Id="rId109" Type="http://schemas.openxmlformats.org/officeDocument/2006/relationships/hyperlink" Target="http://technet.microsoft.com/en-us/library/jj647685.aspx" TargetMode="External"/><Relationship Id="rId34" Type="http://schemas.openxmlformats.org/officeDocument/2006/relationships/hyperlink" Target="http://technet.microsoft.com/en-us/library/jj647710.aspx" TargetMode="External"/><Relationship Id="rId50" Type="http://schemas.openxmlformats.org/officeDocument/2006/relationships/hyperlink" Target="http://technet.microsoft.com/en-us/library/jj654459.aspx" TargetMode="External"/><Relationship Id="rId55" Type="http://schemas.openxmlformats.org/officeDocument/2006/relationships/hyperlink" Target="http://technet.microsoft.com/en-us/library/jj613148.aspx" TargetMode="External"/><Relationship Id="rId76" Type="http://schemas.openxmlformats.org/officeDocument/2006/relationships/hyperlink" Target="http://technet.microsoft.com/en-us/library/jj654361.aspx" TargetMode="External"/><Relationship Id="rId97" Type="http://schemas.openxmlformats.org/officeDocument/2006/relationships/hyperlink" Target="http://technet.microsoft.com/en-us/library/jj613174.aspx" TargetMode="External"/><Relationship Id="rId104" Type="http://schemas.openxmlformats.org/officeDocument/2006/relationships/hyperlink" Target="http://technet.microsoft.com/en-us/library/jj647704.aspx" TargetMode="External"/><Relationship Id="rId120" Type="http://schemas.openxmlformats.org/officeDocument/2006/relationships/hyperlink" Target="http://technet.microsoft.com/en-us/library/jj613230.aspx" TargetMode="External"/><Relationship Id="rId125" Type="http://schemas.openxmlformats.org/officeDocument/2006/relationships/hyperlink" Target="http://technet.microsoft.com/en-us/library/jj654462.aspx" TargetMode="External"/><Relationship Id="rId141" Type="http://schemas.openxmlformats.org/officeDocument/2006/relationships/hyperlink" Target="http://technet.microsoft.com/en-us/library/jj613189.aspx" TargetMode="External"/><Relationship Id="rId146" Type="http://schemas.openxmlformats.org/officeDocument/2006/relationships/hyperlink" Target="http://technet.microsoft.com/en-us/library/jj654465.aspx" TargetMode="External"/><Relationship Id="rId7" Type="http://schemas.openxmlformats.org/officeDocument/2006/relationships/hyperlink" Target="http://technet.microsoft.com/en-us/library/jj647737.aspx" TargetMode="External"/><Relationship Id="rId71" Type="http://schemas.openxmlformats.org/officeDocument/2006/relationships/hyperlink" Target="http://technet.microsoft.com/en-us/library/jj613300.aspx" TargetMode="External"/><Relationship Id="rId92" Type="http://schemas.openxmlformats.org/officeDocument/2006/relationships/hyperlink" Target="http://technet.microsoft.com/en-us/library/jj654395.aspx" TargetMode="External"/><Relationship Id="rId2" Type="http://schemas.openxmlformats.org/officeDocument/2006/relationships/hyperlink" Target="http://technet.microsoft.com/en-us/library/jj654377.aspx" TargetMode="External"/><Relationship Id="rId29" Type="http://schemas.openxmlformats.org/officeDocument/2006/relationships/hyperlink" Target="http://technet.microsoft.com/en-us/library/jj613144.aspx" TargetMode="External"/><Relationship Id="rId24" Type="http://schemas.openxmlformats.org/officeDocument/2006/relationships/hyperlink" Target="http://technet.microsoft.com/en-us/library/jj647694.aspx" TargetMode="External"/><Relationship Id="rId40" Type="http://schemas.openxmlformats.org/officeDocument/2006/relationships/hyperlink" Target="http://technet.microsoft.com/en-us/library/jj654498.aspx" TargetMode="External"/><Relationship Id="rId45" Type="http://schemas.openxmlformats.org/officeDocument/2006/relationships/hyperlink" Target="http://technet.microsoft.com/en-us/library/jj654480.aspx" TargetMode="External"/><Relationship Id="rId66" Type="http://schemas.openxmlformats.org/officeDocument/2006/relationships/hyperlink" Target="http://technet.microsoft.com/en-us/library/jj654510.aspx" TargetMode="External"/><Relationship Id="rId87" Type="http://schemas.openxmlformats.org/officeDocument/2006/relationships/hyperlink" Target="http://technet.microsoft.com/en-us/library/jj613317.aspx" TargetMode="External"/><Relationship Id="rId110" Type="http://schemas.openxmlformats.org/officeDocument/2006/relationships/hyperlink" Target="http://technet.microsoft.com/en-us/library/jj654490.aspx" TargetMode="External"/><Relationship Id="rId115" Type="http://schemas.openxmlformats.org/officeDocument/2006/relationships/hyperlink" Target="http://technet.microsoft.com/en-us/library/jj613287.aspx" TargetMode="External"/><Relationship Id="rId131" Type="http://schemas.openxmlformats.org/officeDocument/2006/relationships/hyperlink" Target="http://technet.microsoft.com/en-us/library/jj613263.aspx" TargetMode="External"/><Relationship Id="rId136" Type="http://schemas.openxmlformats.org/officeDocument/2006/relationships/hyperlink" Target="http://technet.microsoft.com/en-us/library/jj654402.aspx" TargetMode="External"/><Relationship Id="rId61" Type="http://schemas.openxmlformats.org/officeDocument/2006/relationships/hyperlink" Target="http://technet.microsoft.com/en-us/library/jj654469.aspx" TargetMode="External"/><Relationship Id="rId82" Type="http://schemas.openxmlformats.org/officeDocument/2006/relationships/hyperlink" Target="http://technet.microsoft.com/en-us/library/jj647689.aspx" TargetMode="External"/><Relationship Id="rId152" Type="http://schemas.openxmlformats.org/officeDocument/2006/relationships/hyperlink" Target="http://technet.microsoft.com/en-us/library/jj654265.aspx" TargetMode="External"/><Relationship Id="rId19" Type="http://schemas.openxmlformats.org/officeDocument/2006/relationships/hyperlink" Target="http://technet.microsoft.com/en-us/library/jj613272.aspx" TargetMode="External"/><Relationship Id="rId14" Type="http://schemas.openxmlformats.org/officeDocument/2006/relationships/hyperlink" Target="http://technet.microsoft.com/en-us/library/jj654275.aspx" TargetMode="External"/><Relationship Id="rId30" Type="http://schemas.openxmlformats.org/officeDocument/2006/relationships/hyperlink" Target="http://technet.microsoft.com/en-us/library/jj654509.aspx" TargetMode="External"/><Relationship Id="rId35" Type="http://schemas.openxmlformats.org/officeDocument/2006/relationships/hyperlink" Target="http://technet.microsoft.com/en-us/library/jj647708.aspx" TargetMode="External"/><Relationship Id="rId56" Type="http://schemas.openxmlformats.org/officeDocument/2006/relationships/hyperlink" Target="http://technet.microsoft.com/en-us/library/jj613301.aspx" TargetMode="External"/><Relationship Id="rId77" Type="http://schemas.openxmlformats.org/officeDocument/2006/relationships/hyperlink" Target="http://technet.microsoft.com/en-us/library/jj647690.aspx" TargetMode="External"/><Relationship Id="rId100" Type="http://schemas.openxmlformats.org/officeDocument/2006/relationships/hyperlink" Target="http://technet.microsoft.com/en-us/library/jj613302.aspx" TargetMode="External"/><Relationship Id="rId105" Type="http://schemas.openxmlformats.org/officeDocument/2006/relationships/hyperlink" Target="http://technet.microsoft.com/en-us/library/jj654301.aspx" TargetMode="External"/><Relationship Id="rId126" Type="http://schemas.openxmlformats.org/officeDocument/2006/relationships/hyperlink" Target="http://technet.microsoft.com/en-us/library/jj654337.aspx" TargetMode="External"/><Relationship Id="rId147" Type="http://schemas.openxmlformats.org/officeDocument/2006/relationships/hyperlink" Target="http://technet.microsoft.com/en-us/library/jj647707.aspx" TargetMode="External"/><Relationship Id="rId8" Type="http://schemas.openxmlformats.org/officeDocument/2006/relationships/hyperlink" Target="http://technet.microsoft.com/en-us/library/jj647700.aspx" TargetMode="External"/><Relationship Id="rId51" Type="http://schemas.openxmlformats.org/officeDocument/2006/relationships/hyperlink" Target="http://technet.microsoft.com/en-us/library/jj613215.aspx" TargetMode="External"/><Relationship Id="rId72" Type="http://schemas.openxmlformats.org/officeDocument/2006/relationships/hyperlink" Target="http://technet.microsoft.com/en-us/library/jj654262.aspx" TargetMode="External"/><Relationship Id="rId93" Type="http://schemas.openxmlformats.org/officeDocument/2006/relationships/hyperlink" Target="http://technet.microsoft.com/en-us/library/jj613186.aspx" TargetMode="External"/><Relationship Id="rId98" Type="http://schemas.openxmlformats.org/officeDocument/2006/relationships/hyperlink" Target="http://technet.microsoft.com/en-us/library/jj654351.aspx" TargetMode="External"/><Relationship Id="rId121" Type="http://schemas.openxmlformats.org/officeDocument/2006/relationships/hyperlink" Target="http://technet.microsoft.com/en-us/library/jj654252.aspx" TargetMode="External"/><Relationship Id="rId142" Type="http://schemas.openxmlformats.org/officeDocument/2006/relationships/hyperlink" Target="http://technet.microsoft.com/en-us/library/jj613141.aspx" TargetMode="External"/><Relationship Id="rId3" Type="http://schemas.openxmlformats.org/officeDocument/2006/relationships/hyperlink" Target="http://technet.microsoft.com/en-us/library/jj654452.aspx"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image" Target="../media/image28.png"/><Relationship Id="rId16" Type="http://schemas.openxmlformats.org/officeDocument/2006/relationships/image" Target="../media/image42.png"/><Relationship Id="rId1" Type="http://schemas.openxmlformats.org/officeDocument/2006/relationships/slideLayout" Target="../slideLayouts/slideLayout10.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hyperlink" Target="http://blogs.technet.com/b/building_clouds/archive/2013/02/08/deployment-introducing-powershell-deployment-toolkit.aspx" TargetMode="Externa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5.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74701" y="1751726"/>
            <a:ext cx="10698363" cy="1664890"/>
          </a:xfrm>
        </p:spPr>
        <p:txBody>
          <a:bodyPr/>
          <a:lstStyle/>
          <a:p>
            <a:pPr defTabSz="932742" fontAlgn="auto">
              <a:lnSpc>
                <a:spcPct val="80000"/>
              </a:lnSpc>
              <a:spcAft>
                <a:spcPts val="0"/>
              </a:spcAft>
              <a:defRPr/>
            </a:pPr>
            <a:r>
              <a:rPr lang="en-US" sz="4800" dirty="0" smtClean="0"/>
              <a:t>PowerShel</a:t>
            </a:r>
            <a:r>
              <a:rPr lang="en-US" sz="4800" dirty="0" smtClean="0"/>
              <a:t>l</a:t>
            </a:r>
            <a:br>
              <a:rPr lang="en-US" sz="4800" dirty="0" smtClean="0"/>
            </a:br>
            <a:r>
              <a:rPr lang="en-US" sz="4800" dirty="0" smtClean="0"/>
              <a:t>with System Center 2012 SP1</a:t>
            </a:r>
            <a:r>
              <a:rPr lang="en-US" sz="4800" dirty="0"/>
              <a:t/>
            </a:r>
            <a:br>
              <a:rPr lang="en-US" sz="4800" dirty="0"/>
            </a:br>
            <a:r>
              <a:rPr lang="en-US" sz="2800" dirty="0"/>
              <a:t/>
            </a:r>
            <a:br>
              <a:rPr lang="en-US" sz="2800" dirty="0"/>
            </a:br>
            <a:r>
              <a:rPr lang="en-US" sz="2800" dirty="0"/>
              <a:t>Andreas Rynes</a:t>
            </a:r>
            <a:br>
              <a:rPr lang="en-US" sz="2800" dirty="0"/>
            </a:br>
            <a:r>
              <a:rPr lang="en-US" sz="2800" dirty="0"/>
              <a:t>Datacenter Architect</a:t>
            </a:r>
            <a:br>
              <a:rPr lang="en-US" sz="2800" dirty="0"/>
            </a:br>
            <a:r>
              <a:rPr lang="en-US" sz="2800" dirty="0"/>
              <a:t>Microsoft Corporation</a:t>
            </a:r>
            <a:endParaRPr sz="1200" dirty="0">
              <a:ea typeface="+mn-ea"/>
            </a:endParaRPr>
          </a:p>
        </p:txBody>
      </p:sp>
      <p:sp>
        <p:nvSpPr>
          <p:cNvPr id="15362" name="TextBox 4"/>
          <p:cNvSpPr txBox="1">
            <a:spLocks noChangeArrowheads="1"/>
          </p:cNvSpPr>
          <p:nvPr/>
        </p:nvSpPr>
        <p:spPr bwMode="auto">
          <a:xfrm>
            <a:off x="823913" y="3652838"/>
            <a:ext cx="713105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146304" rIns="182880" bIns="146304"/>
          <a:lstStyle>
            <a:lvl1pPr>
              <a:defRPr>
                <a:solidFill>
                  <a:schemeClr val="tx1"/>
                </a:solidFill>
                <a:latin typeface="Segoe UI" panose="020B0502040204020203" pitchFamily="34" charset="0"/>
                <a:ea typeface="MS PGothic" panose="020B0600070205080204" pitchFamily="34" charset="-128"/>
              </a:defRPr>
            </a:lvl1pPr>
            <a:lvl2pPr marL="742950" indent="-285750">
              <a:defRPr>
                <a:solidFill>
                  <a:schemeClr val="tx1"/>
                </a:solidFill>
                <a:latin typeface="Segoe UI" panose="020B0502040204020203" pitchFamily="34" charset="0"/>
                <a:ea typeface="MS PGothic" panose="020B0600070205080204" pitchFamily="34" charset="-128"/>
              </a:defRPr>
            </a:lvl2pPr>
            <a:lvl3pPr marL="1143000" indent="-228600">
              <a:defRPr>
                <a:solidFill>
                  <a:schemeClr val="tx1"/>
                </a:solidFill>
                <a:latin typeface="Segoe UI" panose="020B0502040204020203" pitchFamily="34" charset="0"/>
                <a:ea typeface="MS PGothic" panose="020B0600070205080204" pitchFamily="34" charset="-128"/>
              </a:defRPr>
            </a:lvl3pPr>
            <a:lvl4pPr marL="1600200" indent="-228600">
              <a:defRPr>
                <a:solidFill>
                  <a:schemeClr val="tx1"/>
                </a:solidFill>
                <a:latin typeface="Segoe UI" panose="020B0502040204020203" pitchFamily="34" charset="0"/>
                <a:ea typeface="MS PGothic" panose="020B0600070205080204" pitchFamily="34" charset="-128"/>
              </a:defRPr>
            </a:lvl4pPr>
            <a:lvl5pPr marL="2057400" indent="-228600">
              <a:defRPr>
                <a:solidFill>
                  <a:schemeClr val="tx1"/>
                </a:solidFill>
                <a:latin typeface="Segoe UI" panose="020B0502040204020203" pitchFamily="34" charset="0"/>
                <a:ea typeface="MS PGothic" panose="020B0600070205080204" pitchFamily="34" charset="-128"/>
              </a:defRPr>
            </a:lvl5pPr>
            <a:lvl6pPr marL="25146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6pPr>
            <a:lvl7pPr marL="29718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7pPr>
            <a:lvl8pPr marL="34290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8pPr>
            <a:lvl9pPr marL="3886200" indent="-228600" defTabSz="931863" fontAlgn="base">
              <a:spcBef>
                <a:spcPct val="0"/>
              </a:spcBef>
              <a:spcAft>
                <a:spcPct val="0"/>
              </a:spcAft>
              <a:defRPr>
                <a:solidFill>
                  <a:schemeClr val="tx1"/>
                </a:solidFill>
                <a:latin typeface="Segoe UI" panose="020B0502040204020203" pitchFamily="34" charset="0"/>
                <a:ea typeface="MS PGothic" panose="020B0600070205080204" pitchFamily="34" charset="-128"/>
              </a:defRPr>
            </a:lvl9pPr>
          </a:lstStyle>
          <a:p>
            <a:pPr>
              <a:lnSpc>
                <a:spcPts val="1775"/>
              </a:lnSpc>
              <a:spcAft>
                <a:spcPts val="1838"/>
              </a:spcAft>
              <a:buSzPct val="90000"/>
            </a:pPr>
            <a:endParaRPr lang="en-US" sz="2200" dirty="0" smtClean="0">
              <a:solidFill>
                <a:srgbClr val="FFFFFF"/>
              </a:solidFill>
              <a:latin typeface="Segoe UI Light" panose="020B0502040204020203" pitchFamily="34" charset="0"/>
            </a:endParaRPr>
          </a:p>
          <a:p>
            <a:pPr>
              <a:lnSpc>
                <a:spcPts val="1775"/>
              </a:lnSpc>
              <a:spcAft>
                <a:spcPts val="1838"/>
              </a:spcAft>
              <a:buSzPct val="90000"/>
            </a:pPr>
            <a:endParaRPr lang="en-US" sz="2200" dirty="0">
              <a:solidFill>
                <a:srgbClr val="FFFFFF"/>
              </a:solidFill>
              <a:latin typeface="Segoe UI Light" panose="020B0502040204020203" pitchFamily="34" charset="0"/>
            </a:endParaRPr>
          </a:p>
          <a:p>
            <a:pPr>
              <a:lnSpc>
                <a:spcPts val="1775"/>
              </a:lnSpc>
              <a:spcAft>
                <a:spcPts val="1838"/>
              </a:spcAft>
              <a:buSzPct val="90000"/>
            </a:pPr>
            <a:r>
              <a:rPr lang="en-US" sz="2200" dirty="0" smtClean="0">
                <a:solidFill>
                  <a:srgbClr val="FFFFFF"/>
                </a:solidFill>
                <a:latin typeface="Segoe UI Light" panose="020B0502040204020203" pitchFamily="34" charset="0"/>
              </a:rPr>
              <a:t>Microsoft </a:t>
            </a:r>
            <a:r>
              <a:rPr lang="en-US" sz="2200" dirty="0">
                <a:solidFill>
                  <a:srgbClr val="FFFFFF"/>
                </a:solidFill>
                <a:latin typeface="Segoe UI Light" panose="020B0502040204020203" pitchFamily="34" charset="0"/>
              </a:rPr>
              <a:t>Virtual Academy </a:t>
            </a:r>
          </a:p>
        </p:txBody>
      </p:sp>
      <p:pic>
        <p:nvPicPr>
          <p:cNvPr id="15363" name="Picture 11" descr="WinServer12_Blk_D_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328" y="5985796"/>
            <a:ext cx="30130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2" descr="WIndows8.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9003" y="5988971"/>
            <a:ext cx="1743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3" descr="azur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18678" y="5985796"/>
            <a:ext cx="2333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0" descr="arrow.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5" y="4686300"/>
            <a:ext cx="254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7" cstate="screen">
            <a:duotone>
              <a:prstClr val="black"/>
              <a:schemeClr val="bg1">
                <a:lumMod val="50000"/>
                <a:tint val="45000"/>
                <a:satMod val="400000"/>
              </a:schemeClr>
            </a:duotone>
            <a:extLst>
              <a:ext uri="{28A0092B-C50C-407E-A947-70E740481C1C}">
                <a14:useLocalDpi xmlns:a14="http://schemas.microsoft.com/office/drawing/2010/main"/>
              </a:ext>
            </a:extLst>
          </a:blip>
          <a:stretch>
            <a:fillRect/>
          </a:stretch>
        </p:blipFill>
        <p:spPr>
          <a:xfrm>
            <a:off x="9588903" y="5851239"/>
            <a:ext cx="2672516" cy="475869"/>
          </a:xfrm>
          <a:prstGeom prst="rect">
            <a:avLst/>
          </a:prstGeom>
        </p:spPr>
      </p:pic>
    </p:spTree>
    <p:extLst>
      <p:ext uri="{BB962C8B-B14F-4D97-AF65-F5344CB8AC3E}">
        <p14:creationId xmlns:p14="http://schemas.microsoft.com/office/powerpoint/2010/main" val="98071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PowerShell</a:t>
            </a:r>
            <a:br>
              <a:rPr lang="en-US" dirty="0"/>
            </a:br>
            <a:r>
              <a:rPr lang="en-US" sz="4800" dirty="0" smtClean="0"/>
              <a:t>Demo</a:t>
            </a:r>
            <a:r>
              <a:rPr lang="en-US" dirty="0" smtClean="0"/>
              <a:t/>
            </a:r>
            <a:br>
              <a:rPr lang="en-US" dirty="0" smtClean="0"/>
            </a:br>
            <a:endParaRPr lang="en-US" dirty="0"/>
          </a:p>
        </p:txBody>
      </p:sp>
    </p:spTree>
    <p:extLst>
      <p:ext uri="{BB962C8B-B14F-4D97-AF65-F5344CB8AC3E}">
        <p14:creationId xmlns:p14="http://schemas.microsoft.com/office/powerpoint/2010/main" val="12976415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a:t>
            </a:r>
            <a:br>
              <a:rPr lang="en-US" dirty="0" smtClean="0"/>
            </a:br>
            <a:r>
              <a:rPr lang="en-US" dirty="0" smtClean="0"/>
              <a:t>System Center 2012 SP1</a:t>
            </a:r>
            <a:endParaRPr lang="en-US" dirty="0"/>
          </a:p>
        </p:txBody>
      </p:sp>
    </p:spTree>
    <p:extLst>
      <p:ext uri="{BB962C8B-B14F-4D97-AF65-F5344CB8AC3E}">
        <p14:creationId xmlns:p14="http://schemas.microsoft.com/office/powerpoint/2010/main" val="384737967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z="4488" dirty="0">
                <a:solidFill>
                  <a:schemeClr val="tx1"/>
                </a:solidFill>
                <a:cs typeface="Arial" charset="0"/>
              </a:rPr>
              <a:t>AUTOMATED DATACENTER AND PRIVATE CLOUD</a:t>
            </a:r>
          </a:p>
        </p:txBody>
      </p:sp>
      <p:sp>
        <p:nvSpPr>
          <p:cNvPr id="5" name="Rectangle 9"/>
          <p:cNvSpPr>
            <a:spLocks noChangeArrowheads="1"/>
          </p:cNvSpPr>
          <p:nvPr/>
        </p:nvSpPr>
        <p:spPr bwMode="auto">
          <a:xfrm>
            <a:off x="3731296" y="1709772"/>
            <a:ext cx="6996144" cy="467921"/>
          </a:xfrm>
          <a:prstGeom prst="rect">
            <a:avLst/>
          </a:prstGeom>
          <a:solidFill>
            <a:srgbClr val="002446">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6" name="Rectangle 9"/>
          <p:cNvSpPr>
            <a:spLocks noChangeArrowheads="1"/>
          </p:cNvSpPr>
          <p:nvPr/>
        </p:nvSpPr>
        <p:spPr bwMode="auto">
          <a:xfrm>
            <a:off x="3731296" y="2176074"/>
            <a:ext cx="6996144" cy="467921"/>
          </a:xfrm>
          <a:prstGeom prst="rect">
            <a:avLst/>
          </a:prstGeom>
          <a:solidFill>
            <a:srgbClr val="3DB5F1">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7" name="Rectangle 9"/>
          <p:cNvSpPr>
            <a:spLocks noChangeArrowheads="1"/>
          </p:cNvSpPr>
          <p:nvPr/>
        </p:nvSpPr>
        <p:spPr bwMode="auto">
          <a:xfrm>
            <a:off x="3731296" y="2642376"/>
            <a:ext cx="6996144" cy="467921"/>
          </a:xfrm>
          <a:prstGeom prst="rect">
            <a:avLst/>
          </a:prstGeom>
          <a:solidFill>
            <a:srgbClr val="002446">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8" name="Rectangle 9"/>
          <p:cNvSpPr>
            <a:spLocks noChangeArrowheads="1"/>
          </p:cNvSpPr>
          <p:nvPr/>
        </p:nvSpPr>
        <p:spPr bwMode="auto">
          <a:xfrm>
            <a:off x="3731296" y="3108677"/>
            <a:ext cx="6996144" cy="467921"/>
          </a:xfrm>
          <a:prstGeom prst="rect">
            <a:avLst/>
          </a:prstGeom>
          <a:solidFill>
            <a:srgbClr val="3DB5F1">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9" name="Rectangle 9"/>
          <p:cNvSpPr>
            <a:spLocks noChangeArrowheads="1"/>
          </p:cNvSpPr>
          <p:nvPr/>
        </p:nvSpPr>
        <p:spPr bwMode="auto">
          <a:xfrm>
            <a:off x="3731296" y="3574979"/>
            <a:ext cx="6996144" cy="467921"/>
          </a:xfrm>
          <a:prstGeom prst="rect">
            <a:avLst/>
          </a:prstGeom>
          <a:solidFill>
            <a:srgbClr val="002446">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10" name="Rectangle 9"/>
          <p:cNvSpPr>
            <a:spLocks noChangeArrowheads="1"/>
          </p:cNvSpPr>
          <p:nvPr/>
        </p:nvSpPr>
        <p:spPr bwMode="auto">
          <a:xfrm>
            <a:off x="3731296" y="4041281"/>
            <a:ext cx="6996144" cy="467921"/>
          </a:xfrm>
          <a:prstGeom prst="rect">
            <a:avLst/>
          </a:prstGeom>
          <a:solidFill>
            <a:srgbClr val="3DB5F1">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11" name="Rectangle 9"/>
          <p:cNvSpPr>
            <a:spLocks noChangeArrowheads="1"/>
          </p:cNvSpPr>
          <p:nvPr/>
        </p:nvSpPr>
        <p:spPr bwMode="auto">
          <a:xfrm>
            <a:off x="3731296" y="4507582"/>
            <a:ext cx="6996144" cy="467921"/>
          </a:xfrm>
          <a:prstGeom prst="rect">
            <a:avLst/>
          </a:prstGeom>
          <a:solidFill>
            <a:srgbClr val="002446">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12" name="Rectangle 9"/>
          <p:cNvSpPr>
            <a:spLocks noChangeArrowheads="1"/>
          </p:cNvSpPr>
          <p:nvPr/>
        </p:nvSpPr>
        <p:spPr bwMode="auto">
          <a:xfrm>
            <a:off x="3731296" y="4973884"/>
            <a:ext cx="6996144" cy="467921"/>
          </a:xfrm>
          <a:prstGeom prst="rect">
            <a:avLst/>
          </a:prstGeom>
          <a:solidFill>
            <a:srgbClr val="3DB5F1">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13" name="Rectangle 9"/>
          <p:cNvSpPr>
            <a:spLocks noChangeArrowheads="1"/>
          </p:cNvSpPr>
          <p:nvPr/>
        </p:nvSpPr>
        <p:spPr bwMode="auto">
          <a:xfrm>
            <a:off x="3731296" y="5440185"/>
            <a:ext cx="6996144" cy="466302"/>
          </a:xfrm>
          <a:prstGeom prst="rect">
            <a:avLst/>
          </a:prstGeom>
          <a:solidFill>
            <a:srgbClr val="002446">
              <a:alpha val="50000"/>
            </a:srgbClr>
          </a:solidFill>
          <a:ln w="9525" algn="ctr">
            <a:noFill/>
            <a:miter lim="800000"/>
            <a:headEnd/>
            <a:tailEnd/>
          </a:ln>
          <a:effectLst/>
        </p:spPr>
        <p:txBody>
          <a:bodyPr lIns="93256" tIns="46628" rIns="93256" bIns="46628" anchor="ctr"/>
          <a:lstStyle/>
          <a:p>
            <a:pPr defTabSz="932290">
              <a:defRPr/>
            </a:pPr>
            <a:endParaRPr lang="en-US" sz="1632">
              <a:solidFill>
                <a:srgbClr val="FFFFFF"/>
              </a:solidFill>
              <a:effectLst>
                <a:outerShdw blurRad="38100" dist="38100" dir="2700000" algn="tl">
                  <a:srgbClr val="000000">
                    <a:alpha val="43137"/>
                  </a:srgbClr>
                </a:outerShdw>
              </a:effectLst>
            </a:endParaRPr>
          </a:p>
        </p:txBody>
      </p:sp>
      <p:sp>
        <p:nvSpPr>
          <p:cNvPr id="46092" name="Rectangle 42"/>
          <p:cNvSpPr>
            <a:spLocks noChangeArrowheads="1"/>
          </p:cNvSpPr>
          <p:nvPr/>
        </p:nvSpPr>
        <p:spPr bwMode="auto">
          <a:xfrm>
            <a:off x="1320451" y="1709773"/>
            <a:ext cx="2410845" cy="476016"/>
          </a:xfrm>
          <a:prstGeom prst="rect">
            <a:avLst/>
          </a:prstGeom>
          <a:solidFill>
            <a:srgbClr val="3DB5F1"/>
          </a:solidFill>
          <a:ln w="9525" algn="ctr">
            <a:noFill/>
            <a:miter lim="800000"/>
            <a:headEnd/>
            <a:tailEnd/>
          </a:ln>
        </p:spPr>
        <p:txBody>
          <a:bodyPr lIns="93256" tIns="46628" rIns="93256" bIns="46628" anchor="ctr"/>
          <a:lstStyle/>
          <a:p>
            <a:pPr indent="291436" defTabSz="930978"/>
            <a:r>
              <a:rPr lang="en-GB" sz="1632" dirty="0">
                <a:solidFill>
                  <a:srgbClr val="FFFFFF"/>
                </a:solidFill>
              </a:rPr>
              <a:t>Service </a:t>
            </a:r>
            <a:r>
              <a:rPr lang="en-GB" sz="1632" dirty="0" err="1">
                <a:solidFill>
                  <a:srgbClr val="FFFFFF"/>
                </a:solidFill>
              </a:rPr>
              <a:t>Catalog</a:t>
            </a:r>
            <a:endParaRPr lang="en-US" sz="1632" dirty="0">
              <a:solidFill>
                <a:srgbClr val="FFFFFF"/>
              </a:solidFill>
            </a:endParaRPr>
          </a:p>
        </p:txBody>
      </p:sp>
      <p:sp>
        <p:nvSpPr>
          <p:cNvPr id="46093" name="Rectangle 42"/>
          <p:cNvSpPr>
            <a:spLocks noChangeArrowheads="1"/>
          </p:cNvSpPr>
          <p:nvPr/>
        </p:nvSpPr>
        <p:spPr bwMode="auto">
          <a:xfrm>
            <a:off x="1320451" y="2176074"/>
            <a:ext cx="2410845" cy="466302"/>
          </a:xfrm>
          <a:prstGeom prst="rect">
            <a:avLst/>
          </a:prstGeom>
          <a:solidFill>
            <a:srgbClr val="00264A"/>
          </a:solidFill>
          <a:ln w="9525" algn="ctr">
            <a:noFill/>
            <a:miter lim="800000"/>
            <a:headEnd/>
            <a:tailEnd/>
          </a:ln>
        </p:spPr>
        <p:txBody>
          <a:bodyPr lIns="93256" tIns="46628" rIns="93256" bIns="46628" anchor="ctr"/>
          <a:lstStyle/>
          <a:p>
            <a:pPr indent="291436" defTabSz="930978"/>
            <a:r>
              <a:rPr lang="en-GB" sz="1632">
                <a:solidFill>
                  <a:srgbClr val="FFFFFF"/>
                </a:solidFill>
              </a:rPr>
              <a:t>Service Desk</a:t>
            </a:r>
            <a:endParaRPr lang="en-US" sz="1632">
              <a:solidFill>
                <a:srgbClr val="FFFFFF"/>
              </a:solidFill>
            </a:endParaRPr>
          </a:p>
        </p:txBody>
      </p:sp>
      <p:sp>
        <p:nvSpPr>
          <p:cNvPr id="46094" name="Rectangle 42"/>
          <p:cNvSpPr>
            <a:spLocks noChangeArrowheads="1"/>
          </p:cNvSpPr>
          <p:nvPr/>
        </p:nvSpPr>
        <p:spPr bwMode="auto">
          <a:xfrm>
            <a:off x="1320451" y="2642375"/>
            <a:ext cx="2410845" cy="466302"/>
          </a:xfrm>
          <a:prstGeom prst="rect">
            <a:avLst/>
          </a:prstGeom>
          <a:solidFill>
            <a:srgbClr val="3DB5F1"/>
          </a:solidFill>
          <a:ln w="9525" algn="ctr">
            <a:noFill/>
            <a:miter lim="800000"/>
            <a:headEnd/>
            <a:tailEnd/>
          </a:ln>
        </p:spPr>
        <p:txBody>
          <a:bodyPr lIns="93256" tIns="46628" rIns="93256" bIns="46628" anchor="ctr"/>
          <a:lstStyle/>
          <a:p>
            <a:pPr indent="291436" defTabSz="930978"/>
            <a:r>
              <a:rPr lang="en-GB" sz="1632" dirty="0">
                <a:solidFill>
                  <a:srgbClr val="FFFFFF"/>
                </a:solidFill>
              </a:rPr>
              <a:t>Asset/CMDB</a:t>
            </a:r>
            <a:endParaRPr lang="en-US" sz="1632" dirty="0">
              <a:solidFill>
                <a:srgbClr val="FFFFFF"/>
              </a:solidFill>
            </a:endParaRPr>
          </a:p>
        </p:txBody>
      </p:sp>
      <p:sp>
        <p:nvSpPr>
          <p:cNvPr id="46095" name="Rectangle 42"/>
          <p:cNvSpPr>
            <a:spLocks noChangeArrowheads="1"/>
          </p:cNvSpPr>
          <p:nvPr/>
        </p:nvSpPr>
        <p:spPr bwMode="auto">
          <a:xfrm>
            <a:off x="1320451" y="3108677"/>
            <a:ext cx="2410845" cy="474398"/>
          </a:xfrm>
          <a:prstGeom prst="rect">
            <a:avLst/>
          </a:prstGeom>
          <a:solidFill>
            <a:srgbClr val="00264A"/>
          </a:solidFill>
          <a:ln w="9525" algn="ctr">
            <a:noFill/>
            <a:miter lim="800000"/>
            <a:headEnd/>
            <a:tailEnd/>
          </a:ln>
        </p:spPr>
        <p:txBody>
          <a:bodyPr lIns="93256" tIns="46628" rIns="93256" bIns="46628" anchor="ctr"/>
          <a:lstStyle/>
          <a:p>
            <a:pPr indent="291436" defTabSz="930978"/>
            <a:r>
              <a:rPr lang="en-GB" sz="1632" dirty="0">
                <a:solidFill>
                  <a:srgbClr val="FFFFFF"/>
                </a:solidFill>
              </a:rPr>
              <a:t>Configuration</a:t>
            </a:r>
            <a:endParaRPr lang="en-US" sz="1632" dirty="0">
              <a:solidFill>
                <a:srgbClr val="FFFFFF"/>
              </a:solidFill>
            </a:endParaRPr>
          </a:p>
        </p:txBody>
      </p:sp>
      <p:sp>
        <p:nvSpPr>
          <p:cNvPr id="46096" name="Rectangle 42"/>
          <p:cNvSpPr>
            <a:spLocks noChangeArrowheads="1"/>
          </p:cNvSpPr>
          <p:nvPr/>
        </p:nvSpPr>
        <p:spPr bwMode="auto">
          <a:xfrm>
            <a:off x="1320451" y="3574979"/>
            <a:ext cx="2410845" cy="466302"/>
          </a:xfrm>
          <a:prstGeom prst="rect">
            <a:avLst/>
          </a:prstGeom>
          <a:solidFill>
            <a:srgbClr val="3DB5F1"/>
          </a:solidFill>
          <a:ln w="9525" algn="ctr">
            <a:noFill/>
            <a:miter lim="800000"/>
            <a:headEnd/>
            <a:tailEnd/>
          </a:ln>
        </p:spPr>
        <p:txBody>
          <a:bodyPr lIns="93256" tIns="46628" rIns="93256" bIns="46628" anchor="ctr"/>
          <a:lstStyle/>
          <a:p>
            <a:pPr indent="291436" defTabSz="930978"/>
            <a:r>
              <a:rPr lang="en-US" sz="1632" dirty="0">
                <a:solidFill>
                  <a:srgbClr val="FFFFFF"/>
                </a:solidFill>
              </a:rPr>
              <a:t>Hypervisor</a:t>
            </a:r>
          </a:p>
        </p:txBody>
      </p:sp>
      <p:sp>
        <p:nvSpPr>
          <p:cNvPr id="46097" name="Rectangle 42"/>
          <p:cNvSpPr>
            <a:spLocks noChangeArrowheads="1"/>
          </p:cNvSpPr>
          <p:nvPr/>
        </p:nvSpPr>
        <p:spPr bwMode="auto">
          <a:xfrm>
            <a:off x="1320451" y="4041280"/>
            <a:ext cx="2410845" cy="466302"/>
          </a:xfrm>
          <a:prstGeom prst="rect">
            <a:avLst/>
          </a:prstGeom>
          <a:solidFill>
            <a:srgbClr val="00264A"/>
          </a:solidFill>
          <a:ln w="9525" algn="ctr">
            <a:noFill/>
            <a:miter lim="800000"/>
            <a:headEnd/>
            <a:tailEnd/>
          </a:ln>
        </p:spPr>
        <p:txBody>
          <a:bodyPr lIns="93256" tIns="46628" rIns="93256" bIns="46628" anchor="ctr"/>
          <a:lstStyle/>
          <a:p>
            <a:pPr indent="291436" defTabSz="930978"/>
            <a:r>
              <a:rPr lang="en-GB" sz="1632">
                <a:solidFill>
                  <a:srgbClr val="FFFFFF"/>
                </a:solidFill>
              </a:rPr>
              <a:t>Security</a:t>
            </a:r>
            <a:endParaRPr lang="en-US" sz="1632">
              <a:solidFill>
                <a:srgbClr val="FFFFFF"/>
              </a:solidFill>
            </a:endParaRPr>
          </a:p>
        </p:txBody>
      </p:sp>
      <p:sp>
        <p:nvSpPr>
          <p:cNvPr id="46098" name="Rectangle 42"/>
          <p:cNvSpPr>
            <a:spLocks noChangeArrowheads="1"/>
          </p:cNvSpPr>
          <p:nvPr/>
        </p:nvSpPr>
        <p:spPr bwMode="auto">
          <a:xfrm>
            <a:off x="1320451" y="4507582"/>
            <a:ext cx="2410845" cy="466302"/>
          </a:xfrm>
          <a:prstGeom prst="rect">
            <a:avLst/>
          </a:prstGeom>
          <a:solidFill>
            <a:srgbClr val="3DB5F1"/>
          </a:solidFill>
          <a:ln w="9525" algn="ctr">
            <a:noFill/>
            <a:miter lim="800000"/>
            <a:headEnd/>
            <a:tailEnd/>
          </a:ln>
        </p:spPr>
        <p:txBody>
          <a:bodyPr lIns="93256" tIns="46628" rIns="93256" bIns="46628" anchor="ctr"/>
          <a:lstStyle/>
          <a:p>
            <a:pPr indent="291436" defTabSz="930978"/>
            <a:r>
              <a:rPr lang="en-GB" sz="1632">
                <a:solidFill>
                  <a:srgbClr val="FFFFFF"/>
                </a:solidFill>
              </a:rPr>
              <a:t>Storage</a:t>
            </a:r>
            <a:endParaRPr lang="en-US" sz="1632">
              <a:solidFill>
                <a:srgbClr val="FFFFFF"/>
              </a:solidFill>
            </a:endParaRPr>
          </a:p>
        </p:txBody>
      </p:sp>
      <p:sp>
        <p:nvSpPr>
          <p:cNvPr id="46099" name="Rectangle 42"/>
          <p:cNvSpPr>
            <a:spLocks noChangeArrowheads="1"/>
          </p:cNvSpPr>
          <p:nvPr/>
        </p:nvSpPr>
        <p:spPr bwMode="auto">
          <a:xfrm>
            <a:off x="1320451" y="4973884"/>
            <a:ext cx="2410845" cy="466302"/>
          </a:xfrm>
          <a:prstGeom prst="rect">
            <a:avLst/>
          </a:prstGeom>
          <a:solidFill>
            <a:srgbClr val="00264A"/>
          </a:solidFill>
          <a:ln w="9525" algn="ctr">
            <a:noFill/>
            <a:miter lim="800000"/>
            <a:headEnd/>
            <a:tailEnd/>
          </a:ln>
        </p:spPr>
        <p:txBody>
          <a:bodyPr lIns="93256" tIns="46628" rIns="93256" bIns="46628" anchor="ctr"/>
          <a:lstStyle/>
          <a:p>
            <a:pPr indent="291436" defTabSz="930978"/>
            <a:r>
              <a:rPr lang="en-GB" sz="1632">
                <a:solidFill>
                  <a:srgbClr val="FFFFFF"/>
                </a:solidFill>
              </a:rPr>
              <a:t>Server</a:t>
            </a:r>
            <a:endParaRPr lang="en-US" sz="1632">
              <a:solidFill>
                <a:srgbClr val="FFFFFF"/>
              </a:solidFill>
            </a:endParaRPr>
          </a:p>
        </p:txBody>
      </p:sp>
      <p:sp>
        <p:nvSpPr>
          <p:cNvPr id="46100" name="Rectangle 42"/>
          <p:cNvSpPr>
            <a:spLocks noChangeArrowheads="1"/>
          </p:cNvSpPr>
          <p:nvPr/>
        </p:nvSpPr>
        <p:spPr bwMode="auto">
          <a:xfrm>
            <a:off x="1320451" y="5440185"/>
            <a:ext cx="2410845" cy="466302"/>
          </a:xfrm>
          <a:prstGeom prst="rect">
            <a:avLst/>
          </a:prstGeom>
          <a:solidFill>
            <a:srgbClr val="3DB5F1"/>
          </a:solidFill>
          <a:ln w="9525" algn="ctr">
            <a:noFill/>
            <a:miter lim="800000"/>
            <a:headEnd/>
            <a:tailEnd/>
          </a:ln>
        </p:spPr>
        <p:txBody>
          <a:bodyPr lIns="93256" tIns="46628" rIns="93256" bIns="46628" anchor="ctr"/>
          <a:lstStyle/>
          <a:p>
            <a:pPr indent="291436" defTabSz="930978"/>
            <a:r>
              <a:rPr lang="en-GB" sz="1632">
                <a:solidFill>
                  <a:srgbClr val="FFFFFF"/>
                </a:solidFill>
              </a:rPr>
              <a:t>Network</a:t>
            </a:r>
            <a:endParaRPr lang="en-US" sz="1632">
              <a:solidFill>
                <a:srgbClr val="FFFFFF"/>
              </a:solidFill>
            </a:endParaRPr>
          </a:p>
        </p:txBody>
      </p:sp>
      <p:sp>
        <p:nvSpPr>
          <p:cNvPr id="100412" name="Rectangle 60"/>
          <p:cNvSpPr>
            <a:spLocks noChangeArrowheads="1"/>
          </p:cNvSpPr>
          <p:nvPr/>
        </p:nvSpPr>
        <p:spPr bwMode="auto">
          <a:xfrm rot="5400000">
            <a:off x="7072315" y="3498072"/>
            <a:ext cx="4196715" cy="620116"/>
          </a:xfrm>
          <a:prstGeom prst="rect">
            <a:avLst/>
          </a:prstGeom>
          <a:solidFill>
            <a:schemeClr val="accent1"/>
          </a:solidFill>
          <a:ln w="9525">
            <a:noFill/>
            <a:miter lim="800000"/>
            <a:headEnd/>
            <a:tailEnd/>
          </a:ln>
        </p:spPr>
        <p:txBody>
          <a:bodyPr wrap="none" anchor="ctr"/>
          <a:lstStyle/>
          <a:p>
            <a:pPr algn="ctr"/>
            <a:r>
              <a:rPr lang="en-US" sz="1428">
                <a:solidFill>
                  <a:srgbClr val="FFFFFF"/>
                </a:solidFill>
              </a:rPr>
              <a:t>Self Service Request Fulfillment</a:t>
            </a:r>
          </a:p>
        </p:txBody>
      </p:sp>
      <p:sp>
        <p:nvSpPr>
          <p:cNvPr id="100413" name="Rectangle 61"/>
          <p:cNvSpPr>
            <a:spLocks noChangeArrowheads="1"/>
          </p:cNvSpPr>
          <p:nvPr/>
        </p:nvSpPr>
        <p:spPr bwMode="auto">
          <a:xfrm rot="5400000">
            <a:off x="5985087" y="3497262"/>
            <a:ext cx="4196715" cy="621736"/>
          </a:xfrm>
          <a:prstGeom prst="rect">
            <a:avLst/>
          </a:prstGeom>
          <a:solidFill>
            <a:schemeClr val="accent1"/>
          </a:solidFill>
          <a:ln w="9525">
            <a:noFill/>
            <a:miter lim="800000"/>
            <a:headEnd/>
            <a:tailEnd/>
          </a:ln>
        </p:spPr>
        <p:txBody>
          <a:bodyPr wrap="none" anchor="ctr"/>
          <a:lstStyle/>
          <a:p>
            <a:pPr algn="ctr"/>
            <a:r>
              <a:rPr lang="en-US" sz="1428">
                <a:solidFill>
                  <a:srgbClr val="FFFFFF"/>
                </a:solidFill>
              </a:rPr>
              <a:t>Configure &amp; Deploy Applications</a:t>
            </a:r>
          </a:p>
        </p:txBody>
      </p:sp>
      <p:sp>
        <p:nvSpPr>
          <p:cNvPr id="100418" name="Rectangle 66"/>
          <p:cNvSpPr>
            <a:spLocks noChangeArrowheads="1"/>
          </p:cNvSpPr>
          <p:nvPr/>
        </p:nvSpPr>
        <p:spPr bwMode="auto">
          <a:xfrm rot="5400000">
            <a:off x="5516357" y="3732842"/>
            <a:ext cx="2802668" cy="621736"/>
          </a:xfrm>
          <a:prstGeom prst="rect">
            <a:avLst/>
          </a:prstGeom>
          <a:solidFill>
            <a:schemeClr val="accent1"/>
          </a:solidFill>
          <a:ln w="9525">
            <a:noFill/>
            <a:miter lim="800000"/>
            <a:headEnd/>
            <a:tailEnd/>
          </a:ln>
        </p:spPr>
        <p:txBody>
          <a:bodyPr wrap="none" anchor="ctr"/>
          <a:lstStyle/>
          <a:p>
            <a:pPr algn="ctr"/>
            <a:r>
              <a:rPr lang="en-US" sz="1224">
                <a:solidFill>
                  <a:srgbClr val="FFFFFF"/>
                </a:solidFill>
              </a:rPr>
              <a:t>Configure &amp; Deploy Fabric Services</a:t>
            </a:r>
          </a:p>
        </p:txBody>
      </p:sp>
      <p:sp>
        <p:nvSpPr>
          <p:cNvPr id="100419" name="Rectangle 67"/>
          <p:cNvSpPr>
            <a:spLocks noChangeArrowheads="1"/>
          </p:cNvSpPr>
          <p:nvPr/>
        </p:nvSpPr>
        <p:spPr bwMode="auto">
          <a:xfrm rot="5400000">
            <a:off x="3886730" y="3730413"/>
            <a:ext cx="3730413" cy="621736"/>
          </a:xfrm>
          <a:prstGeom prst="rect">
            <a:avLst/>
          </a:prstGeom>
          <a:solidFill>
            <a:schemeClr val="accent1"/>
          </a:solidFill>
          <a:ln w="9525">
            <a:noFill/>
            <a:miter lim="800000"/>
            <a:headEnd/>
            <a:tailEnd/>
          </a:ln>
        </p:spPr>
        <p:txBody>
          <a:bodyPr wrap="none" anchor="ctr"/>
          <a:lstStyle/>
          <a:p>
            <a:pPr algn="ctr"/>
            <a:r>
              <a:rPr lang="en-US" sz="1428">
                <a:solidFill>
                  <a:srgbClr val="FFFFFF"/>
                </a:solidFill>
              </a:rPr>
              <a:t>Configure &amp; Deploy Infrastructure</a:t>
            </a:r>
          </a:p>
        </p:txBody>
      </p:sp>
      <p:sp>
        <p:nvSpPr>
          <p:cNvPr id="100421" name="Rectangle 69"/>
          <p:cNvSpPr>
            <a:spLocks noChangeArrowheads="1"/>
          </p:cNvSpPr>
          <p:nvPr/>
        </p:nvSpPr>
        <p:spPr bwMode="auto">
          <a:xfrm>
            <a:off x="3731296" y="1709772"/>
            <a:ext cx="6996144" cy="4196715"/>
          </a:xfrm>
          <a:prstGeom prst="rect">
            <a:avLst/>
          </a:prstGeom>
          <a:solidFill>
            <a:schemeClr val="bg1">
              <a:alpha val="50195"/>
            </a:schemeClr>
          </a:solidFill>
          <a:ln w="9525">
            <a:noFill/>
            <a:miter lim="800000"/>
            <a:headEnd/>
            <a:tailEnd/>
          </a:ln>
        </p:spPr>
        <p:txBody>
          <a:bodyPr wrap="none" anchor="ctr"/>
          <a:lstStyle/>
          <a:p>
            <a:endParaRPr lang="en-US">
              <a:solidFill>
                <a:srgbClr val="FFFFFF"/>
              </a:solidFill>
            </a:endParaRPr>
          </a:p>
        </p:txBody>
      </p:sp>
      <p:sp>
        <p:nvSpPr>
          <p:cNvPr id="2" name="Rounded Rectangle 1"/>
          <p:cNvSpPr>
            <a:spLocks noChangeArrowheads="1"/>
          </p:cNvSpPr>
          <p:nvPr/>
        </p:nvSpPr>
        <p:spPr bwMode="auto">
          <a:xfrm>
            <a:off x="3781487" y="1740536"/>
            <a:ext cx="1154421" cy="362679"/>
          </a:xfrm>
          <a:prstGeom prst="roundRect">
            <a:avLst>
              <a:gd name="adj" fmla="val 0"/>
            </a:avLst>
          </a:prstGeom>
          <a:solidFill>
            <a:srgbClr val="3DB5F1"/>
          </a:solidFill>
          <a:ln w="9525" algn="ctr">
            <a:noFill/>
            <a:round/>
            <a:headEnd/>
            <a:tailEnd/>
          </a:ln>
        </p:spPr>
        <p:txBody>
          <a:bodyPr anchor="ctr"/>
          <a:lstStyle/>
          <a:p>
            <a:pPr algn="ctr"/>
            <a:r>
              <a:rPr lang="en-US" sz="1020" dirty="0">
                <a:solidFill>
                  <a:srgbClr val="FFFFFF"/>
                </a:solidFill>
              </a:rPr>
              <a:t>Create Service Request</a:t>
            </a:r>
          </a:p>
        </p:txBody>
      </p:sp>
      <p:sp>
        <p:nvSpPr>
          <p:cNvPr id="60" name="Rounded Rectangle 59"/>
          <p:cNvSpPr>
            <a:spLocks noChangeArrowheads="1"/>
          </p:cNvSpPr>
          <p:nvPr/>
        </p:nvSpPr>
        <p:spPr bwMode="auto">
          <a:xfrm>
            <a:off x="4508465" y="2231124"/>
            <a:ext cx="854886" cy="352964"/>
          </a:xfrm>
          <a:prstGeom prst="roundRect">
            <a:avLst>
              <a:gd name="adj" fmla="val 0"/>
            </a:avLst>
          </a:prstGeom>
          <a:solidFill>
            <a:srgbClr val="3DB5F1"/>
          </a:solidFill>
          <a:ln w="9525" algn="ctr">
            <a:noFill/>
            <a:round/>
            <a:headEnd/>
            <a:tailEnd/>
          </a:ln>
        </p:spPr>
        <p:txBody>
          <a:bodyPr anchor="ctr"/>
          <a:lstStyle/>
          <a:p>
            <a:pPr algn="ctr"/>
            <a:r>
              <a:rPr lang="en-US" sz="1020" dirty="0">
                <a:solidFill>
                  <a:srgbClr val="FFFFFF"/>
                </a:solidFill>
              </a:rPr>
              <a:t>Approvals</a:t>
            </a:r>
          </a:p>
        </p:txBody>
      </p:sp>
      <p:sp>
        <p:nvSpPr>
          <p:cNvPr id="61" name="Rounded Rectangle 60"/>
          <p:cNvSpPr>
            <a:spLocks noChangeArrowheads="1"/>
          </p:cNvSpPr>
          <p:nvPr/>
        </p:nvSpPr>
        <p:spPr bwMode="auto">
          <a:xfrm>
            <a:off x="5207918" y="2692569"/>
            <a:ext cx="1088037" cy="344868"/>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Create CIs in CMDB</a:t>
            </a:r>
          </a:p>
        </p:txBody>
      </p:sp>
      <p:sp>
        <p:nvSpPr>
          <p:cNvPr id="62" name="Rounded Rectangle 61"/>
          <p:cNvSpPr>
            <a:spLocks noChangeArrowheads="1"/>
          </p:cNvSpPr>
          <p:nvPr/>
        </p:nvSpPr>
        <p:spPr bwMode="auto">
          <a:xfrm>
            <a:off x="5207918" y="3162109"/>
            <a:ext cx="1088037" cy="344868"/>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VMM Admin Assigned</a:t>
            </a:r>
          </a:p>
        </p:txBody>
      </p:sp>
      <p:sp>
        <p:nvSpPr>
          <p:cNvPr id="63" name="Rounded Rectangle 62"/>
          <p:cNvSpPr>
            <a:spLocks noChangeArrowheads="1"/>
          </p:cNvSpPr>
          <p:nvPr/>
        </p:nvSpPr>
        <p:spPr bwMode="auto">
          <a:xfrm>
            <a:off x="6606823" y="3162109"/>
            <a:ext cx="1088037" cy="344868"/>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Admin Creates Capacity</a:t>
            </a:r>
          </a:p>
        </p:txBody>
      </p:sp>
      <p:sp>
        <p:nvSpPr>
          <p:cNvPr id="64" name="Rounded Rectangle 63"/>
          <p:cNvSpPr>
            <a:spLocks noChangeArrowheads="1"/>
          </p:cNvSpPr>
          <p:nvPr/>
        </p:nvSpPr>
        <p:spPr bwMode="auto">
          <a:xfrm>
            <a:off x="6606823" y="3628411"/>
            <a:ext cx="1088037" cy="344868"/>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Select Hypervisor</a:t>
            </a:r>
          </a:p>
        </p:txBody>
      </p:sp>
      <p:sp>
        <p:nvSpPr>
          <p:cNvPr id="65" name="Rounded Rectangle 64"/>
          <p:cNvSpPr>
            <a:spLocks noChangeArrowheads="1"/>
          </p:cNvSpPr>
          <p:nvPr/>
        </p:nvSpPr>
        <p:spPr bwMode="auto">
          <a:xfrm>
            <a:off x="6606823" y="4089854"/>
            <a:ext cx="1088037" cy="344869"/>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Overlay Security</a:t>
            </a:r>
          </a:p>
        </p:txBody>
      </p:sp>
      <p:sp>
        <p:nvSpPr>
          <p:cNvPr id="66" name="Rounded Rectangle 65"/>
          <p:cNvSpPr>
            <a:spLocks noChangeArrowheads="1"/>
          </p:cNvSpPr>
          <p:nvPr/>
        </p:nvSpPr>
        <p:spPr bwMode="auto">
          <a:xfrm>
            <a:off x="6606823" y="4556156"/>
            <a:ext cx="1088037" cy="344869"/>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Assign Storage</a:t>
            </a:r>
          </a:p>
        </p:txBody>
      </p:sp>
      <p:sp>
        <p:nvSpPr>
          <p:cNvPr id="67" name="Rounded Rectangle 66"/>
          <p:cNvSpPr>
            <a:spLocks noChangeArrowheads="1"/>
          </p:cNvSpPr>
          <p:nvPr/>
        </p:nvSpPr>
        <p:spPr bwMode="auto">
          <a:xfrm>
            <a:off x="6606823" y="5022457"/>
            <a:ext cx="1088037" cy="344869"/>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Identify Host for VMs</a:t>
            </a:r>
          </a:p>
        </p:txBody>
      </p:sp>
      <p:sp>
        <p:nvSpPr>
          <p:cNvPr id="68" name="Rounded Rectangle 67"/>
          <p:cNvSpPr>
            <a:spLocks noChangeArrowheads="1"/>
          </p:cNvSpPr>
          <p:nvPr/>
        </p:nvSpPr>
        <p:spPr bwMode="auto">
          <a:xfrm>
            <a:off x="6606823" y="5488759"/>
            <a:ext cx="1088037" cy="344869"/>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Assign Switch and Adapters</a:t>
            </a:r>
          </a:p>
        </p:txBody>
      </p:sp>
      <p:sp>
        <p:nvSpPr>
          <p:cNvPr id="69" name="Rounded Rectangle 68"/>
          <p:cNvSpPr>
            <a:spLocks noChangeArrowheads="1"/>
          </p:cNvSpPr>
          <p:nvPr/>
        </p:nvSpPr>
        <p:spPr bwMode="auto">
          <a:xfrm>
            <a:off x="8433171" y="2681234"/>
            <a:ext cx="932603" cy="356203"/>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CMDB Updated</a:t>
            </a:r>
          </a:p>
        </p:txBody>
      </p:sp>
      <p:sp>
        <p:nvSpPr>
          <p:cNvPr id="70" name="Rounded Rectangle 69"/>
          <p:cNvSpPr>
            <a:spLocks noChangeArrowheads="1"/>
          </p:cNvSpPr>
          <p:nvPr/>
        </p:nvSpPr>
        <p:spPr bwMode="auto">
          <a:xfrm>
            <a:off x="7850294" y="3154013"/>
            <a:ext cx="932603" cy="361060"/>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Set Permissions</a:t>
            </a:r>
          </a:p>
        </p:txBody>
      </p:sp>
      <p:sp>
        <p:nvSpPr>
          <p:cNvPr id="71" name="Rounded Rectangle 70"/>
          <p:cNvSpPr>
            <a:spLocks noChangeArrowheads="1"/>
          </p:cNvSpPr>
          <p:nvPr/>
        </p:nvSpPr>
        <p:spPr bwMode="auto">
          <a:xfrm>
            <a:off x="8899472" y="2218171"/>
            <a:ext cx="1008701" cy="352964"/>
          </a:xfrm>
          <a:prstGeom prst="roundRect">
            <a:avLst>
              <a:gd name="adj" fmla="val 0"/>
            </a:avLst>
          </a:prstGeom>
          <a:solidFill>
            <a:srgbClr val="3DB5F1"/>
          </a:solidFill>
          <a:ln w="9525" algn="ctr">
            <a:noFill/>
            <a:round/>
            <a:headEnd/>
            <a:tailEnd/>
          </a:ln>
        </p:spPr>
        <p:txBody>
          <a:bodyPr anchor="ctr"/>
          <a:lstStyle/>
          <a:p>
            <a:pPr algn="ctr"/>
            <a:r>
              <a:rPr lang="en-US" sz="1020">
                <a:solidFill>
                  <a:srgbClr val="FFFFFF"/>
                </a:solidFill>
              </a:rPr>
              <a:t>Requestor Notified</a:t>
            </a:r>
          </a:p>
        </p:txBody>
      </p:sp>
      <p:sp>
        <p:nvSpPr>
          <p:cNvPr id="72" name="Rounded Rectangle 71"/>
          <p:cNvSpPr>
            <a:spLocks noChangeArrowheads="1"/>
          </p:cNvSpPr>
          <p:nvPr/>
        </p:nvSpPr>
        <p:spPr bwMode="auto">
          <a:xfrm>
            <a:off x="9326916" y="1764822"/>
            <a:ext cx="1321188" cy="343250"/>
          </a:xfrm>
          <a:prstGeom prst="roundRect">
            <a:avLst>
              <a:gd name="adj" fmla="val 0"/>
            </a:avLst>
          </a:prstGeom>
          <a:solidFill>
            <a:srgbClr val="3DB5F1"/>
          </a:solidFill>
          <a:ln w="9525" algn="ctr">
            <a:noFill/>
            <a:round/>
            <a:headEnd/>
            <a:tailEnd/>
          </a:ln>
        </p:spPr>
        <p:txBody>
          <a:bodyPr anchor="ctr"/>
          <a:lstStyle/>
          <a:p>
            <a:pPr algn="ctr"/>
            <a:r>
              <a:rPr lang="en-US" sz="1020" dirty="0">
                <a:solidFill>
                  <a:srgbClr val="FFFFFF"/>
                </a:solidFill>
              </a:rPr>
              <a:t>Service Request Updated/Closed</a:t>
            </a:r>
          </a:p>
        </p:txBody>
      </p:sp>
      <p:cxnSp>
        <p:nvCxnSpPr>
          <p:cNvPr id="14" name="Elbow Connector 13"/>
          <p:cNvCxnSpPr>
            <a:cxnSpLocks noChangeShapeType="1"/>
            <a:stCxn id="2" idx="2"/>
            <a:endCxn id="60" idx="1"/>
          </p:cNvCxnSpPr>
          <p:nvPr/>
        </p:nvCxnSpPr>
        <p:spPr bwMode="auto">
          <a:xfrm rot="16200000" flipH="1">
            <a:off x="4280981" y="2180122"/>
            <a:ext cx="304391" cy="150577"/>
          </a:xfrm>
          <a:prstGeom prst="bentConnector2">
            <a:avLst/>
          </a:prstGeom>
          <a:noFill/>
          <a:ln w="25400" algn="ctr">
            <a:solidFill>
              <a:schemeClr val="bg1"/>
            </a:solidFill>
            <a:miter lim="800000"/>
            <a:headEnd/>
            <a:tailEnd type="triangle" w="med" len="med"/>
          </a:ln>
        </p:spPr>
      </p:cxnSp>
      <p:cxnSp>
        <p:nvCxnSpPr>
          <p:cNvPr id="100353" name="Elbow Connector 100352"/>
          <p:cNvCxnSpPr>
            <a:cxnSpLocks noChangeShapeType="1"/>
            <a:stCxn id="60" idx="2"/>
            <a:endCxn id="61" idx="1"/>
          </p:cNvCxnSpPr>
          <p:nvPr/>
        </p:nvCxnSpPr>
        <p:spPr bwMode="auto">
          <a:xfrm rot="16200000" flipH="1">
            <a:off x="4931861" y="2588136"/>
            <a:ext cx="280105" cy="272009"/>
          </a:xfrm>
          <a:prstGeom prst="bentConnector2">
            <a:avLst/>
          </a:prstGeom>
          <a:noFill/>
          <a:ln w="25400" algn="ctr">
            <a:solidFill>
              <a:schemeClr val="bg1"/>
            </a:solidFill>
            <a:miter lim="800000"/>
            <a:headEnd/>
            <a:tailEnd type="triangle" w="med" len="med"/>
          </a:ln>
        </p:spPr>
      </p:cxnSp>
      <p:cxnSp>
        <p:nvCxnSpPr>
          <p:cNvPr id="100356" name="Elbow Connector 100355"/>
          <p:cNvCxnSpPr>
            <a:cxnSpLocks noChangeShapeType="1"/>
            <a:stCxn id="60" idx="2"/>
            <a:endCxn id="62" idx="1"/>
          </p:cNvCxnSpPr>
          <p:nvPr/>
        </p:nvCxnSpPr>
        <p:spPr bwMode="auto">
          <a:xfrm rot="16200000" flipH="1">
            <a:off x="4697091" y="2822907"/>
            <a:ext cx="749645" cy="272009"/>
          </a:xfrm>
          <a:prstGeom prst="bentConnector2">
            <a:avLst/>
          </a:prstGeom>
          <a:noFill/>
          <a:ln w="25400" algn="ctr">
            <a:solidFill>
              <a:schemeClr val="bg1"/>
            </a:solidFill>
            <a:miter lim="800000"/>
            <a:headEnd/>
            <a:tailEnd type="triangle" w="med" len="med"/>
          </a:ln>
        </p:spPr>
      </p:cxnSp>
      <p:cxnSp>
        <p:nvCxnSpPr>
          <p:cNvPr id="100358" name="Elbow Connector 100357"/>
          <p:cNvCxnSpPr>
            <a:cxnSpLocks noChangeShapeType="1"/>
            <a:stCxn id="62" idx="2"/>
            <a:endCxn id="63" idx="1"/>
          </p:cNvCxnSpPr>
          <p:nvPr/>
        </p:nvCxnSpPr>
        <p:spPr bwMode="auto">
          <a:xfrm rot="5400000" flipH="1" flipV="1">
            <a:off x="6092758" y="2992912"/>
            <a:ext cx="173244" cy="854886"/>
          </a:xfrm>
          <a:prstGeom prst="bentConnector4">
            <a:avLst>
              <a:gd name="adj1" fmla="val -135065"/>
              <a:gd name="adj2" fmla="val 81819"/>
            </a:avLst>
          </a:prstGeom>
          <a:noFill/>
          <a:ln w="25400" algn="ctr">
            <a:solidFill>
              <a:schemeClr val="bg1"/>
            </a:solidFill>
            <a:miter lim="800000"/>
            <a:headEnd/>
            <a:tailEnd type="triangle" w="med" len="med"/>
          </a:ln>
        </p:spPr>
      </p:cxnSp>
      <p:cxnSp>
        <p:nvCxnSpPr>
          <p:cNvPr id="100360" name="Elbow Connector 100359"/>
          <p:cNvCxnSpPr>
            <a:cxnSpLocks noChangeShapeType="1"/>
          </p:cNvCxnSpPr>
          <p:nvPr/>
        </p:nvCxnSpPr>
        <p:spPr bwMode="auto">
          <a:xfrm rot="16200000" flipH="1">
            <a:off x="6032851" y="3279494"/>
            <a:ext cx="293057" cy="854886"/>
          </a:xfrm>
          <a:prstGeom prst="bentConnector2">
            <a:avLst/>
          </a:prstGeom>
          <a:noFill/>
          <a:ln w="25400" algn="ctr">
            <a:solidFill>
              <a:schemeClr val="bg1"/>
            </a:solidFill>
            <a:miter lim="800000"/>
            <a:headEnd/>
            <a:tailEnd type="triangle" w="med" len="med"/>
          </a:ln>
        </p:spPr>
      </p:cxnSp>
      <p:cxnSp>
        <p:nvCxnSpPr>
          <p:cNvPr id="100362" name="Elbow Connector 100361"/>
          <p:cNvCxnSpPr>
            <a:cxnSpLocks noChangeShapeType="1"/>
            <a:stCxn id="62" idx="2"/>
            <a:endCxn id="65" idx="1"/>
          </p:cNvCxnSpPr>
          <p:nvPr/>
        </p:nvCxnSpPr>
        <p:spPr bwMode="auto">
          <a:xfrm rot="16200000" flipH="1">
            <a:off x="5802129" y="3456785"/>
            <a:ext cx="754502" cy="854886"/>
          </a:xfrm>
          <a:prstGeom prst="bentConnector2">
            <a:avLst/>
          </a:prstGeom>
          <a:noFill/>
          <a:ln w="25400" algn="ctr">
            <a:solidFill>
              <a:schemeClr val="bg1"/>
            </a:solidFill>
            <a:miter lim="800000"/>
            <a:headEnd/>
            <a:tailEnd type="triangle" w="med" len="med"/>
          </a:ln>
        </p:spPr>
      </p:cxnSp>
      <p:cxnSp>
        <p:nvCxnSpPr>
          <p:cNvPr id="100364" name="Elbow Connector 100363"/>
          <p:cNvCxnSpPr>
            <a:cxnSpLocks noChangeShapeType="1"/>
            <a:stCxn id="62" idx="2"/>
            <a:endCxn id="66" idx="1"/>
          </p:cNvCxnSpPr>
          <p:nvPr/>
        </p:nvCxnSpPr>
        <p:spPr bwMode="auto">
          <a:xfrm rot="16200000" flipH="1">
            <a:off x="5568978" y="3689936"/>
            <a:ext cx="1220804" cy="854886"/>
          </a:xfrm>
          <a:prstGeom prst="bentConnector2">
            <a:avLst/>
          </a:prstGeom>
          <a:noFill/>
          <a:ln w="25400" algn="ctr">
            <a:solidFill>
              <a:schemeClr val="bg1"/>
            </a:solidFill>
            <a:miter lim="800000"/>
            <a:headEnd/>
            <a:tailEnd type="triangle" w="med" len="med"/>
          </a:ln>
        </p:spPr>
      </p:cxnSp>
      <p:cxnSp>
        <p:nvCxnSpPr>
          <p:cNvPr id="100366" name="Elbow Connector 100365"/>
          <p:cNvCxnSpPr>
            <a:cxnSpLocks noChangeShapeType="1"/>
            <a:stCxn id="62" idx="2"/>
            <a:endCxn id="67" idx="1"/>
          </p:cNvCxnSpPr>
          <p:nvPr/>
        </p:nvCxnSpPr>
        <p:spPr bwMode="auto">
          <a:xfrm rot="16200000" flipH="1">
            <a:off x="5335827" y="3923087"/>
            <a:ext cx="1687105" cy="854886"/>
          </a:xfrm>
          <a:prstGeom prst="bentConnector2">
            <a:avLst/>
          </a:prstGeom>
          <a:noFill/>
          <a:ln w="25400" algn="ctr">
            <a:solidFill>
              <a:schemeClr val="bg1"/>
            </a:solidFill>
            <a:miter lim="800000"/>
            <a:headEnd/>
            <a:tailEnd type="triangle" w="med" len="med"/>
          </a:ln>
        </p:spPr>
      </p:cxnSp>
      <p:cxnSp>
        <p:nvCxnSpPr>
          <p:cNvPr id="100368" name="Elbow Connector 100367"/>
          <p:cNvCxnSpPr>
            <a:cxnSpLocks noChangeShapeType="1"/>
            <a:stCxn id="62" idx="2"/>
            <a:endCxn id="68" idx="1"/>
          </p:cNvCxnSpPr>
          <p:nvPr/>
        </p:nvCxnSpPr>
        <p:spPr bwMode="auto">
          <a:xfrm rot="16200000" flipH="1">
            <a:off x="5102676" y="4156238"/>
            <a:ext cx="2153407" cy="854886"/>
          </a:xfrm>
          <a:prstGeom prst="bentConnector2">
            <a:avLst/>
          </a:prstGeom>
          <a:noFill/>
          <a:ln w="25400" algn="ctr">
            <a:solidFill>
              <a:schemeClr val="bg1"/>
            </a:solidFill>
            <a:miter lim="800000"/>
            <a:headEnd/>
            <a:tailEnd type="triangle" w="med" len="med"/>
          </a:ln>
        </p:spPr>
      </p:cxnSp>
      <p:cxnSp>
        <p:nvCxnSpPr>
          <p:cNvPr id="100370" name="Elbow Connector 100369"/>
          <p:cNvCxnSpPr>
            <a:cxnSpLocks noChangeShapeType="1"/>
            <a:stCxn id="68" idx="3"/>
            <a:endCxn id="70" idx="2"/>
          </p:cNvCxnSpPr>
          <p:nvPr/>
        </p:nvCxnSpPr>
        <p:spPr bwMode="auto">
          <a:xfrm flipV="1">
            <a:off x="7694860" y="3515073"/>
            <a:ext cx="621736" cy="2145311"/>
          </a:xfrm>
          <a:prstGeom prst="bentConnector2">
            <a:avLst/>
          </a:prstGeom>
          <a:noFill/>
          <a:ln w="25400" algn="ctr">
            <a:solidFill>
              <a:schemeClr val="bg1"/>
            </a:solidFill>
            <a:miter lim="800000"/>
            <a:headEnd/>
            <a:tailEnd type="triangle" w="med" len="med"/>
          </a:ln>
        </p:spPr>
      </p:cxnSp>
      <p:cxnSp>
        <p:nvCxnSpPr>
          <p:cNvPr id="100372" name="Elbow Connector 100371"/>
          <p:cNvCxnSpPr>
            <a:cxnSpLocks noChangeShapeType="1"/>
            <a:stCxn id="67" idx="3"/>
            <a:endCxn id="70" idx="2"/>
          </p:cNvCxnSpPr>
          <p:nvPr/>
        </p:nvCxnSpPr>
        <p:spPr bwMode="auto">
          <a:xfrm flipV="1">
            <a:off x="7694860" y="3515073"/>
            <a:ext cx="621736" cy="1679009"/>
          </a:xfrm>
          <a:prstGeom prst="bentConnector2">
            <a:avLst/>
          </a:prstGeom>
          <a:noFill/>
          <a:ln w="25400" algn="ctr">
            <a:solidFill>
              <a:schemeClr val="bg1"/>
            </a:solidFill>
            <a:miter lim="800000"/>
            <a:headEnd/>
            <a:tailEnd type="triangle" w="med" len="med"/>
          </a:ln>
        </p:spPr>
      </p:cxnSp>
      <p:cxnSp>
        <p:nvCxnSpPr>
          <p:cNvPr id="100374" name="Elbow Connector 100373"/>
          <p:cNvCxnSpPr>
            <a:cxnSpLocks noChangeShapeType="1"/>
            <a:stCxn id="66" idx="3"/>
            <a:endCxn id="70" idx="2"/>
          </p:cNvCxnSpPr>
          <p:nvPr/>
        </p:nvCxnSpPr>
        <p:spPr bwMode="auto">
          <a:xfrm flipV="1">
            <a:off x="7694860" y="3515073"/>
            <a:ext cx="621736" cy="1212708"/>
          </a:xfrm>
          <a:prstGeom prst="bentConnector2">
            <a:avLst/>
          </a:prstGeom>
          <a:noFill/>
          <a:ln w="25400" algn="ctr">
            <a:solidFill>
              <a:schemeClr val="bg1"/>
            </a:solidFill>
            <a:miter lim="800000"/>
            <a:headEnd/>
            <a:tailEnd type="triangle" w="med" len="med"/>
          </a:ln>
        </p:spPr>
      </p:cxnSp>
      <p:cxnSp>
        <p:nvCxnSpPr>
          <p:cNvPr id="100376" name="Elbow Connector 100375"/>
          <p:cNvCxnSpPr>
            <a:cxnSpLocks noChangeShapeType="1"/>
            <a:stCxn id="65" idx="3"/>
            <a:endCxn id="70" idx="2"/>
          </p:cNvCxnSpPr>
          <p:nvPr/>
        </p:nvCxnSpPr>
        <p:spPr bwMode="auto">
          <a:xfrm flipV="1">
            <a:off x="7694860" y="3515073"/>
            <a:ext cx="621736" cy="746406"/>
          </a:xfrm>
          <a:prstGeom prst="bentConnector2">
            <a:avLst/>
          </a:prstGeom>
          <a:noFill/>
          <a:ln w="25400" algn="ctr">
            <a:solidFill>
              <a:schemeClr val="bg1"/>
            </a:solidFill>
            <a:miter lim="800000"/>
            <a:headEnd/>
            <a:tailEnd type="triangle" w="med" len="med"/>
          </a:ln>
        </p:spPr>
      </p:cxnSp>
      <p:cxnSp>
        <p:nvCxnSpPr>
          <p:cNvPr id="100378" name="Elbow Connector 100377"/>
          <p:cNvCxnSpPr>
            <a:cxnSpLocks noChangeShapeType="1"/>
            <a:endCxn id="70" idx="2"/>
          </p:cNvCxnSpPr>
          <p:nvPr/>
        </p:nvCxnSpPr>
        <p:spPr bwMode="auto">
          <a:xfrm flipV="1">
            <a:off x="7617143" y="3515073"/>
            <a:ext cx="699453" cy="346488"/>
          </a:xfrm>
          <a:prstGeom prst="bentConnector2">
            <a:avLst/>
          </a:prstGeom>
          <a:noFill/>
          <a:ln w="25400" algn="ctr">
            <a:solidFill>
              <a:schemeClr val="bg1"/>
            </a:solidFill>
            <a:miter lim="800000"/>
            <a:headEnd/>
            <a:tailEnd type="triangle" w="med" len="med"/>
          </a:ln>
        </p:spPr>
      </p:cxnSp>
      <p:cxnSp>
        <p:nvCxnSpPr>
          <p:cNvPr id="100380" name="Elbow Connector 100379"/>
          <p:cNvCxnSpPr>
            <a:cxnSpLocks noChangeShapeType="1"/>
            <a:stCxn id="63" idx="3"/>
            <a:endCxn id="70" idx="2"/>
          </p:cNvCxnSpPr>
          <p:nvPr/>
        </p:nvCxnSpPr>
        <p:spPr bwMode="auto">
          <a:xfrm>
            <a:off x="7694860" y="3333733"/>
            <a:ext cx="621736" cy="181340"/>
          </a:xfrm>
          <a:prstGeom prst="bentConnector4">
            <a:avLst>
              <a:gd name="adj1" fmla="val 12500"/>
              <a:gd name="adj2" fmla="val 229292"/>
            </a:avLst>
          </a:prstGeom>
          <a:noFill/>
          <a:ln w="25400" algn="ctr">
            <a:solidFill>
              <a:schemeClr val="bg1"/>
            </a:solidFill>
            <a:miter lim="800000"/>
            <a:headEnd/>
            <a:tailEnd type="triangle" w="med" len="med"/>
          </a:ln>
        </p:spPr>
      </p:cxnSp>
      <p:cxnSp>
        <p:nvCxnSpPr>
          <p:cNvPr id="100382" name="Elbow Connector 100381"/>
          <p:cNvCxnSpPr>
            <a:cxnSpLocks noChangeShapeType="1"/>
            <a:stCxn id="70" idx="3"/>
            <a:endCxn id="69" idx="2"/>
          </p:cNvCxnSpPr>
          <p:nvPr/>
        </p:nvCxnSpPr>
        <p:spPr bwMode="auto">
          <a:xfrm flipV="1">
            <a:off x="8782897" y="3037437"/>
            <a:ext cx="116575" cy="296296"/>
          </a:xfrm>
          <a:prstGeom prst="bentConnector2">
            <a:avLst/>
          </a:prstGeom>
          <a:noFill/>
          <a:ln w="25400" algn="ctr">
            <a:solidFill>
              <a:schemeClr val="bg1"/>
            </a:solidFill>
            <a:miter lim="800000"/>
            <a:headEnd/>
            <a:tailEnd type="triangle" w="med" len="med"/>
          </a:ln>
        </p:spPr>
      </p:cxnSp>
      <p:cxnSp>
        <p:nvCxnSpPr>
          <p:cNvPr id="100384" name="Elbow Connector 100383"/>
          <p:cNvCxnSpPr>
            <a:cxnSpLocks noChangeShapeType="1"/>
            <a:stCxn id="69" idx="3"/>
            <a:endCxn id="71" idx="2"/>
          </p:cNvCxnSpPr>
          <p:nvPr/>
        </p:nvCxnSpPr>
        <p:spPr bwMode="auto">
          <a:xfrm flipV="1">
            <a:off x="9365774" y="2571136"/>
            <a:ext cx="37239" cy="288200"/>
          </a:xfrm>
          <a:prstGeom prst="bentConnector2">
            <a:avLst/>
          </a:prstGeom>
          <a:noFill/>
          <a:ln w="25400" algn="ctr">
            <a:solidFill>
              <a:schemeClr val="bg1"/>
            </a:solidFill>
            <a:miter lim="800000"/>
            <a:headEnd/>
            <a:tailEnd type="triangle" w="med" len="med"/>
          </a:ln>
        </p:spPr>
      </p:cxnSp>
      <p:cxnSp>
        <p:nvCxnSpPr>
          <p:cNvPr id="100386" name="Elbow Connector 100385"/>
          <p:cNvCxnSpPr>
            <a:cxnSpLocks noChangeShapeType="1"/>
            <a:stCxn id="71" idx="3"/>
            <a:endCxn id="72" idx="2"/>
          </p:cNvCxnSpPr>
          <p:nvPr/>
        </p:nvCxnSpPr>
        <p:spPr bwMode="auto">
          <a:xfrm flipV="1">
            <a:off x="9908173" y="2108071"/>
            <a:ext cx="79337" cy="286582"/>
          </a:xfrm>
          <a:prstGeom prst="bentConnector2">
            <a:avLst/>
          </a:prstGeom>
          <a:noFill/>
          <a:ln w="25400" algn="ctr">
            <a:solidFill>
              <a:schemeClr val="bg1"/>
            </a:solidFill>
            <a:miter lim="800000"/>
            <a:headEnd/>
            <a:tailEnd type="triangle" w="med" len="med"/>
          </a:ln>
        </p:spPr>
      </p:cxnSp>
    </p:spTree>
    <p:extLst>
      <p:ext uri="{BB962C8B-B14F-4D97-AF65-F5344CB8AC3E}">
        <p14:creationId xmlns:p14="http://schemas.microsoft.com/office/powerpoint/2010/main" val="3582416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0293E-7 -7.9556E-7 L 0.15023 -7.9556E-7 " pathEditMode="relative" rAng="0" ptsTypes="AA">
                                      <p:cBhvr>
                                        <p:cTn id="6" dur="2000" fill="hold"/>
                                        <p:tgtEl>
                                          <p:spTgt spid="100412"/>
                                        </p:tgtEl>
                                        <p:attrNameLst>
                                          <p:attrName>ppt_x</p:attrName>
                                          <p:attrName>ppt_y</p:attrName>
                                        </p:attrNameLst>
                                      </p:cBhvr>
                                      <p:rCtr x="75" y="0"/>
                                    </p:animMotion>
                                  </p:childTnLst>
                                </p:cTn>
                              </p:par>
                            </p:childTnLst>
                          </p:cTn>
                        </p:par>
                        <p:par>
                          <p:cTn id="7" fill="hold">
                            <p:stCondLst>
                              <p:cond delay="2000"/>
                            </p:stCondLst>
                            <p:childTnLst>
                              <p:par>
                                <p:cTn id="8" presetID="10" presetClass="exit" presetSubtype="0" fill="hold" grpId="0" nodeType="afterEffect">
                                  <p:stCondLst>
                                    <p:cond delay="0"/>
                                  </p:stCondLst>
                                  <p:childTnLst>
                                    <p:animEffect transition="out" filter="fade">
                                      <p:cBhvr>
                                        <p:cTn id="9" dur="500"/>
                                        <p:tgtEl>
                                          <p:spTgt spid="100413"/>
                                        </p:tgtEl>
                                      </p:cBhvr>
                                    </p:animEffect>
                                    <p:set>
                                      <p:cBhvr>
                                        <p:cTn id="10" dur="1" fill="hold">
                                          <p:stCondLst>
                                            <p:cond delay="499"/>
                                          </p:stCondLst>
                                        </p:cTn>
                                        <p:tgtEl>
                                          <p:spTgt spid="10041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0418"/>
                                        </p:tgtEl>
                                      </p:cBhvr>
                                    </p:animEffect>
                                    <p:set>
                                      <p:cBhvr>
                                        <p:cTn id="13" dur="1" fill="hold">
                                          <p:stCondLst>
                                            <p:cond delay="499"/>
                                          </p:stCondLst>
                                        </p:cTn>
                                        <p:tgtEl>
                                          <p:spTgt spid="10041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0419"/>
                                        </p:tgtEl>
                                      </p:cBhvr>
                                    </p:animEffect>
                                    <p:set>
                                      <p:cBhvr>
                                        <p:cTn id="16" dur="1" fill="hold">
                                          <p:stCondLst>
                                            <p:cond delay="499"/>
                                          </p:stCondLst>
                                        </p:cTn>
                                        <p:tgtEl>
                                          <p:spTgt spid="100419"/>
                                        </p:tgtEl>
                                        <p:attrNameLst>
                                          <p:attrName>style.visibility</p:attrName>
                                        </p:attrNameLst>
                                      </p:cBhvr>
                                      <p:to>
                                        <p:strVal val="hidden"/>
                                      </p:to>
                                    </p:set>
                                  </p:childTnLst>
                                </p:cTn>
                              </p:par>
                            </p:childTnLst>
                          </p:cTn>
                        </p:par>
                        <p:par>
                          <p:cTn id="17" fill="hold">
                            <p:stCondLst>
                              <p:cond delay="2500"/>
                            </p:stCondLst>
                            <p:childTnLst>
                              <p:par>
                                <p:cTn id="18" presetID="10" presetClass="entr" presetSubtype="0" fill="hold" grpId="0" nodeType="afterEffect">
                                  <p:stCondLst>
                                    <p:cond delay="0"/>
                                  </p:stCondLst>
                                  <p:childTnLst>
                                    <p:set>
                                      <p:cBhvr>
                                        <p:cTn id="19" dur="1" fill="hold">
                                          <p:stCondLst>
                                            <p:cond delay="0"/>
                                          </p:stCondLst>
                                        </p:cTn>
                                        <p:tgtEl>
                                          <p:spTgt spid="100421"/>
                                        </p:tgtEl>
                                        <p:attrNameLst>
                                          <p:attrName>style.visibility</p:attrName>
                                        </p:attrNameLst>
                                      </p:cBhvr>
                                      <p:to>
                                        <p:strVal val="visible"/>
                                      </p:to>
                                    </p:set>
                                    <p:animEffect transition="in" filter="fade">
                                      <p:cBhvr>
                                        <p:cTn id="20" dur="500"/>
                                        <p:tgtEl>
                                          <p:spTgt spid="100421"/>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3500"/>
                            </p:stCondLst>
                            <p:childTnLst>
                              <p:par>
                                <p:cTn id="26" presetID="22" presetClass="entr" presetSubtype="8"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fade">
                                      <p:cBhvr>
                                        <p:cTn id="32" dur="500"/>
                                        <p:tgtEl>
                                          <p:spTgt spid="60"/>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100356"/>
                                        </p:tgtEl>
                                        <p:attrNameLst>
                                          <p:attrName>style.visibility</p:attrName>
                                        </p:attrNameLst>
                                      </p:cBhvr>
                                      <p:to>
                                        <p:strVal val="visible"/>
                                      </p:to>
                                    </p:set>
                                    <p:animEffect transition="in" filter="wipe(left)">
                                      <p:cBhvr>
                                        <p:cTn id="36" dur="500"/>
                                        <p:tgtEl>
                                          <p:spTgt spid="100356"/>
                                        </p:tgtEl>
                                      </p:cBhvr>
                                    </p:animEffect>
                                  </p:childTnLst>
                                </p:cTn>
                              </p:par>
                              <p:par>
                                <p:cTn id="37" presetID="22" presetClass="entr" presetSubtype="8" fill="hold" nodeType="withEffect">
                                  <p:stCondLst>
                                    <p:cond delay="0"/>
                                  </p:stCondLst>
                                  <p:childTnLst>
                                    <p:set>
                                      <p:cBhvr>
                                        <p:cTn id="38" dur="1" fill="hold">
                                          <p:stCondLst>
                                            <p:cond delay="0"/>
                                          </p:stCondLst>
                                        </p:cTn>
                                        <p:tgtEl>
                                          <p:spTgt spid="100353"/>
                                        </p:tgtEl>
                                        <p:attrNameLst>
                                          <p:attrName>style.visibility</p:attrName>
                                        </p:attrNameLst>
                                      </p:cBhvr>
                                      <p:to>
                                        <p:strVal val="visible"/>
                                      </p:to>
                                    </p:set>
                                    <p:animEffect transition="in" filter="wipe(left)">
                                      <p:cBhvr>
                                        <p:cTn id="39" dur="500"/>
                                        <p:tgtEl>
                                          <p:spTgt spid="100353"/>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fade">
                                      <p:cBhvr>
                                        <p:cTn id="43" dur="500"/>
                                        <p:tgtEl>
                                          <p:spTgt spid="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5500"/>
                            </p:stCondLst>
                            <p:childTnLst>
                              <p:par>
                                <p:cTn id="48" presetID="22" presetClass="entr" presetSubtype="8" fill="hold" nodeType="afterEffect">
                                  <p:stCondLst>
                                    <p:cond delay="0"/>
                                  </p:stCondLst>
                                  <p:childTnLst>
                                    <p:set>
                                      <p:cBhvr>
                                        <p:cTn id="49" dur="1" fill="hold">
                                          <p:stCondLst>
                                            <p:cond delay="0"/>
                                          </p:stCondLst>
                                        </p:cTn>
                                        <p:tgtEl>
                                          <p:spTgt spid="100358"/>
                                        </p:tgtEl>
                                        <p:attrNameLst>
                                          <p:attrName>style.visibility</p:attrName>
                                        </p:attrNameLst>
                                      </p:cBhvr>
                                      <p:to>
                                        <p:strVal val="visible"/>
                                      </p:to>
                                    </p:set>
                                    <p:animEffect transition="in" filter="wipe(left)">
                                      <p:cBhvr>
                                        <p:cTn id="50" dur="500"/>
                                        <p:tgtEl>
                                          <p:spTgt spid="10035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childTnLst>
                          </p:cTn>
                        </p:par>
                        <p:par>
                          <p:cTn id="54" fill="hold">
                            <p:stCondLst>
                              <p:cond delay="6000"/>
                            </p:stCondLst>
                            <p:childTnLst>
                              <p:par>
                                <p:cTn id="55" presetID="22" presetClass="entr" presetSubtype="8" fill="hold" nodeType="afterEffect">
                                  <p:stCondLst>
                                    <p:cond delay="0"/>
                                  </p:stCondLst>
                                  <p:childTnLst>
                                    <p:set>
                                      <p:cBhvr>
                                        <p:cTn id="56" dur="1" fill="hold">
                                          <p:stCondLst>
                                            <p:cond delay="0"/>
                                          </p:stCondLst>
                                        </p:cTn>
                                        <p:tgtEl>
                                          <p:spTgt spid="100360"/>
                                        </p:tgtEl>
                                        <p:attrNameLst>
                                          <p:attrName>style.visibility</p:attrName>
                                        </p:attrNameLst>
                                      </p:cBhvr>
                                      <p:to>
                                        <p:strVal val="visible"/>
                                      </p:to>
                                    </p:set>
                                    <p:animEffect transition="in" filter="wipe(left)">
                                      <p:cBhvr>
                                        <p:cTn id="57" dur="500"/>
                                        <p:tgtEl>
                                          <p:spTgt spid="10036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fade">
                                      <p:cBhvr>
                                        <p:cTn id="60" dur="500"/>
                                        <p:tgtEl>
                                          <p:spTgt spid="64"/>
                                        </p:tgtEl>
                                      </p:cBhvr>
                                    </p:animEffec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100362"/>
                                        </p:tgtEl>
                                        <p:attrNameLst>
                                          <p:attrName>style.visibility</p:attrName>
                                        </p:attrNameLst>
                                      </p:cBhvr>
                                      <p:to>
                                        <p:strVal val="visible"/>
                                      </p:to>
                                    </p:set>
                                    <p:animEffect transition="in" filter="wipe(left)">
                                      <p:cBhvr>
                                        <p:cTn id="64" dur="500"/>
                                        <p:tgtEl>
                                          <p:spTgt spid="100362"/>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7000"/>
                            </p:stCondLst>
                            <p:childTnLst>
                              <p:par>
                                <p:cTn id="69" presetID="22" presetClass="entr" presetSubtype="8" fill="hold" nodeType="afterEffect">
                                  <p:stCondLst>
                                    <p:cond delay="0"/>
                                  </p:stCondLst>
                                  <p:childTnLst>
                                    <p:set>
                                      <p:cBhvr>
                                        <p:cTn id="70" dur="1" fill="hold">
                                          <p:stCondLst>
                                            <p:cond delay="0"/>
                                          </p:stCondLst>
                                        </p:cTn>
                                        <p:tgtEl>
                                          <p:spTgt spid="100364"/>
                                        </p:tgtEl>
                                        <p:attrNameLst>
                                          <p:attrName>style.visibility</p:attrName>
                                        </p:attrNameLst>
                                      </p:cBhvr>
                                      <p:to>
                                        <p:strVal val="visible"/>
                                      </p:to>
                                    </p:set>
                                    <p:animEffect transition="in" filter="wipe(left)">
                                      <p:cBhvr>
                                        <p:cTn id="71" dur="500"/>
                                        <p:tgtEl>
                                          <p:spTgt spid="1003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childTnLst>
                          </p:cTn>
                        </p:par>
                        <p:par>
                          <p:cTn id="75" fill="hold">
                            <p:stCondLst>
                              <p:cond delay="7500"/>
                            </p:stCondLst>
                            <p:childTnLst>
                              <p:par>
                                <p:cTn id="76" presetID="22" presetClass="entr" presetSubtype="8" fill="hold" nodeType="afterEffect">
                                  <p:stCondLst>
                                    <p:cond delay="0"/>
                                  </p:stCondLst>
                                  <p:childTnLst>
                                    <p:set>
                                      <p:cBhvr>
                                        <p:cTn id="77" dur="1" fill="hold">
                                          <p:stCondLst>
                                            <p:cond delay="0"/>
                                          </p:stCondLst>
                                        </p:cTn>
                                        <p:tgtEl>
                                          <p:spTgt spid="100366"/>
                                        </p:tgtEl>
                                        <p:attrNameLst>
                                          <p:attrName>style.visibility</p:attrName>
                                        </p:attrNameLst>
                                      </p:cBhvr>
                                      <p:to>
                                        <p:strVal val="visible"/>
                                      </p:to>
                                    </p:set>
                                    <p:animEffect transition="in" filter="wipe(left)">
                                      <p:cBhvr>
                                        <p:cTn id="78" dur="500"/>
                                        <p:tgtEl>
                                          <p:spTgt spid="10036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fade">
                                      <p:cBhvr>
                                        <p:cTn id="81" dur="500"/>
                                        <p:tgtEl>
                                          <p:spTgt spid="67"/>
                                        </p:tgtEl>
                                      </p:cBhvr>
                                    </p:animEffect>
                                  </p:childTnLst>
                                </p:cTn>
                              </p:par>
                            </p:childTnLst>
                          </p:cTn>
                        </p:par>
                        <p:par>
                          <p:cTn id="82" fill="hold">
                            <p:stCondLst>
                              <p:cond delay="8000"/>
                            </p:stCondLst>
                            <p:childTnLst>
                              <p:par>
                                <p:cTn id="83" presetID="22" presetClass="entr" presetSubtype="8" fill="hold" nodeType="afterEffect">
                                  <p:stCondLst>
                                    <p:cond delay="0"/>
                                  </p:stCondLst>
                                  <p:childTnLst>
                                    <p:set>
                                      <p:cBhvr>
                                        <p:cTn id="84" dur="1" fill="hold">
                                          <p:stCondLst>
                                            <p:cond delay="0"/>
                                          </p:stCondLst>
                                        </p:cTn>
                                        <p:tgtEl>
                                          <p:spTgt spid="100368"/>
                                        </p:tgtEl>
                                        <p:attrNameLst>
                                          <p:attrName>style.visibility</p:attrName>
                                        </p:attrNameLst>
                                      </p:cBhvr>
                                      <p:to>
                                        <p:strVal val="visible"/>
                                      </p:to>
                                    </p:set>
                                    <p:animEffect transition="in" filter="wipe(left)">
                                      <p:cBhvr>
                                        <p:cTn id="85" dur="500"/>
                                        <p:tgtEl>
                                          <p:spTgt spid="100368"/>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childTnLst>
                          </p:cTn>
                        </p:par>
                        <p:par>
                          <p:cTn id="89" fill="hold">
                            <p:stCondLst>
                              <p:cond delay="8500"/>
                            </p:stCondLst>
                            <p:childTnLst>
                              <p:par>
                                <p:cTn id="90" presetID="22" presetClass="entr" presetSubtype="8" fill="hold" nodeType="afterEffect">
                                  <p:stCondLst>
                                    <p:cond delay="0"/>
                                  </p:stCondLst>
                                  <p:childTnLst>
                                    <p:set>
                                      <p:cBhvr>
                                        <p:cTn id="91" dur="1" fill="hold">
                                          <p:stCondLst>
                                            <p:cond delay="0"/>
                                          </p:stCondLst>
                                        </p:cTn>
                                        <p:tgtEl>
                                          <p:spTgt spid="100380"/>
                                        </p:tgtEl>
                                        <p:attrNameLst>
                                          <p:attrName>style.visibility</p:attrName>
                                        </p:attrNameLst>
                                      </p:cBhvr>
                                      <p:to>
                                        <p:strVal val="visible"/>
                                      </p:to>
                                    </p:set>
                                    <p:animEffect transition="in" filter="wipe(left)">
                                      <p:cBhvr>
                                        <p:cTn id="92" dur="500"/>
                                        <p:tgtEl>
                                          <p:spTgt spid="100380"/>
                                        </p:tgtEl>
                                      </p:cBhvr>
                                    </p:animEffect>
                                  </p:childTnLst>
                                </p:cTn>
                              </p:par>
                              <p:par>
                                <p:cTn id="93" presetID="22" presetClass="entr" presetSubtype="8" fill="hold" nodeType="withEffect">
                                  <p:stCondLst>
                                    <p:cond delay="0"/>
                                  </p:stCondLst>
                                  <p:childTnLst>
                                    <p:set>
                                      <p:cBhvr>
                                        <p:cTn id="94" dur="1" fill="hold">
                                          <p:stCondLst>
                                            <p:cond delay="0"/>
                                          </p:stCondLst>
                                        </p:cTn>
                                        <p:tgtEl>
                                          <p:spTgt spid="100378"/>
                                        </p:tgtEl>
                                        <p:attrNameLst>
                                          <p:attrName>style.visibility</p:attrName>
                                        </p:attrNameLst>
                                      </p:cBhvr>
                                      <p:to>
                                        <p:strVal val="visible"/>
                                      </p:to>
                                    </p:set>
                                    <p:animEffect transition="in" filter="wipe(left)">
                                      <p:cBhvr>
                                        <p:cTn id="95" dur="500"/>
                                        <p:tgtEl>
                                          <p:spTgt spid="100378"/>
                                        </p:tgtEl>
                                      </p:cBhvr>
                                    </p:animEffect>
                                  </p:childTnLst>
                                </p:cTn>
                              </p:par>
                              <p:par>
                                <p:cTn id="96" presetID="22" presetClass="entr" presetSubtype="8" fill="hold" nodeType="withEffect">
                                  <p:stCondLst>
                                    <p:cond delay="0"/>
                                  </p:stCondLst>
                                  <p:childTnLst>
                                    <p:set>
                                      <p:cBhvr>
                                        <p:cTn id="97" dur="1" fill="hold">
                                          <p:stCondLst>
                                            <p:cond delay="0"/>
                                          </p:stCondLst>
                                        </p:cTn>
                                        <p:tgtEl>
                                          <p:spTgt spid="100376"/>
                                        </p:tgtEl>
                                        <p:attrNameLst>
                                          <p:attrName>style.visibility</p:attrName>
                                        </p:attrNameLst>
                                      </p:cBhvr>
                                      <p:to>
                                        <p:strVal val="visible"/>
                                      </p:to>
                                    </p:set>
                                    <p:animEffect transition="in" filter="wipe(left)">
                                      <p:cBhvr>
                                        <p:cTn id="98" dur="500"/>
                                        <p:tgtEl>
                                          <p:spTgt spid="100376"/>
                                        </p:tgtEl>
                                      </p:cBhvr>
                                    </p:animEffect>
                                  </p:childTnLst>
                                </p:cTn>
                              </p:par>
                              <p:par>
                                <p:cTn id="99" presetID="22" presetClass="entr" presetSubtype="8" fill="hold" nodeType="withEffect">
                                  <p:stCondLst>
                                    <p:cond delay="0"/>
                                  </p:stCondLst>
                                  <p:childTnLst>
                                    <p:set>
                                      <p:cBhvr>
                                        <p:cTn id="100" dur="1" fill="hold">
                                          <p:stCondLst>
                                            <p:cond delay="0"/>
                                          </p:stCondLst>
                                        </p:cTn>
                                        <p:tgtEl>
                                          <p:spTgt spid="100374"/>
                                        </p:tgtEl>
                                        <p:attrNameLst>
                                          <p:attrName>style.visibility</p:attrName>
                                        </p:attrNameLst>
                                      </p:cBhvr>
                                      <p:to>
                                        <p:strVal val="visible"/>
                                      </p:to>
                                    </p:set>
                                    <p:animEffect transition="in" filter="wipe(left)">
                                      <p:cBhvr>
                                        <p:cTn id="101" dur="500"/>
                                        <p:tgtEl>
                                          <p:spTgt spid="100374"/>
                                        </p:tgtEl>
                                      </p:cBhvr>
                                    </p:animEffect>
                                  </p:childTnLst>
                                </p:cTn>
                              </p:par>
                              <p:par>
                                <p:cTn id="102" presetID="22" presetClass="entr" presetSubtype="8" fill="hold" nodeType="withEffect">
                                  <p:stCondLst>
                                    <p:cond delay="0"/>
                                  </p:stCondLst>
                                  <p:childTnLst>
                                    <p:set>
                                      <p:cBhvr>
                                        <p:cTn id="103" dur="1" fill="hold">
                                          <p:stCondLst>
                                            <p:cond delay="0"/>
                                          </p:stCondLst>
                                        </p:cTn>
                                        <p:tgtEl>
                                          <p:spTgt spid="100372"/>
                                        </p:tgtEl>
                                        <p:attrNameLst>
                                          <p:attrName>style.visibility</p:attrName>
                                        </p:attrNameLst>
                                      </p:cBhvr>
                                      <p:to>
                                        <p:strVal val="visible"/>
                                      </p:to>
                                    </p:set>
                                    <p:animEffect transition="in" filter="wipe(left)">
                                      <p:cBhvr>
                                        <p:cTn id="104" dur="500"/>
                                        <p:tgtEl>
                                          <p:spTgt spid="100372"/>
                                        </p:tgtEl>
                                      </p:cBhvr>
                                    </p:animEffect>
                                  </p:childTnLst>
                                </p:cTn>
                              </p:par>
                              <p:par>
                                <p:cTn id="105" presetID="22" presetClass="entr" presetSubtype="8" fill="hold" nodeType="withEffect">
                                  <p:stCondLst>
                                    <p:cond delay="0"/>
                                  </p:stCondLst>
                                  <p:childTnLst>
                                    <p:set>
                                      <p:cBhvr>
                                        <p:cTn id="106" dur="1" fill="hold">
                                          <p:stCondLst>
                                            <p:cond delay="0"/>
                                          </p:stCondLst>
                                        </p:cTn>
                                        <p:tgtEl>
                                          <p:spTgt spid="100370"/>
                                        </p:tgtEl>
                                        <p:attrNameLst>
                                          <p:attrName>style.visibility</p:attrName>
                                        </p:attrNameLst>
                                      </p:cBhvr>
                                      <p:to>
                                        <p:strVal val="visible"/>
                                      </p:to>
                                    </p:set>
                                    <p:animEffect transition="in" filter="wipe(left)">
                                      <p:cBhvr>
                                        <p:cTn id="107" dur="500"/>
                                        <p:tgtEl>
                                          <p:spTgt spid="100370"/>
                                        </p:tgtEl>
                                      </p:cBhvr>
                                    </p:animEffect>
                                  </p:childTnLst>
                                </p:cTn>
                              </p:par>
                            </p:childTnLst>
                          </p:cTn>
                        </p:par>
                        <p:par>
                          <p:cTn id="108" fill="hold">
                            <p:stCondLst>
                              <p:cond delay="9000"/>
                            </p:stCondLst>
                            <p:childTnLst>
                              <p:par>
                                <p:cTn id="109" presetID="10" presetClass="entr" presetSubtype="0" fill="hold" grpId="0" nodeType="after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fade">
                                      <p:cBhvr>
                                        <p:cTn id="111" dur="500"/>
                                        <p:tgtEl>
                                          <p:spTgt spid="70"/>
                                        </p:tgtEl>
                                      </p:cBhvr>
                                    </p:animEffect>
                                  </p:childTnLst>
                                </p:cTn>
                              </p:par>
                            </p:childTnLst>
                          </p:cTn>
                        </p:par>
                        <p:par>
                          <p:cTn id="112" fill="hold">
                            <p:stCondLst>
                              <p:cond delay="9500"/>
                            </p:stCondLst>
                            <p:childTnLst>
                              <p:par>
                                <p:cTn id="113" presetID="22" presetClass="entr" presetSubtype="8" fill="hold" nodeType="afterEffect">
                                  <p:stCondLst>
                                    <p:cond delay="0"/>
                                  </p:stCondLst>
                                  <p:childTnLst>
                                    <p:set>
                                      <p:cBhvr>
                                        <p:cTn id="114" dur="1" fill="hold">
                                          <p:stCondLst>
                                            <p:cond delay="0"/>
                                          </p:stCondLst>
                                        </p:cTn>
                                        <p:tgtEl>
                                          <p:spTgt spid="100382"/>
                                        </p:tgtEl>
                                        <p:attrNameLst>
                                          <p:attrName>style.visibility</p:attrName>
                                        </p:attrNameLst>
                                      </p:cBhvr>
                                      <p:to>
                                        <p:strVal val="visible"/>
                                      </p:to>
                                    </p:set>
                                    <p:animEffect transition="in" filter="wipe(left)">
                                      <p:cBhvr>
                                        <p:cTn id="115" dur="500"/>
                                        <p:tgtEl>
                                          <p:spTgt spid="100382"/>
                                        </p:tgtEl>
                                      </p:cBhvr>
                                    </p:animEffect>
                                  </p:childTnLst>
                                </p:cTn>
                              </p:par>
                            </p:childTnLst>
                          </p:cTn>
                        </p:par>
                        <p:par>
                          <p:cTn id="116" fill="hold">
                            <p:stCondLst>
                              <p:cond delay="10000"/>
                            </p:stCondLst>
                            <p:childTnLst>
                              <p:par>
                                <p:cTn id="117" presetID="10" presetClass="entr" presetSubtype="0" fill="hold" grpId="0" nodeType="afterEffect">
                                  <p:stCondLst>
                                    <p:cond delay="0"/>
                                  </p:stCondLst>
                                  <p:childTnLst>
                                    <p:set>
                                      <p:cBhvr>
                                        <p:cTn id="118" dur="1" fill="hold">
                                          <p:stCondLst>
                                            <p:cond delay="0"/>
                                          </p:stCondLst>
                                        </p:cTn>
                                        <p:tgtEl>
                                          <p:spTgt spid="69"/>
                                        </p:tgtEl>
                                        <p:attrNameLst>
                                          <p:attrName>style.visibility</p:attrName>
                                        </p:attrNameLst>
                                      </p:cBhvr>
                                      <p:to>
                                        <p:strVal val="visible"/>
                                      </p:to>
                                    </p:set>
                                    <p:animEffect transition="in" filter="fade">
                                      <p:cBhvr>
                                        <p:cTn id="119" dur="500"/>
                                        <p:tgtEl>
                                          <p:spTgt spid="69"/>
                                        </p:tgtEl>
                                      </p:cBhvr>
                                    </p:animEffect>
                                  </p:childTnLst>
                                </p:cTn>
                              </p:par>
                            </p:childTnLst>
                          </p:cTn>
                        </p:par>
                        <p:par>
                          <p:cTn id="120" fill="hold">
                            <p:stCondLst>
                              <p:cond delay="10500"/>
                            </p:stCondLst>
                            <p:childTnLst>
                              <p:par>
                                <p:cTn id="121" presetID="22" presetClass="entr" presetSubtype="8" fill="hold" nodeType="afterEffect">
                                  <p:stCondLst>
                                    <p:cond delay="0"/>
                                  </p:stCondLst>
                                  <p:childTnLst>
                                    <p:set>
                                      <p:cBhvr>
                                        <p:cTn id="122" dur="1" fill="hold">
                                          <p:stCondLst>
                                            <p:cond delay="0"/>
                                          </p:stCondLst>
                                        </p:cTn>
                                        <p:tgtEl>
                                          <p:spTgt spid="100384"/>
                                        </p:tgtEl>
                                        <p:attrNameLst>
                                          <p:attrName>style.visibility</p:attrName>
                                        </p:attrNameLst>
                                      </p:cBhvr>
                                      <p:to>
                                        <p:strVal val="visible"/>
                                      </p:to>
                                    </p:set>
                                    <p:animEffect transition="in" filter="wipe(left)">
                                      <p:cBhvr>
                                        <p:cTn id="123" dur="500"/>
                                        <p:tgtEl>
                                          <p:spTgt spid="100384"/>
                                        </p:tgtEl>
                                      </p:cBhvr>
                                    </p:animEffect>
                                  </p:childTnLst>
                                </p:cTn>
                              </p:par>
                            </p:childTnLst>
                          </p:cTn>
                        </p:par>
                        <p:par>
                          <p:cTn id="124" fill="hold">
                            <p:stCondLst>
                              <p:cond delay="11000"/>
                            </p:stCondLst>
                            <p:childTnLst>
                              <p:par>
                                <p:cTn id="125" presetID="10" presetClass="entr" presetSubtype="0" fill="hold" grpId="0" nodeType="afterEffect">
                                  <p:stCondLst>
                                    <p:cond delay="0"/>
                                  </p:stCondLst>
                                  <p:childTnLst>
                                    <p:set>
                                      <p:cBhvr>
                                        <p:cTn id="126" dur="1" fill="hold">
                                          <p:stCondLst>
                                            <p:cond delay="0"/>
                                          </p:stCondLst>
                                        </p:cTn>
                                        <p:tgtEl>
                                          <p:spTgt spid="71"/>
                                        </p:tgtEl>
                                        <p:attrNameLst>
                                          <p:attrName>style.visibility</p:attrName>
                                        </p:attrNameLst>
                                      </p:cBhvr>
                                      <p:to>
                                        <p:strVal val="visible"/>
                                      </p:to>
                                    </p:set>
                                    <p:animEffect transition="in" filter="fade">
                                      <p:cBhvr>
                                        <p:cTn id="127" dur="500"/>
                                        <p:tgtEl>
                                          <p:spTgt spid="71"/>
                                        </p:tgtEl>
                                      </p:cBhvr>
                                    </p:animEffect>
                                  </p:childTnLst>
                                </p:cTn>
                              </p:par>
                            </p:childTnLst>
                          </p:cTn>
                        </p:par>
                        <p:par>
                          <p:cTn id="128" fill="hold">
                            <p:stCondLst>
                              <p:cond delay="11500"/>
                            </p:stCondLst>
                            <p:childTnLst>
                              <p:par>
                                <p:cTn id="129" presetID="22" presetClass="entr" presetSubtype="8" fill="hold" nodeType="afterEffect">
                                  <p:stCondLst>
                                    <p:cond delay="0"/>
                                  </p:stCondLst>
                                  <p:childTnLst>
                                    <p:set>
                                      <p:cBhvr>
                                        <p:cTn id="130" dur="1" fill="hold">
                                          <p:stCondLst>
                                            <p:cond delay="0"/>
                                          </p:stCondLst>
                                        </p:cTn>
                                        <p:tgtEl>
                                          <p:spTgt spid="100386"/>
                                        </p:tgtEl>
                                        <p:attrNameLst>
                                          <p:attrName>style.visibility</p:attrName>
                                        </p:attrNameLst>
                                      </p:cBhvr>
                                      <p:to>
                                        <p:strVal val="visible"/>
                                      </p:to>
                                    </p:set>
                                    <p:animEffect transition="in" filter="wipe(left)">
                                      <p:cBhvr>
                                        <p:cTn id="131" dur="500"/>
                                        <p:tgtEl>
                                          <p:spTgt spid="100386"/>
                                        </p:tgtEl>
                                      </p:cBhvr>
                                    </p:animEffect>
                                  </p:childTnLst>
                                </p:cTn>
                              </p:par>
                            </p:childTnLst>
                          </p:cTn>
                        </p:par>
                        <p:par>
                          <p:cTn id="132" fill="hold">
                            <p:stCondLst>
                              <p:cond delay="12000"/>
                            </p:stCondLst>
                            <p:childTnLst>
                              <p:par>
                                <p:cTn id="133" presetID="10" presetClass="entr" presetSubtype="0" fill="hold" grpId="0" nodeType="afterEffect">
                                  <p:stCondLst>
                                    <p:cond delay="0"/>
                                  </p:stCondLst>
                                  <p:childTnLst>
                                    <p:set>
                                      <p:cBhvr>
                                        <p:cTn id="134" dur="1" fill="hold">
                                          <p:stCondLst>
                                            <p:cond delay="0"/>
                                          </p:stCondLst>
                                        </p:cTn>
                                        <p:tgtEl>
                                          <p:spTgt spid="72"/>
                                        </p:tgtEl>
                                        <p:attrNameLst>
                                          <p:attrName>style.visibility</p:attrName>
                                        </p:attrNameLst>
                                      </p:cBhvr>
                                      <p:to>
                                        <p:strVal val="visible"/>
                                      </p:to>
                                    </p:set>
                                    <p:animEffect transition="in" filter="fade">
                                      <p:cBhvr>
                                        <p:cTn id="135"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12" grpId="0" animBg="1"/>
      <p:bldP spid="100413" grpId="0" animBg="1"/>
      <p:bldP spid="100418" grpId="0" animBg="1"/>
      <p:bldP spid="100419" grpId="0" animBg="1"/>
      <p:bldP spid="100421" grpId="0" animBg="1"/>
      <p:bldP spid="2"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95049"/>
          </a:xfrm>
        </p:spPr>
        <p:txBody>
          <a:bodyPr/>
          <a:lstStyle/>
          <a:p>
            <a:r>
              <a:rPr lang="en-US" dirty="0" smtClean="0"/>
              <a:t>Overview of how it integrates</a:t>
            </a:r>
          </a:p>
          <a:p>
            <a:r>
              <a:rPr lang="en-US" dirty="0" smtClean="0"/>
              <a:t>SC built on top PowerShell</a:t>
            </a:r>
          </a:p>
          <a:p>
            <a:r>
              <a:rPr lang="en-US" dirty="0" smtClean="0"/>
              <a:t>“View Script” button in wizards</a:t>
            </a:r>
          </a:p>
          <a:p>
            <a:r>
              <a:rPr lang="en-US" dirty="0" smtClean="0"/>
              <a:t>System Center 2012 SP1 Components</a:t>
            </a:r>
          </a:p>
          <a:p>
            <a:pPr lvl="1"/>
            <a:r>
              <a:rPr lang="en-US" dirty="0" smtClean="0"/>
              <a:t>App Controller</a:t>
            </a:r>
          </a:p>
          <a:p>
            <a:pPr lvl="1"/>
            <a:r>
              <a:rPr lang="en-US" dirty="0" smtClean="0"/>
              <a:t>Configuration Manager</a:t>
            </a:r>
          </a:p>
          <a:p>
            <a:pPr lvl="1"/>
            <a:r>
              <a:rPr lang="en-US" dirty="0" smtClean="0"/>
              <a:t>Data Protection Manager</a:t>
            </a:r>
          </a:p>
          <a:p>
            <a:pPr lvl="1"/>
            <a:r>
              <a:rPr lang="en-US" dirty="0" smtClean="0"/>
              <a:t>Endpoint Protection</a:t>
            </a:r>
            <a:endParaRPr lang="en-US"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Rectangle 3"/>
          <p:cNvSpPr/>
          <p:nvPr/>
        </p:nvSpPr>
        <p:spPr>
          <a:xfrm>
            <a:off x="4480896" y="3863018"/>
            <a:ext cx="6216650" cy="1652760"/>
          </a:xfrm>
          <a:prstGeom prst="rect">
            <a:avLst/>
          </a:prstGeom>
        </p:spPr>
        <p:txBody>
          <a:bodyPr>
            <a:spAutoFit/>
          </a:bodyPr>
          <a:lstStyle/>
          <a:p>
            <a:pPr marL="585216" lvl="1" indent="-237744">
              <a:lnSpc>
                <a:spcPct val="90000"/>
              </a:lnSpc>
              <a:spcBef>
                <a:spcPts val="576"/>
              </a:spcBef>
              <a:buFont typeface="Arial" panose="020B0604020202020204" pitchFamily="34" charset="0"/>
              <a:buChar char="•"/>
            </a:pPr>
            <a:r>
              <a:rPr lang="en-US" sz="2400" dirty="0" smtClean="0">
                <a:latin typeface="+mn-lt"/>
              </a:rPr>
              <a:t>Operations Manager</a:t>
            </a:r>
          </a:p>
          <a:p>
            <a:pPr marL="585216" lvl="1" indent="-237744">
              <a:lnSpc>
                <a:spcPct val="90000"/>
              </a:lnSpc>
              <a:spcBef>
                <a:spcPts val="576"/>
              </a:spcBef>
              <a:buFont typeface="Arial" panose="020B0604020202020204" pitchFamily="34" charset="0"/>
              <a:buChar char="•"/>
            </a:pPr>
            <a:r>
              <a:rPr lang="en-US" sz="2400" dirty="0" smtClean="0">
                <a:latin typeface="+mn-lt"/>
              </a:rPr>
              <a:t>Orchestrator</a:t>
            </a:r>
          </a:p>
          <a:p>
            <a:pPr marL="585216" lvl="1" indent="-237744">
              <a:lnSpc>
                <a:spcPct val="90000"/>
              </a:lnSpc>
              <a:spcBef>
                <a:spcPts val="576"/>
              </a:spcBef>
              <a:buFont typeface="Arial" panose="020B0604020202020204" pitchFamily="34" charset="0"/>
              <a:buChar char="•"/>
            </a:pPr>
            <a:r>
              <a:rPr lang="en-US" sz="2400" dirty="0" smtClean="0">
                <a:latin typeface="+mn-lt"/>
              </a:rPr>
              <a:t>Service Manager</a:t>
            </a:r>
          </a:p>
          <a:p>
            <a:pPr marL="585216" lvl="1" indent="-237744">
              <a:lnSpc>
                <a:spcPct val="90000"/>
              </a:lnSpc>
              <a:spcBef>
                <a:spcPts val="576"/>
              </a:spcBef>
              <a:buFont typeface="Arial" panose="020B0604020202020204" pitchFamily="34" charset="0"/>
              <a:buChar char="•"/>
            </a:pPr>
            <a:r>
              <a:rPr lang="en-US" sz="2400" dirty="0" smtClean="0">
                <a:latin typeface="+mn-lt"/>
              </a:rPr>
              <a:t>Virtual Machine Manager</a:t>
            </a:r>
            <a:endParaRPr lang="en-US" sz="2400" dirty="0">
              <a:latin typeface="+mn-lt"/>
            </a:endParaRPr>
          </a:p>
        </p:txBody>
      </p:sp>
    </p:spTree>
    <p:extLst>
      <p:ext uri="{BB962C8B-B14F-4D97-AF65-F5344CB8AC3E}">
        <p14:creationId xmlns:p14="http://schemas.microsoft.com/office/powerpoint/2010/main" val="4235328040"/>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err="1" smtClean="0"/>
              <a:t>AppController</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163821057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667655"/>
          </a:xfrm>
        </p:spPr>
        <p:txBody>
          <a:bodyPr numCol="3"/>
          <a:lstStyle/>
          <a:p>
            <a:r>
              <a:rPr lang="en-US" sz="2000" dirty="0">
                <a:hlinkClick r:id="rId3" tooltip="Add-SCACAzureDisk"/>
              </a:rPr>
              <a:t>Add-</a:t>
            </a:r>
            <a:r>
              <a:rPr lang="en-US" sz="2000" dirty="0" err="1">
                <a:hlinkClick r:id="rId3" tooltip="Add-SCACAzureDisk"/>
              </a:rPr>
              <a:t>SCACAzureDisk</a:t>
            </a:r>
            <a:endParaRPr lang="en-US" sz="2000" dirty="0"/>
          </a:p>
          <a:p>
            <a:r>
              <a:rPr lang="en-US" sz="2000" dirty="0">
                <a:hlinkClick r:id="rId4" tooltip="Add-SCACAzureImage"/>
              </a:rPr>
              <a:t>Add-</a:t>
            </a:r>
            <a:r>
              <a:rPr lang="en-US" sz="2000" dirty="0" err="1">
                <a:hlinkClick r:id="rId4" tooltip="Add-SCACAzureImage"/>
              </a:rPr>
              <a:t>SCACAzureImage</a:t>
            </a:r>
            <a:endParaRPr lang="en-US" sz="2000" dirty="0"/>
          </a:p>
          <a:p>
            <a:r>
              <a:rPr lang="en-US" sz="2000" dirty="0">
                <a:hlinkClick r:id="rId5" tooltip="Add-SCACAzureSubscription"/>
              </a:rPr>
              <a:t>Add-</a:t>
            </a:r>
            <a:r>
              <a:rPr lang="en-US" sz="2000" dirty="0" err="1">
                <a:hlinkClick r:id="rId5" tooltip="Add-SCACAzureSubscription"/>
              </a:rPr>
              <a:t>SCACAzureSubscription</a:t>
            </a:r>
            <a:endParaRPr lang="en-US" sz="2000" dirty="0"/>
          </a:p>
          <a:p>
            <a:r>
              <a:rPr lang="en-US" sz="2000" dirty="0">
                <a:hlinkClick r:id="rId6" tooltip="Add-SCACCloudSystem"/>
              </a:rPr>
              <a:t>Add-</a:t>
            </a:r>
            <a:r>
              <a:rPr lang="en-US" sz="2000" dirty="0" err="1">
                <a:hlinkClick r:id="rId6" tooltip="Add-SCACCloudSystem"/>
              </a:rPr>
              <a:t>SCACCloudSystem</a:t>
            </a:r>
            <a:endParaRPr lang="en-US" sz="2000" dirty="0"/>
          </a:p>
          <a:p>
            <a:r>
              <a:rPr lang="en-US" sz="2000" dirty="0">
                <a:hlinkClick r:id="rId7" tooltip="Add-SCACShare"/>
              </a:rPr>
              <a:t>Add-</a:t>
            </a:r>
            <a:r>
              <a:rPr lang="en-US" sz="2000" dirty="0" err="1">
                <a:hlinkClick r:id="rId7" tooltip="Add-SCACShare"/>
              </a:rPr>
              <a:t>SCACShare</a:t>
            </a:r>
            <a:endParaRPr lang="en-US" sz="2000" dirty="0"/>
          </a:p>
          <a:p>
            <a:r>
              <a:rPr lang="en-US" sz="2000" dirty="0">
                <a:hlinkClick r:id="rId8" tooltip="Add-SCACUserRole"/>
              </a:rPr>
              <a:t>Add-</a:t>
            </a:r>
            <a:r>
              <a:rPr lang="en-US" sz="2000" dirty="0" err="1">
                <a:hlinkClick r:id="rId8" tooltip="Add-SCACUserRole"/>
              </a:rPr>
              <a:t>SCACUserRole</a:t>
            </a:r>
            <a:endParaRPr lang="en-US" sz="2000" dirty="0"/>
          </a:p>
          <a:p>
            <a:r>
              <a:rPr lang="en-US" sz="2000" dirty="0">
                <a:hlinkClick r:id="rId9" tooltip="Add-SCACUserRoleMember"/>
              </a:rPr>
              <a:t>Add-</a:t>
            </a:r>
            <a:r>
              <a:rPr lang="en-US" sz="2000" dirty="0" err="1">
                <a:hlinkClick r:id="rId9" tooltip="Add-SCACUserRoleMember"/>
              </a:rPr>
              <a:t>SCACUserRoleMember</a:t>
            </a:r>
            <a:endParaRPr lang="en-US" sz="2000" dirty="0"/>
          </a:p>
          <a:p>
            <a:r>
              <a:rPr lang="en-US" sz="2000" dirty="0">
                <a:hlinkClick r:id="rId10" tooltip="Add-SCACUserRoleScope"/>
              </a:rPr>
              <a:t>Add-</a:t>
            </a:r>
            <a:r>
              <a:rPr lang="en-US" sz="2000" dirty="0" err="1">
                <a:hlinkClick r:id="rId10" tooltip="Add-SCACUserRoleScope"/>
              </a:rPr>
              <a:t>SCACUserRoleScope</a:t>
            </a:r>
            <a:endParaRPr lang="en-US" sz="2000" dirty="0"/>
          </a:p>
          <a:p>
            <a:r>
              <a:rPr lang="en-US" sz="2000" dirty="0">
                <a:hlinkClick r:id="rId11" tooltip="Export-SCACAesKey"/>
              </a:rPr>
              <a:t>Export-</a:t>
            </a:r>
            <a:r>
              <a:rPr lang="en-US" sz="2000" dirty="0" err="1">
                <a:hlinkClick r:id="rId11" tooltip="Export-SCACAesKey"/>
              </a:rPr>
              <a:t>SCACAesKey</a:t>
            </a:r>
            <a:endParaRPr lang="en-US" sz="2000" dirty="0"/>
          </a:p>
          <a:p>
            <a:r>
              <a:rPr lang="en-US" sz="2000" dirty="0">
                <a:hlinkClick r:id="rId12" tooltip="Get-SCACAdminSetting"/>
              </a:rPr>
              <a:t>Get-</a:t>
            </a:r>
            <a:r>
              <a:rPr lang="en-US" sz="2000" dirty="0" err="1">
                <a:hlinkClick r:id="rId12" tooltip="Get-SCACAdminSetting"/>
              </a:rPr>
              <a:t>SCACAdminSetting</a:t>
            </a:r>
            <a:endParaRPr lang="en-US" sz="2000" dirty="0"/>
          </a:p>
          <a:p>
            <a:r>
              <a:rPr lang="en-US" sz="2000" dirty="0" smtClean="0">
                <a:hlinkClick r:id="rId13" tooltip="Get-SCACAzureHostedService"/>
              </a:rPr>
              <a:t>Get-</a:t>
            </a:r>
            <a:r>
              <a:rPr lang="en-US" sz="2000" dirty="0" err="1" smtClean="0">
                <a:hlinkClick r:id="rId13" tooltip="Get-SCACAzureHostedService"/>
              </a:rPr>
              <a:t>SCACAzureHostedService</a:t>
            </a:r>
            <a:endParaRPr lang="en-US" sz="2000" dirty="0"/>
          </a:p>
          <a:p>
            <a:r>
              <a:rPr lang="en-US" sz="2000" dirty="0">
                <a:hlinkClick r:id="rId14" tooltip="Get-SCACAzureRoleInstance"/>
              </a:rPr>
              <a:t>Get-</a:t>
            </a:r>
            <a:r>
              <a:rPr lang="en-US" sz="2000" dirty="0" err="1">
                <a:hlinkClick r:id="rId14" tooltip="Get-SCACAzureRoleInstance"/>
              </a:rPr>
              <a:t>SCACAzureRoleInstance</a:t>
            </a:r>
            <a:endParaRPr lang="en-US" sz="2000" dirty="0"/>
          </a:p>
          <a:p>
            <a:r>
              <a:rPr lang="en-US" sz="2000" dirty="0">
                <a:hlinkClick r:id="rId15" tooltip="Get-SCACAzureServiceDeployment"/>
              </a:rPr>
              <a:t>Get-</a:t>
            </a:r>
            <a:r>
              <a:rPr lang="en-US" sz="2000" dirty="0" err="1">
                <a:hlinkClick r:id="rId15" tooltip="Get-SCACAzureServiceDeployment"/>
              </a:rPr>
              <a:t>SCACAzureServiceDeployment</a:t>
            </a:r>
            <a:endParaRPr lang="en-US" sz="2000" dirty="0"/>
          </a:p>
          <a:p>
            <a:r>
              <a:rPr lang="en-US" sz="2000" dirty="0">
                <a:hlinkClick r:id="rId16" tooltip="Get-SCACCloud"/>
              </a:rPr>
              <a:t>Get-</a:t>
            </a:r>
            <a:r>
              <a:rPr lang="en-US" sz="2000" dirty="0" err="1">
                <a:hlinkClick r:id="rId16" tooltip="Get-SCACCloud"/>
              </a:rPr>
              <a:t>SCACCloud</a:t>
            </a:r>
            <a:endParaRPr lang="en-US" sz="2000" dirty="0"/>
          </a:p>
          <a:p>
            <a:r>
              <a:rPr lang="en-US" sz="2000" dirty="0">
                <a:hlinkClick r:id="rId17" tooltip="Get-SCACCloudSystem"/>
              </a:rPr>
              <a:t>Get-</a:t>
            </a:r>
            <a:r>
              <a:rPr lang="en-US" sz="2000" dirty="0" err="1">
                <a:hlinkClick r:id="rId17" tooltip="Get-SCACCloudSystem"/>
              </a:rPr>
              <a:t>SCACCloudSystem</a:t>
            </a:r>
            <a:endParaRPr lang="en-US" sz="2000" dirty="0"/>
          </a:p>
          <a:p>
            <a:r>
              <a:rPr lang="en-US" sz="2000" dirty="0">
                <a:hlinkClick r:id="rId18" tooltip="Get-SCACJob"/>
              </a:rPr>
              <a:t>Get-</a:t>
            </a:r>
            <a:r>
              <a:rPr lang="en-US" sz="2000" dirty="0" err="1">
                <a:hlinkClick r:id="rId18" tooltip="Get-SCACJob"/>
              </a:rPr>
              <a:t>SCACJob</a:t>
            </a:r>
            <a:endParaRPr lang="en-US" sz="2000" dirty="0"/>
          </a:p>
          <a:p>
            <a:r>
              <a:rPr lang="en-US" sz="2000" dirty="0">
                <a:hlinkClick r:id="rId19" tooltip="Get-SCACServer"/>
              </a:rPr>
              <a:t>Get-</a:t>
            </a:r>
            <a:r>
              <a:rPr lang="en-US" sz="2000" dirty="0" err="1">
                <a:hlinkClick r:id="rId19" tooltip="Get-SCACServer"/>
              </a:rPr>
              <a:t>SCACServer</a:t>
            </a:r>
            <a:endParaRPr lang="en-US" sz="2000" dirty="0"/>
          </a:p>
          <a:p>
            <a:r>
              <a:rPr lang="en-US" sz="2000" dirty="0">
                <a:hlinkClick r:id="rId20" tooltip="Get-SCACServiceDeployment"/>
              </a:rPr>
              <a:t>Get-</a:t>
            </a:r>
            <a:r>
              <a:rPr lang="en-US" sz="2000" dirty="0" err="1">
                <a:hlinkClick r:id="rId20" tooltip="Get-SCACServiceDeployment"/>
              </a:rPr>
              <a:t>SCACServiceDeployment</a:t>
            </a:r>
            <a:endParaRPr lang="en-US" sz="2000" dirty="0"/>
          </a:p>
          <a:p>
            <a:r>
              <a:rPr lang="en-US" sz="2000" dirty="0">
                <a:hlinkClick r:id="rId21" tooltip="Get-SCACTemporaryStorage"/>
              </a:rPr>
              <a:t>Get-</a:t>
            </a:r>
            <a:r>
              <a:rPr lang="en-US" sz="2000" dirty="0" err="1">
                <a:hlinkClick r:id="rId21" tooltip="Get-SCACTemporaryStorage"/>
              </a:rPr>
              <a:t>SCACTemporaryStorage</a:t>
            </a:r>
            <a:endParaRPr lang="en-US" sz="2000" dirty="0"/>
          </a:p>
          <a:p>
            <a:r>
              <a:rPr lang="en-US" sz="2000" dirty="0">
                <a:hlinkClick r:id="rId22" tooltip="Get-SCACUserRole"/>
              </a:rPr>
              <a:t>Get-</a:t>
            </a:r>
            <a:r>
              <a:rPr lang="en-US" sz="2000" dirty="0" err="1">
                <a:hlinkClick r:id="rId22" tooltip="Get-SCACUserRole"/>
              </a:rPr>
              <a:t>SCACUserRole</a:t>
            </a:r>
            <a:endParaRPr lang="en-US" sz="2000" dirty="0"/>
          </a:p>
          <a:p>
            <a:r>
              <a:rPr lang="en-US" sz="2000" dirty="0">
                <a:hlinkClick r:id="rId23" tooltip="Remove-SCACAzureSubscription"/>
              </a:rPr>
              <a:t>Remove-</a:t>
            </a:r>
            <a:r>
              <a:rPr lang="en-US" sz="2000" dirty="0" err="1">
                <a:hlinkClick r:id="rId23" tooltip="Remove-SCACAzureSubscription"/>
              </a:rPr>
              <a:t>SCACAzureSubscription</a:t>
            </a:r>
            <a:endParaRPr lang="en-US" sz="2000" dirty="0"/>
          </a:p>
          <a:p>
            <a:r>
              <a:rPr lang="en-US" sz="2000" dirty="0">
                <a:hlinkClick r:id="rId24" tooltip="Remove-SCACCloudSystem"/>
              </a:rPr>
              <a:t>Remove-</a:t>
            </a:r>
            <a:r>
              <a:rPr lang="en-US" sz="2000" dirty="0" err="1">
                <a:hlinkClick r:id="rId24" tooltip="Remove-SCACCloudSystem"/>
              </a:rPr>
              <a:t>SCACCloudSystem</a:t>
            </a:r>
            <a:endParaRPr lang="en-US" sz="2000" dirty="0"/>
          </a:p>
          <a:p>
            <a:r>
              <a:rPr lang="en-US" sz="2000" dirty="0">
                <a:hlinkClick r:id="rId25" tooltip="Remove-SCACShare"/>
              </a:rPr>
              <a:t>Remove-</a:t>
            </a:r>
            <a:r>
              <a:rPr lang="en-US" sz="2000" dirty="0" err="1">
                <a:hlinkClick r:id="rId25" tooltip="Remove-SCACShare"/>
              </a:rPr>
              <a:t>SCACShare</a:t>
            </a:r>
            <a:endParaRPr lang="en-US" sz="2000" dirty="0"/>
          </a:p>
          <a:p>
            <a:r>
              <a:rPr lang="en-US" sz="2000" dirty="0">
                <a:hlinkClick r:id="rId26" tooltip="Remove-SCACUserRole"/>
              </a:rPr>
              <a:t>Remove-</a:t>
            </a:r>
            <a:r>
              <a:rPr lang="en-US" sz="2000" dirty="0" err="1">
                <a:hlinkClick r:id="rId26" tooltip="Remove-SCACUserRole"/>
              </a:rPr>
              <a:t>SCACUserRole</a:t>
            </a:r>
            <a:endParaRPr lang="en-US" sz="2000" dirty="0"/>
          </a:p>
          <a:p>
            <a:r>
              <a:rPr lang="en-US" sz="2000" dirty="0">
                <a:hlinkClick r:id="rId27" tooltip="Remove-SCACUserRoleMember"/>
              </a:rPr>
              <a:t>Remove-</a:t>
            </a:r>
            <a:r>
              <a:rPr lang="en-US" sz="2000" dirty="0" err="1">
                <a:hlinkClick r:id="rId27" tooltip="Remove-SCACUserRoleMember"/>
              </a:rPr>
              <a:t>SCACUserRoleMember</a:t>
            </a:r>
            <a:endParaRPr lang="en-US" sz="2000" dirty="0"/>
          </a:p>
          <a:p>
            <a:r>
              <a:rPr lang="en-US" sz="2000" dirty="0">
                <a:hlinkClick r:id="rId28" tooltip="Remove-SCACUserRoleScope"/>
              </a:rPr>
              <a:t>Remove-</a:t>
            </a:r>
            <a:r>
              <a:rPr lang="en-US" sz="2000" dirty="0" err="1">
                <a:hlinkClick r:id="rId28" tooltip="Remove-SCACUserRoleScope"/>
              </a:rPr>
              <a:t>SCACUserRoleScope</a:t>
            </a:r>
            <a:endParaRPr lang="en-US" sz="2000" dirty="0"/>
          </a:p>
          <a:p>
            <a:r>
              <a:rPr lang="en-US" sz="2000" dirty="0">
                <a:hlinkClick r:id="rId29" tooltip="Resume-SCACServiceDeployment"/>
              </a:rPr>
              <a:t>Resume-</a:t>
            </a:r>
            <a:r>
              <a:rPr lang="en-US" sz="2000" dirty="0" err="1">
                <a:hlinkClick r:id="rId29" tooltip="Resume-SCACServiceDeployment"/>
              </a:rPr>
              <a:t>SCACServiceDeployment</a:t>
            </a:r>
            <a:endParaRPr lang="en-US" sz="2000" dirty="0"/>
          </a:p>
          <a:p>
            <a:r>
              <a:rPr lang="en-US" sz="2000" dirty="0">
                <a:hlinkClick r:id="rId30" tooltip="Set-SCACAdminSetting"/>
              </a:rPr>
              <a:t>Set-</a:t>
            </a:r>
            <a:r>
              <a:rPr lang="en-US" sz="2000" dirty="0" err="1">
                <a:hlinkClick r:id="rId30" tooltip="Set-SCACAdminSetting"/>
              </a:rPr>
              <a:t>SCACAdminSetting</a:t>
            </a:r>
            <a:endParaRPr lang="en-US" sz="2000" dirty="0"/>
          </a:p>
          <a:p>
            <a:r>
              <a:rPr lang="en-US" sz="2000" dirty="0">
                <a:hlinkClick r:id="rId31" tooltip="Set-SCACCloudSystem"/>
              </a:rPr>
              <a:t>Set-</a:t>
            </a:r>
            <a:r>
              <a:rPr lang="en-US" sz="2000" dirty="0" err="1">
                <a:hlinkClick r:id="rId31" tooltip="Set-SCACCloudSystem"/>
              </a:rPr>
              <a:t>SCACCloudSystem</a:t>
            </a:r>
            <a:endParaRPr lang="en-US" sz="2000" dirty="0"/>
          </a:p>
          <a:p>
            <a:r>
              <a:rPr lang="en-US" sz="2000" dirty="0">
                <a:hlinkClick r:id="rId32" tooltip="Set-SCACTemporaryStorage"/>
              </a:rPr>
              <a:t>Set-</a:t>
            </a:r>
            <a:r>
              <a:rPr lang="en-US" sz="2000" dirty="0" err="1">
                <a:hlinkClick r:id="rId32" tooltip="Set-SCACTemporaryStorage"/>
              </a:rPr>
              <a:t>SCACTemporaryStorage</a:t>
            </a:r>
            <a:endParaRPr lang="en-US" sz="2000" dirty="0"/>
          </a:p>
          <a:p>
            <a:r>
              <a:rPr lang="en-US" sz="2000" dirty="0">
                <a:hlinkClick r:id="rId33" tooltip="Suspend-SCACServiceDeployment"/>
              </a:rPr>
              <a:t>Suspend-</a:t>
            </a:r>
            <a:r>
              <a:rPr lang="en-US" sz="2000" dirty="0" err="1">
                <a:hlinkClick r:id="rId33" tooltip="Suspend-SCACServiceDeployment"/>
              </a:rPr>
              <a:t>SCACServiceDeployment</a:t>
            </a:r>
            <a:endParaRPr lang="en-US" sz="2000" dirty="0"/>
          </a:p>
          <a:p>
            <a:endParaRPr lang="en-US" sz="2000" dirty="0"/>
          </a:p>
        </p:txBody>
      </p:sp>
      <p:sp>
        <p:nvSpPr>
          <p:cNvPr id="3" name="Title 2"/>
          <p:cNvSpPr>
            <a:spLocks noGrp="1"/>
          </p:cNvSpPr>
          <p:nvPr>
            <p:ph type="title"/>
          </p:nvPr>
        </p:nvSpPr>
        <p:spPr/>
        <p:txBody>
          <a:bodyPr/>
          <a:lstStyle/>
          <a:p>
            <a:r>
              <a:rPr lang="en-US" dirty="0" smtClean="0"/>
              <a:t>PS &gt; App Controller</a:t>
            </a:r>
            <a:endParaRPr lang="en-US" dirty="0"/>
          </a:p>
        </p:txBody>
      </p:sp>
    </p:spTree>
    <p:extLst>
      <p:ext uri="{BB962C8B-B14F-4D97-AF65-F5344CB8AC3E}">
        <p14:creationId xmlns:p14="http://schemas.microsoft.com/office/powerpoint/2010/main" val="62672270"/>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 &gt; App Controller</a:t>
            </a:r>
            <a:endParaRPr lang="en-US" dirty="0"/>
          </a:p>
        </p:txBody>
      </p:sp>
      <p:sp>
        <p:nvSpPr>
          <p:cNvPr id="4" name="Text Placeholder 3"/>
          <p:cNvSpPr>
            <a:spLocks noGrp="1"/>
          </p:cNvSpPr>
          <p:nvPr>
            <p:ph type="body" sz="quarter" idx="10"/>
          </p:nvPr>
        </p:nvSpPr>
        <p:spPr>
          <a:xfrm>
            <a:off x="274638" y="1212850"/>
            <a:ext cx="11887200" cy="5909310"/>
          </a:xfrm>
        </p:spPr>
        <p:txBody>
          <a:bodyPr/>
          <a:lstStyle/>
          <a:p>
            <a:r>
              <a:rPr lang="en-US" dirty="0"/>
              <a:t>31 </a:t>
            </a:r>
            <a:r>
              <a:rPr lang="en-US" dirty="0" err="1"/>
              <a:t>Cmdlets</a:t>
            </a:r>
            <a:endParaRPr lang="en-US" dirty="0"/>
          </a:p>
          <a:p>
            <a:r>
              <a:rPr lang="en-US" dirty="0"/>
              <a:t>Manage Azure Services</a:t>
            </a:r>
          </a:p>
          <a:p>
            <a:r>
              <a:rPr lang="en-US" dirty="0"/>
              <a:t>Working with Azure (Images, Disks,…)</a:t>
            </a:r>
          </a:p>
          <a:p>
            <a:r>
              <a:rPr lang="en-US" dirty="0"/>
              <a:t>Working with Security (User, Roles, Scopes,…)</a:t>
            </a:r>
          </a:p>
          <a:p>
            <a:r>
              <a:rPr lang="en-US" dirty="0"/>
              <a:t>Manage Azure Account (Subscriptions, </a:t>
            </a:r>
            <a:r>
              <a:rPr lang="en-US" dirty="0" err="1"/>
              <a:t>AdminSettings</a:t>
            </a:r>
            <a:r>
              <a:rPr lang="en-US" dirty="0" smtClean="0"/>
              <a:t>,…)</a:t>
            </a:r>
            <a:endParaRPr lang="en-US" sz="4000" dirty="0">
              <a:hlinkClick r:id="rId3"/>
            </a:endParaRPr>
          </a:p>
          <a:p>
            <a:r>
              <a:rPr lang="en-US" dirty="0">
                <a:hlinkClick r:id="rId3"/>
              </a:rPr>
              <a:t>http://technet.microsoft.com/en-us/library/hh545244.aspx</a:t>
            </a:r>
            <a:r>
              <a:rPr lang="en-US" dirty="0"/>
              <a:t> </a:t>
            </a:r>
          </a:p>
          <a:p>
            <a:endParaRPr lang="de-AT" dirty="0"/>
          </a:p>
        </p:txBody>
      </p:sp>
    </p:spTree>
    <p:extLst>
      <p:ext uri="{BB962C8B-B14F-4D97-AF65-F5344CB8AC3E}">
        <p14:creationId xmlns:p14="http://schemas.microsoft.com/office/powerpoint/2010/main" val="355732217"/>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Configuration Manager</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526772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PS &gt; </a:t>
            </a:r>
            <a:r>
              <a:rPr lang="en-US" dirty="0" err="1" smtClean="0"/>
              <a:t>Config</a:t>
            </a:r>
            <a:r>
              <a:rPr lang="en-US" dirty="0" smtClean="0"/>
              <a:t> Manager</a:t>
            </a:r>
            <a:endParaRPr lang="en-US" dirty="0"/>
          </a:p>
        </p:txBody>
      </p:sp>
      <p:sp>
        <p:nvSpPr>
          <p:cNvPr id="5" name="Text Placeholder 4"/>
          <p:cNvSpPr>
            <a:spLocks noGrp="1"/>
          </p:cNvSpPr>
          <p:nvPr>
            <p:ph type="body" sz="quarter" idx="10"/>
          </p:nvPr>
        </p:nvSpPr>
        <p:spPr>
          <a:xfrm>
            <a:off x="274638" y="1212850"/>
            <a:ext cx="11887200" cy="4801314"/>
          </a:xfrm>
        </p:spPr>
        <p:txBody>
          <a:bodyPr/>
          <a:lstStyle/>
          <a:p>
            <a:r>
              <a:rPr lang="de-AT" dirty="0" smtClean="0"/>
              <a:t>471 Cmdlets for SCCM</a:t>
            </a:r>
          </a:p>
          <a:p>
            <a:pPr lvl="1"/>
            <a:r>
              <a:rPr lang="de-AT" dirty="0" smtClean="0"/>
              <a:t>Add</a:t>
            </a:r>
          </a:p>
          <a:p>
            <a:pPr lvl="1"/>
            <a:r>
              <a:rPr lang="de-AT" dirty="0" smtClean="0"/>
              <a:t>Enable/Disable</a:t>
            </a:r>
          </a:p>
          <a:p>
            <a:pPr lvl="1"/>
            <a:r>
              <a:rPr lang="de-AT" dirty="0" smtClean="0"/>
              <a:t>Export</a:t>
            </a:r>
          </a:p>
          <a:p>
            <a:pPr lvl="1"/>
            <a:r>
              <a:rPr lang="de-AT" dirty="0" smtClean="0"/>
              <a:t>Get </a:t>
            </a:r>
          </a:p>
          <a:p>
            <a:pPr lvl="1"/>
            <a:r>
              <a:rPr lang="de-AT" dirty="0" smtClean="0"/>
              <a:t>Import</a:t>
            </a:r>
          </a:p>
          <a:p>
            <a:pPr lvl="1"/>
            <a:r>
              <a:rPr lang="de-AT" dirty="0" smtClean="0"/>
              <a:t>Invoke</a:t>
            </a:r>
          </a:p>
          <a:p>
            <a:pPr lvl="1"/>
            <a:r>
              <a:rPr lang="de-AT" dirty="0" smtClean="0"/>
              <a:t>New</a:t>
            </a:r>
          </a:p>
          <a:p>
            <a:pPr lvl="1"/>
            <a:r>
              <a:rPr lang="de-AT" dirty="0" smtClean="0"/>
              <a:t>Remove</a:t>
            </a:r>
          </a:p>
          <a:p>
            <a:pPr lvl="1"/>
            <a:r>
              <a:rPr lang="de-AT" dirty="0" smtClean="0"/>
              <a:t>Set</a:t>
            </a:r>
          </a:p>
          <a:p>
            <a:pPr lvl="1"/>
            <a:r>
              <a:rPr lang="de-AT" dirty="0" smtClean="0"/>
              <a:t>Update</a:t>
            </a:r>
            <a:endParaRPr lang="de-AT" dirty="0"/>
          </a:p>
        </p:txBody>
      </p:sp>
    </p:spTree>
    <p:extLst>
      <p:ext uri="{BB962C8B-B14F-4D97-AF65-F5344CB8AC3E}">
        <p14:creationId xmlns:p14="http://schemas.microsoft.com/office/powerpoint/2010/main" val="326553426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Data Protection Manager </a:t>
            </a: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4252013459"/>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11887200" cy="3176254"/>
          </a:xfrm>
        </p:spPr>
        <p:txBody>
          <a:bodyPr/>
          <a:lstStyle/>
          <a:p>
            <a:r>
              <a:rPr lang="en-US" dirty="0" smtClean="0"/>
              <a:t>Introduction to </a:t>
            </a:r>
            <a:r>
              <a:rPr lang="en-US" dirty="0" smtClean="0"/>
              <a:t>Automation</a:t>
            </a:r>
            <a:endParaRPr lang="en-US" dirty="0" smtClean="0"/>
          </a:p>
          <a:p>
            <a:r>
              <a:rPr lang="en-US" dirty="0"/>
              <a:t>Introduction to PowerShell </a:t>
            </a:r>
            <a:endParaRPr lang="en-US" dirty="0" smtClean="0"/>
          </a:p>
          <a:p>
            <a:r>
              <a:rPr lang="en-US" dirty="0" smtClean="0"/>
              <a:t>Windows PowerShell </a:t>
            </a:r>
            <a:r>
              <a:rPr lang="en-US" dirty="0" smtClean="0"/>
              <a:t>and System Center 2012 </a:t>
            </a:r>
            <a:r>
              <a:rPr lang="en-US" dirty="0" smtClean="0"/>
              <a:t>SP1</a:t>
            </a:r>
          </a:p>
          <a:p>
            <a:r>
              <a:rPr lang="en-US" dirty="0" smtClean="0"/>
              <a:t>Integration and many samples</a:t>
            </a:r>
            <a:endParaRPr lang="en-US" dirty="0" smtClean="0"/>
          </a:p>
          <a:p>
            <a:pPr lvl="1"/>
            <a:endParaRPr lang="en-CA" dirty="0"/>
          </a:p>
        </p:txBody>
      </p:sp>
      <p:sp>
        <p:nvSpPr>
          <p:cNvPr id="2" name="Title 1"/>
          <p:cNvSpPr>
            <a:spLocks noGrp="1"/>
          </p:cNvSpPr>
          <p:nvPr>
            <p:ph type="title"/>
          </p:nvPr>
        </p:nvSpPr>
        <p:spPr/>
        <p:txBody>
          <a:bodyPr/>
          <a:lstStyle/>
          <a:p>
            <a:r>
              <a:rPr lang="en-CA" dirty="0" smtClean="0"/>
              <a:t>Agenda</a:t>
            </a:r>
            <a:endParaRPr lang="en-CA" dirty="0"/>
          </a:p>
        </p:txBody>
      </p:sp>
    </p:spTree>
    <p:extLst>
      <p:ext uri="{BB962C8B-B14F-4D97-AF65-F5344CB8AC3E}">
        <p14:creationId xmlns:p14="http://schemas.microsoft.com/office/powerpoint/2010/main" val="120345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54874"/>
          </a:xfrm>
        </p:spPr>
        <p:txBody>
          <a:bodyPr/>
          <a:lstStyle/>
          <a:p>
            <a:r>
              <a:rPr lang="en-US" sz="3200" dirty="0" smtClean="0"/>
              <a:t>~125 </a:t>
            </a:r>
            <a:r>
              <a:rPr lang="en-US" sz="3200" dirty="0" err="1"/>
              <a:t>Cmdlets</a:t>
            </a:r>
            <a:endParaRPr lang="en-US" sz="3200" dirty="0"/>
          </a:p>
          <a:p>
            <a:r>
              <a:rPr lang="en-US" sz="3200" dirty="0"/>
              <a:t>Manage </a:t>
            </a:r>
            <a:r>
              <a:rPr lang="en-US" sz="3200" dirty="0" smtClean="0"/>
              <a:t>Protection Groups, Production Server</a:t>
            </a:r>
          </a:p>
          <a:p>
            <a:r>
              <a:rPr lang="en-US" sz="3200" dirty="0" smtClean="0"/>
              <a:t>Working with Libraries, Tapes, Data Source,…</a:t>
            </a:r>
            <a:endParaRPr lang="en-US" sz="3200" dirty="0"/>
          </a:p>
          <a:p>
            <a:r>
              <a:rPr lang="en-US" sz="3200" dirty="0" smtClean="0"/>
              <a:t>Managing security (Roles, </a:t>
            </a:r>
            <a:r>
              <a:rPr lang="en-US" sz="3200" dirty="0" err="1" smtClean="0"/>
              <a:t>SecurityGroups</a:t>
            </a:r>
            <a:r>
              <a:rPr lang="en-US" sz="3200" dirty="0" smtClean="0"/>
              <a:t>,…)</a:t>
            </a:r>
            <a:endParaRPr lang="en-US" sz="3200" dirty="0"/>
          </a:p>
          <a:p>
            <a:pPr marL="342900" lvl="1" indent="0">
              <a:buNone/>
            </a:pPr>
            <a:endParaRPr lang="en-US" sz="1600" dirty="0">
              <a:hlinkClick r:id="rId2"/>
            </a:endParaRPr>
          </a:p>
          <a:p>
            <a:r>
              <a:rPr lang="en-US" dirty="0">
                <a:hlinkClick r:id="rId3"/>
              </a:rPr>
              <a:t>http://technet.microsoft.com/en-us/library/hh881679(v=sc.10).</a:t>
            </a:r>
            <a:r>
              <a:rPr lang="en-US" dirty="0" smtClean="0">
                <a:hlinkClick r:id="rId3"/>
              </a:rPr>
              <a:t>aspx</a:t>
            </a:r>
            <a:r>
              <a:rPr lang="en-US" dirty="0" smtClean="0"/>
              <a:t> </a:t>
            </a:r>
            <a:endParaRPr lang="en-US" dirty="0"/>
          </a:p>
        </p:txBody>
      </p:sp>
      <p:sp>
        <p:nvSpPr>
          <p:cNvPr id="3" name="Title 2"/>
          <p:cNvSpPr>
            <a:spLocks noGrp="1"/>
          </p:cNvSpPr>
          <p:nvPr>
            <p:ph type="title"/>
          </p:nvPr>
        </p:nvSpPr>
        <p:spPr/>
        <p:txBody>
          <a:bodyPr/>
          <a:lstStyle/>
          <a:p>
            <a:r>
              <a:rPr lang="en-US" dirty="0" smtClean="0"/>
              <a:t>PS &gt; </a:t>
            </a:r>
            <a:r>
              <a:rPr lang="en-US" dirty="0" smtClean="0"/>
              <a:t>Data Protection Manager</a:t>
            </a:r>
            <a:endParaRPr lang="en-US" dirty="0"/>
          </a:p>
        </p:txBody>
      </p:sp>
    </p:spTree>
    <p:extLst>
      <p:ext uri="{BB962C8B-B14F-4D97-AF65-F5344CB8AC3E}">
        <p14:creationId xmlns:p14="http://schemas.microsoft.com/office/powerpoint/2010/main" val="53837167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1"/>
            <a:ext cx="11887200" cy="5781674"/>
          </a:xfrm>
        </p:spPr>
        <p:txBody>
          <a:bodyPr numCol="4"/>
          <a:lstStyle/>
          <a:p>
            <a:r>
              <a:rPr lang="en-US" sz="1050" dirty="0">
                <a:hlinkClick r:id="rId3" tooltip="Add-DPMBackupNetworkAddress"/>
              </a:rPr>
              <a:t>Add-</a:t>
            </a:r>
            <a:r>
              <a:rPr lang="en-US" sz="1050" dirty="0" err="1">
                <a:hlinkClick r:id="rId3" tooltip="Add-DPMBackupNetworkAddress"/>
              </a:rPr>
              <a:t>DPMBackupNetworkAddress</a:t>
            </a:r>
            <a:endParaRPr lang="en-US" sz="1050" dirty="0"/>
          </a:p>
          <a:p>
            <a:r>
              <a:rPr lang="en-US" sz="1050" dirty="0">
                <a:hlinkClick r:id="rId4" tooltip="Add-DPMChildDatasource"/>
              </a:rPr>
              <a:t>Add-</a:t>
            </a:r>
            <a:r>
              <a:rPr lang="en-US" sz="1050" dirty="0" err="1">
                <a:hlinkClick r:id="rId4" tooltip="Add-DPMChildDatasource"/>
              </a:rPr>
              <a:t>DPMChildDatasource</a:t>
            </a:r>
            <a:endParaRPr lang="en-US" sz="1050" dirty="0"/>
          </a:p>
          <a:p>
            <a:r>
              <a:rPr lang="en-US" sz="1050" dirty="0">
                <a:hlinkClick r:id="rId5" tooltip="Add-DPMDisk"/>
              </a:rPr>
              <a:t>Add-</a:t>
            </a:r>
            <a:r>
              <a:rPr lang="en-US" sz="1050" dirty="0" err="1">
                <a:hlinkClick r:id="rId5" tooltip="Add-DPMDisk"/>
              </a:rPr>
              <a:t>DPMDisk</a:t>
            </a:r>
            <a:endParaRPr lang="en-US" sz="1050" dirty="0"/>
          </a:p>
          <a:p>
            <a:r>
              <a:rPr lang="en-US" sz="1050" dirty="0">
                <a:hlinkClick r:id="rId6" tooltip="Add-DPMRecoveryItem"/>
              </a:rPr>
              <a:t>Add-</a:t>
            </a:r>
            <a:r>
              <a:rPr lang="en-US" sz="1050" dirty="0" err="1">
                <a:hlinkClick r:id="rId6" tooltip="Add-DPMRecoveryItem"/>
              </a:rPr>
              <a:t>DPMRecoveryItem</a:t>
            </a:r>
            <a:endParaRPr lang="en-US" sz="1050" dirty="0"/>
          </a:p>
          <a:p>
            <a:r>
              <a:rPr lang="en-US" sz="1050" dirty="0">
                <a:hlinkClick r:id="rId7" tooltip="Add-DPMRecoveryTarget"/>
              </a:rPr>
              <a:t>Add-</a:t>
            </a:r>
            <a:r>
              <a:rPr lang="en-US" sz="1050" dirty="0" err="1">
                <a:hlinkClick r:id="rId7" tooltip="Add-DPMRecoveryTarget"/>
              </a:rPr>
              <a:t>DPMRecoveryTarget</a:t>
            </a:r>
            <a:endParaRPr lang="en-US" sz="1050" dirty="0"/>
          </a:p>
          <a:p>
            <a:r>
              <a:rPr lang="en-US" sz="1050" dirty="0">
                <a:hlinkClick r:id="rId8" tooltip="Add-DPMSecurityGroup"/>
              </a:rPr>
              <a:t>Add-</a:t>
            </a:r>
            <a:r>
              <a:rPr lang="en-US" sz="1050" dirty="0" err="1">
                <a:hlinkClick r:id="rId8" tooltip="Add-DPMSecurityGroup"/>
              </a:rPr>
              <a:t>DPMSecurityGroup</a:t>
            </a:r>
            <a:endParaRPr lang="en-US" sz="1050" dirty="0"/>
          </a:p>
          <a:p>
            <a:r>
              <a:rPr lang="en-US" sz="1050" dirty="0">
                <a:hlinkClick r:id="rId9" tooltip="Add-DPMTape"/>
              </a:rPr>
              <a:t>Add-</a:t>
            </a:r>
            <a:r>
              <a:rPr lang="en-US" sz="1050" dirty="0" err="1">
                <a:hlinkClick r:id="rId9" tooltip="Add-DPMTape"/>
              </a:rPr>
              <a:t>DPMTape</a:t>
            </a:r>
            <a:endParaRPr lang="en-US" sz="1050" dirty="0"/>
          </a:p>
          <a:p>
            <a:r>
              <a:rPr lang="en-US" sz="1050" dirty="0">
                <a:hlinkClick r:id="rId10" tooltip="Connect-DPMServer"/>
              </a:rPr>
              <a:t>Connect-</a:t>
            </a:r>
            <a:r>
              <a:rPr lang="en-US" sz="1050" dirty="0" err="1">
                <a:hlinkClick r:id="rId10" tooltip="Connect-DPMServer"/>
              </a:rPr>
              <a:t>DPMServer</a:t>
            </a:r>
            <a:endParaRPr lang="en-US" sz="1050" dirty="0"/>
          </a:p>
          <a:p>
            <a:r>
              <a:rPr lang="en-US" sz="1050" dirty="0">
                <a:hlinkClick r:id="rId11" tooltip="Copy-DPMTapeData"/>
              </a:rPr>
              <a:t>Copy-</a:t>
            </a:r>
            <a:r>
              <a:rPr lang="en-US" sz="1050" dirty="0" err="1">
                <a:hlinkClick r:id="rId11" tooltip="Copy-DPMTapeData"/>
              </a:rPr>
              <a:t>DPMTapeData</a:t>
            </a:r>
            <a:endParaRPr lang="en-US" sz="1050" dirty="0"/>
          </a:p>
          <a:p>
            <a:r>
              <a:rPr lang="en-US" sz="1050" dirty="0">
                <a:hlinkClick r:id="rId12" tooltip="Disable-DPMLibrary"/>
              </a:rPr>
              <a:t>Disable-</a:t>
            </a:r>
            <a:r>
              <a:rPr lang="en-US" sz="1050" dirty="0" err="1">
                <a:hlinkClick r:id="rId12" tooltip="Disable-DPMLibrary"/>
              </a:rPr>
              <a:t>DPMLibrary</a:t>
            </a:r>
            <a:endParaRPr lang="en-US" sz="1050" dirty="0"/>
          </a:p>
          <a:p>
            <a:r>
              <a:rPr lang="en-US" sz="1050" dirty="0">
                <a:hlinkClick r:id="rId13" tooltip="Disable-DPMProductionServer"/>
              </a:rPr>
              <a:t>Disable-</a:t>
            </a:r>
            <a:r>
              <a:rPr lang="en-US" sz="1050" dirty="0" err="1">
                <a:hlinkClick r:id="rId13" tooltip="Disable-DPMProductionServer"/>
              </a:rPr>
              <a:t>DPMProductionServer</a:t>
            </a:r>
            <a:endParaRPr lang="en-US" sz="1050" dirty="0"/>
          </a:p>
          <a:p>
            <a:r>
              <a:rPr lang="en-US" sz="1050" dirty="0">
                <a:hlinkClick r:id="rId14" tooltip="Disable-DPMTapeDrive"/>
              </a:rPr>
              <a:t>Disable-</a:t>
            </a:r>
            <a:r>
              <a:rPr lang="en-US" sz="1050" dirty="0" err="1">
                <a:hlinkClick r:id="rId14" tooltip="Disable-DPMTapeDrive"/>
              </a:rPr>
              <a:t>DPMTapeDrive</a:t>
            </a:r>
            <a:endParaRPr lang="en-US" sz="1050" dirty="0"/>
          </a:p>
          <a:p>
            <a:r>
              <a:rPr lang="en-US" sz="1050" dirty="0">
                <a:hlinkClick r:id="rId15" tooltip="Disconnect-DPMServer"/>
              </a:rPr>
              <a:t>Disconnect-</a:t>
            </a:r>
            <a:r>
              <a:rPr lang="en-US" sz="1050" dirty="0" err="1">
                <a:hlinkClick r:id="rId15" tooltip="Disconnect-DPMServer"/>
              </a:rPr>
              <a:t>DPMServer</a:t>
            </a:r>
            <a:endParaRPr lang="en-US" sz="1050" dirty="0"/>
          </a:p>
          <a:p>
            <a:r>
              <a:rPr lang="en-US" sz="1050" dirty="0">
                <a:hlinkClick r:id="rId16" tooltip="Edit-DPMDiskAllocation"/>
              </a:rPr>
              <a:t>Edit-</a:t>
            </a:r>
            <a:r>
              <a:rPr lang="en-US" sz="1050" dirty="0" err="1">
                <a:hlinkClick r:id="rId16" tooltip="Edit-DPMDiskAllocation"/>
              </a:rPr>
              <a:t>DPMDiskAllocation</a:t>
            </a:r>
            <a:endParaRPr lang="en-US" sz="1050" dirty="0"/>
          </a:p>
          <a:p>
            <a:r>
              <a:rPr lang="en-US" sz="1050" dirty="0">
                <a:hlinkClick r:id="rId17" tooltip="Enable-DPMLibrary"/>
              </a:rPr>
              <a:t>Enable-</a:t>
            </a:r>
            <a:r>
              <a:rPr lang="en-US" sz="1050" dirty="0" err="1">
                <a:hlinkClick r:id="rId17" tooltip="Enable-DPMLibrary"/>
              </a:rPr>
              <a:t>DPMLibrary</a:t>
            </a:r>
            <a:endParaRPr lang="en-US" sz="1050" dirty="0"/>
          </a:p>
          <a:p>
            <a:r>
              <a:rPr lang="en-US" sz="1050" dirty="0">
                <a:hlinkClick r:id="rId18" tooltip="Enable-DPMProductionServer"/>
              </a:rPr>
              <a:t>Enable-</a:t>
            </a:r>
            <a:r>
              <a:rPr lang="en-US" sz="1050" dirty="0" err="1">
                <a:hlinkClick r:id="rId18" tooltip="Enable-DPMProductionServer"/>
              </a:rPr>
              <a:t>DPMProductionServer</a:t>
            </a:r>
            <a:endParaRPr lang="en-US" sz="1050" dirty="0"/>
          </a:p>
          <a:p>
            <a:r>
              <a:rPr lang="en-US" sz="1050" dirty="0">
                <a:hlinkClick r:id="rId19" tooltip="Enable-DPMTapeDrive"/>
              </a:rPr>
              <a:t>Enable-</a:t>
            </a:r>
            <a:r>
              <a:rPr lang="en-US" sz="1050" dirty="0" err="1">
                <a:hlinkClick r:id="rId19" tooltip="Enable-DPMTapeDrive"/>
              </a:rPr>
              <a:t>DPMTapeDrive</a:t>
            </a:r>
            <a:endParaRPr lang="en-US" sz="1050" dirty="0"/>
          </a:p>
          <a:p>
            <a:r>
              <a:rPr lang="en-US" sz="1050" dirty="0">
                <a:hlinkClick r:id="rId20" tooltip="Get-DPMAccessLicense"/>
              </a:rPr>
              <a:t>Get-</a:t>
            </a:r>
            <a:r>
              <a:rPr lang="en-US" sz="1050" dirty="0" err="1">
                <a:hlinkClick r:id="rId20" tooltip="Get-DPMAccessLicense"/>
              </a:rPr>
              <a:t>DPMAccessLicense</a:t>
            </a:r>
            <a:endParaRPr lang="en-US" sz="1050" dirty="0"/>
          </a:p>
          <a:p>
            <a:r>
              <a:rPr lang="en-US" sz="1050" dirty="0">
                <a:hlinkClick r:id="rId21" tooltip="Get-DPMAlert"/>
              </a:rPr>
              <a:t>Get-</a:t>
            </a:r>
            <a:r>
              <a:rPr lang="en-US" sz="1050" dirty="0" err="1">
                <a:hlinkClick r:id="rId21" tooltip="Get-DPMAlert"/>
              </a:rPr>
              <a:t>DPMAlert</a:t>
            </a:r>
            <a:endParaRPr lang="en-US" sz="1050" dirty="0"/>
          </a:p>
          <a:p>
            <a:r>
              <a:rPr lang="en-US" sz="1050" dirty="0">
                <a:hlinkClick r:id="rId22" tooltip="Get-DPMAutoProtectIntent"/>
              </a:rPr>
              <a:t>Get-</a:t>
            </a:r>
            <a:r>
              <a:rPr lang="en-US" sz="1050" dirty="0" err="1">
                <a:hlinkClick r:id="rId22" tooltip="Get-DPMAutoProtectIntent"/>
              </a:rPr>
              <a:t>DPMAutoProtectIntent</a:t>
            </a:r>
            <a:endParaRPr lang="en-US" sz="1050" dirty="0"/>
          </a:p>
          <a:p>
            <a:r>
              <a:rPr lang="en-US" sz="1050" dirty="0">
                <a:hlinkClick r:id="rId23" tooltip="Get-DPMBackupNetworkAddress"/>
              </a:rPr>
              <a:t>Get-</a:t>
            </a:r>
            <a:r>
              <a:rPr lang="en-US" sz="1050" dirty="0" err="1">
                <a:hlinkClick r:id="rId23" tooltip="Get-DPMBackupNetworkAddress"/>
              </a:rPr>
              <a:t>DPMBackupNetworkAddress</a:t>
            </a:r>
            <a:endParaRPr lang="en-US" sz="1050" dirty="0"/>
          </a:p>
          <a:p>
            <a:r>
              <a:rPr lang="en-US" sz="1050" dirty="0">
                <a:hlinkClick r:id="rId24" tooltip="Get-DPMChildDatasource"/>
              </a:rPr>
              <a:t>Get-</a:t>
            </a:r>
            <a:r>
              <a:rPr lang="en-US" sz="1050" dirty="0" err="1">
                <a:hlinkClick r:id="rId24" tooltip="Get-DPMChildDatasource"/>
              </a:rPr>
              <a:t>DPMChildDatasource</a:t>
            </a:r>
            <a:endParaRPr lang="en-US" sz="1050" dirty="0"/>
          </a:p>
          <a:p>
            <a:r>
              <a:rPr lang="en-US" sz="1050" dirty="0">
                <a:hlinkClick r:id="rId25" tooltip="Get-DPMCloudSubscription"/>
              </a:rPr>
              <a:t>Get-</a:t>
            </a:r>
            <a:r>
              <a:rPr lang="en-US" sz="1050" dirty="0" err="1">
                <a:hlinkClick r:id="rId25" tooltip="Get-DPMCloudSubscription"/>
              </a:rPr>
              <a:t>DPMCloudSubscription</a:t>
            </a:r>
            <a:endParaRPr lang="en-US" sz="1050" dirty="0"/>
          </a:p>
          <a:p>
            <a:r>
              <a:rPr lang="en-US" sz="1050" dirty="0">
                <a:hlinkClick r:id="rId26" tooltip="Get-DPMCloudSubscriptionSetting"/>
              </a:rPr>
              <a:t>Get-</a:t>
            </a:r>
            <a:r>
              <a:rPr lang="en-US" sz="1050" dirty="0" err="1">
                <a:hlinkClick r:id="rId26" tooltip="Get-DPMCloudSubscriptionSetting"/>
              </a:rPr>
              <a:t>DPMCloudSubscriptionSetting</a:t>
            </a:r>
            <a:endParaRPr lang="en-US" sz="1050" dirty="0"/>
          </a:p>
          <a:p>
            <a:r>
              <a:rPr lang="en-US" sz="1050" dirty="0">
                <a:hlinkClick r:id="rId27" tooltip="Get-DPMDatasetStatus"/>
              </a:rPr>
              <a:t>Get-</a:t>
            </a:r>
            <a:r>
              <a:rPr lang="en-US" sz="1050" dirty="0" err="1">
                <a:hlinkClick r:id="rId27" tooltip="Get-DPMDatasetStatus"/>
              </a:rPr>
              <a:t>DPMDatasetStatus</a:t>
            </a:r>
            <a:endParaRPr lang="en-US" sz="1050" dirty="0"/>
          </a:p>
          <a:p>
            <a:r>
              <a:rPr lang="en-US" sz="1050" dirty="0">
                <a:hlinkClick r:id="rId28" tooltip="Get-DPMDatasource"/>
              </a:rPr>
              <a:t>Get-</a:t>
            </a:r>
            <a:r>
              <a:rPr lang="en-US" sz="1050" dirty="0" err="1">
                <a:hlinkClick r:id="rId28" tooltip="Get-DPMDatasource"/>
              </a:rPr>
              <a:t>DPMDatasource</a:t>
            </a:r>
            <a:endParaRPr lang="en-US" sz="1050" dirty="0"/>
          </a:p>
          <a:p>
            <a:r>
              <a:rPr lang="en-US" sz="1050" dirty="0">
                <a:hlinkClick r:id="rId29" tooltip="Get-DPMDatasourceProtectionOption"/>
              </a:rPr>
              <a:t>Get-</a:t>
            </a:r>
            <a:r>
              <a:rPr lang="en-US" sz="1050" dirty="0" err="1">
                <a:hlinkClick r:id="rId29" tooltip="Get-DPMDatasourceProtectionOption"/>
              </a:rPr>
              <a:t>DPMDatasourceProtectionOption</a:t>
            </a:r>
            <a:endParaRPr lang="en-US" sz="1050" dirty="0"/>
          </a:p>
          <a:p>
            <a:r>
              <a:rPr lang="en-US" sz="1050" dirty="0">
                <a:hlinkClick r:id="rId30" tooltip="Get-DPMDisk"/>
              </a:rPr>
              <a:t>Get-</a:t>
            </a:r>
            <a:r>
              <a:rPr lang="en-US" sz="1050" dirty="0" err="1">
                <a:hlinkClick r:id="rId30" tooltip="Get-DPMDisk"/>
              </a:rPr>
              <a:t>DPMDisk</a:t>
            </a:r>
            <a:endParaRPr lang="en-US" sz="1050" dirty="0"/>
          </a:p>
          <a:p>
            <a:r>
              <a:rPr lang="en-US" sz="1050" dirty="0">
                <a:hlinkClick r:id="rId31" tooltip="Get-DPMGlobalProperty"/>
              </a:rPr>
              <a:t>Get-</a:t>
            </a:r>
            <a:r>
              <a:rPr lang="en-US" sz="1050" dirty="0" err="1">
                <a:hlinkClick r:id="rId31" tooltip="Get-DPMGlobalProperty"/>
              </a:rPr>
              <a:t>DPMGlobalProperty</a:t>
            </a:r>
            <a:endParaRPr lang="en-US" sz="1050" dirty="0"/>
          </a:p>
          <a:p>
            <a:r>
              <a:rPr lang="en-US" sz="1050" dirty="0">
                <a:hlinkClick r:id="rId32" tooltip="Get-DPMHeadlessDataset"/>
              </a:rPr>
              <a:t>Get-</a:t>
            </a:r>
            <a:r>
              <a:rPr lang="en-US" sz="1050" dirty="0" err="1">
                <a:hlinkClick r:id="rId32" tooltip="Get-DPMHeadlessDataset"/>
              </a:rPr>
              <a:t>DPMHeadlessDataset</a:t>
            </a:r>
            <a:endParaRPr lang="en-US" sz="1050" dirty="0"/>
          </a:p>
          <a:p>
            <a:r>
              <a:rPr lang="en-US" sz="1050" dirty="0">
                <a:hlinkClick r:id="rId33" tooltip="Get-DPMJob"/>
              </a:rPr>
              <a:t>Get-</a:t>
            </a:r>
            <a:r>
              <a:rPr lang="en-US" sz="1050" dirty="0" err="1">
                <a:hlinkClick r:id="rId33" tooltip="Get-DPMJob"/>
              </a:rPr>
              <a:t>DPMJob</a:t>
            </a:r>
            <a:endParaRPr lang="en-US" sz="1050" dirty="0"/>
          </a:p>
          <a:p>
            <a:r>
              <a:rPr lang="en-US" sz="1050" dirty="0">
                <a:hlinkClick r:id="rId34" tooltip="Get-DPMLibrary"/>
              </a:rPr>
              <a:t>Get-</a:t>
            </a:r>
            <a:r>
              <a:rPr lang="en-US" sz="1050" dirty="0" err="1">
                <a:hlinkClick r:id="rId34" tooltip="Get-DPMLibrary"/>
              </a:rPr>
              <a:t>DPMLibrary</a:t>
            </a:r>
            <a:endParaRPr lang="en-US" sz="1050" dirty="0"/>
          </a:p>
          <a:p>
            <a:r>
              <a:rPr lang="en-US" sz="1050" dirty="0">
                <a:hlinkClick r:id="rId35" tooltip="Get-DPMMaintenanceJobStartTime"/>
              </a:rPr>
              <a:t>Get-</a:t>
            </a:r>
            <a:r>
              <a:rPr lang="en-US" sz="1050" dirty="0" err="1">
                <a:hlinkClick r:id="rId35" tooltip="Get-DPMMaintenanceJobStartTime"/>
              </a:rPr>
              <a:t>DPMMaintenanceJobStartTime</a:t>
            </a:r>
            <a:endParaRPr lang="en-US" sz="1050" dirty="0"/>
          </a:p>
          <a:p>
            <a:r>
              <a:rPr lang="en-US" sz="1050" dirty="0">
                <a:hlinkClick r:id="rId36" tooltip="Get-DPMModifiableProtectionGroup"/>
              </a:rPr>
              <a:t>Get-</a:t>
            </a:r>
            <a:r>
              <a:rPr lang="en-US" sz="1050" dirty="0" err="1">
                <a:hlinkClick r:id="rId36" tooltip="Get-DPMModifiableProtectionGroup"/>
              </a:rPr>
              <a:t>DPMModifiableProtectionGroup</a:t>
            </a:r>
            <a:endParaRPr lang="en-US" sz="1050" dirty="0"/>
          </a:p>
          <a:p>
            <a:r>
              <a:rPr lang="en-US" sz="1050" dirty="0">
                <a:hlinkClick r:id="rId37" tooltip="Get-DPMPGSet"/>
              </a:rPr>
              <a:t>Get-</a:t>
            </a:r>
            <a:r>
              <a:rPr lang="en-US" sz="1050" dirty="0" err="1">
                <a:hlinkClick r:id="rId37" tooltip="Get-DPMPGSet"/>
              </a:rPr>
              <a:t>DPMPGSet</a:t>
            </a:r>
            <a:endParaRPr lang="en-US" sz="1050" dirty="0"/>
          </a:p>
          <a:p>
            <a:r>
              <a:rPr lang="en-US" sz="1050" dirty="0">
                <a:hlinkClick r:id="rId38" tooltip="Get-DPMPolicyObjective"/>
              </a:rPr>
              <a:t>Get-</a:t>
            </a:r>
            <a:r>
              <a:rPr lang="en-US" sz="1050" dirty="0" err="1">
                <a:hlinkClick r:id="rId38" tooltip="Get-DPMPolicyObjective"/>
              </a:rPr>
              <a:t>DPMPolicyObjective</a:t>
            </a:r>
            <a:endParaRPr lang="en-US" sz="1050" dirty="0"/>
          </a:p>
          <a:p>
            <a:r>
              <a:rPr lang="en-US" sz="1050" dirty="0">
                <a:hlinkClick r:id="rId39" tooltip="Get-DPMPolicySchedule"/>
              </a:rPr>
              <a:t>Get-</a:t>
            </a:r>
            <a:r>
              <a:rPr lang="en-US" sz="1050" dirty="0" err="1">
                <a:hlinkClick r:id="rId39" tooltip="Get-DPMPolicySchedule"/>
              </a:rPr>
              <a:t>DPMPolicySchedule</a:t>
            </a:r>
            <a:endParaRPr lang="en-US" sz="1050" dirty="0"/>
          </a:p>
          <a:p>
            <a:r>
              <a:rPr lang="en-US" sz="1050" dirty="0">
                <a:hlinkClick r:id="rId40" tooltip="Get-DPMProductionCluster"/>
              </a:rPr>
              <a:t>Get-</a:t>
            </a:r>
            <a:r>
              <a:rPr lang="en-US" sz="1050" dirty="0" err="1">
                <a:hlinkClick r:id="rId40" tooltip="Get-DPMProductionCluster"/>
              </a:rPr>
              <a:t>DPMProductionCluster</a:t>
            </a:r>
            <a:endParaRPr lang="en-US" sz="1050" dirty="0"/>
          </a:p>
          <a:p>
            <a:r>
              <a:rPr lang="en-US" sz="1050" dirty="0">
                <a:hlinkClick r:id="rId41" tooltip="Get-DPMProductionServer"/>
              </a:rPr>
              <a:t>Get-</a:t>
            </a:r>
            <a:r>
              <a:rPr lang="en-US" sz="1050" dirty="0" err="1">
                <a:hlinkClick r:id="rId41" tooltip="Get-DPMProductionServer"/>
              </a:rPr>
              <a:t>DPMProductionServer</a:t>
            </a:r>
            <a:endParaRPr lang="en-US" sz="1050" dirty="0"/>
          </a:p>
          <a:p>
            <a:r>
              <a:rPr lang="en-US" sz="1050" dirty="0">
                <a:hlinkClick r:id="rId42" tooltip="Get-DPMProductionVirtualName"/>
              </a:rPr>
              <a:t>Get-</a:t>
            </a:r>
            <a:r>
              <a:rPr lang="en-US" sz="1050" dirty="0" err="1">
                <a:hlinkClick r:id="rId42" tooltip="Get-DPMProductionVirtualName"/>
              </a:rPr>
              <a:t>DPMProductionVirtualName</a:t>
            </a:r>
            <a:endParaRPr lang="en-US" sz="1050" dirty="0"/>
          </a:p>
          <a:p>
            <a:r>
              <a:rPr lang="en-US" sz="1050" dirty="0">
                <a:hlinkClick r:id="rId43" tooltip="Get-DPMProtectionGroup"/>
              </a:rPr>
              <a:t>Get-</a:t>
            </a:r>
            <a:r>
              <a:rPr lang="en-US" sz="1050" dirty="0" err="1">
                <a:hlinkClick r:id="rId43" tooltip="Get-DPMProtectionGroup"/>
              </a:rPr>
              <a:t>DPMProtectionGroup</a:t>
            </a:r>
            <a:endParaRPr lang="en-US" sz="1050" dirty="0"/>
          </a:p>
          <a:p>
            <a:r>
              <a:rPr lang="en-US" sz="1050" dirty="0">
                <a:hlinkClick r:id="rId44" tooltip="Get-DPMProtectionJobStartTime"/>
              </a:rPr>
              <a:t>Get-</a:t>
            </a:r>
            <a:r>
              <a:rPr lang="en-US" sz="1050" dirty="0" err="1">
                <a:hlinkClick r:id="rId44" tooltip="Get-DPMProtectionJobStartTime"/>
              </a:rPr>
              <a:t>DPMProtectionJobStartTime</a:t>
            </a:r>
            <a:endParaRPr lang="en-US" sz="1050" dirty="0"/>
          </a:p>
          <a:p>
            <a:r>
              <a:rPr lang="en-US" sz="1050" dirty="0">
                <a:hlinkClick r:id="rId45" tooltip="Get-DPMRecoverableItem"/>
              </a:rPr>
              <a:t>Get-</a:t>
            </a:r>
            <a:r>
              <a:rPr lang="en-US" sz="1050" dirty="0" err="1">
                <a:hlinkClick r:id="rId45" tooltip="Get-DPMRecoverableItem"/>
              </a:rPr>
              <a:t>DPMRecoverableItem</a:t>
            </a:r>
            <a:endParaRPr lang="en-US" sz="1050" dirty="0"/>
          </a:p>
          <a:p>
            <a:r>
              <a:rPr lang="en-US" sz="1050" dirty="0">
                <a:hlinkClick r:id="rId46" tooltip="Get-DPMRecoveryItem"/>
              </a:rPr>
              <a:t>Get-</a:t>
            </a:r>
            <a:r>
              <a:rPr lang="en-US" sz="1050" dirty="0" err="1">
                <a:hlinkClick r:id="rId46" tooltip="Get-DPMRecoveryItem"/>
              </a:rPr>
              <a:t>DPMRecoveryItem</a:t>
            </a:r>
            <a:endParaRPr lang="en-US" sz="1050" dirty="0"/>
          </a:p>
          <a:p>
            <a:r>
              <a:rPr lang="en-US" sz="1050" dirty="0">
                <a:hlinkClick r:id="rId47" tooltip="Get-DPMRecoveryPoint"/>
              </a:rPr>
              <a:t>Get-</a:t>
            </a:r>
            <a:r>
              <a:rPr lang="en-US" sz="1050" dirty="0" err="1">
                <a:hlinkClick r:id="rId47" tooltip="Get-DPMRecoveryPoint"/>
              </a:rPr>
              <a:t>DPMRecoveryPoint</a:t>
            </a:r>
            <a:endParaRPr lang="en-US" sz="1050" dirty="0"/>
          </a:p>
          <a:p>
            <a:r>
              <a:rPr lang="en-US" sz="1050" dirty="0">
                <a:hlinkClick r:id="rId48" tooltip="Get-DPMRecoveryPointLocation"/>
              </a:rPr>
              <a:t>Get-</a:t>
            </a:r>
            <a:r>
              <a:rPr lang="en-US" sz="1050" dirty="0" err="1">
                <a:hlinkClick r:id="rId48" tooltip="Get-DPMRecoveryPointLocation"/>
              </a:rPr>
              <a:t>DPMRecoveryPointLocation</a:t>
            </a:r>
            <a:endParaRPr lang="en-US" sz="1050" dirty="0"/>
          </a:p>
          <a:p>
            <a:r>
              <a:rPr lang="en-US" sz="1050" dirty="0">
                <a:hlinkClick r:id="rId49" tooltip="Get-DPMRecoveryTarget"/>
              </a:rPr>
              <a:t>Get-</a:t>
            </a:r>
            <a:r>
              <a:rPr lang="en-US" sz="1050" dirty="0" err="1">
                <a:hlinkClick r:id="rId49" tooltip="Get-DPMRecoveryTarget"/>
              </a:rPr>
              <a:t>DPMRecoveryTarget</a:t>
            </a:r>
            <a:endParaRPr lang="en-US" sz="1050" dirty="0"/>
          </a:p>
          <a:p>
            <a:r>
              <a:rPr lang="en-US" sz="1050" dirty="0">
                <a:hlinkClick r:id="rId50" tooltip="Get-DPMReplicaCreationMethod"/>
              </a:rPr>
              <a:t>Get-</a:t>
            </a:r>
            <a:r>
              <a:rPr lang="en-US" sz="1050" dirty="0" err="1">
                <a:hlinkClick r:id="rId50" tooltip="Get-DPMReplicaCreationMethod"/>
              </a:rPr>
              <a:t>DPMReplicaCreationMethod</a:t>
            </a:r>
            <a:endParaRPr lang="en-US" sz="1050" dirty="0"/>
          </a:p>
          <a:p>
            <a:r>
              <a:rPr lang="en-US" sz="1050" dirty="0">
                <a:hlinkClick r:id="rId51" tooltip="Get-DPMRole"/>
              </a:rPr>
              <a:t>Get-</a:t>
            </a:r>
            <a:r>
              <a:rPr lang="en-US" sz="1050" dirty="0" err="1">
                <a:hlinkClick r:id="rId51" tooltip="Get-DPMRole"/>
              </a:rPr>
              <a:t>DPMRole</a:t>
            </a:r>
            <a:endParaRPr lang="en-US" sz="1050" dirty="0"/>
          </a:p>
          <a:p>
            <a:r>
              <a:rPr lang="en-US" sz="1050" dirty="0">
                <a:hlinkClick r:id="rId52" tooltip="Get-DPMSecurityGroup"/>
              </a:rPr>
              <a:t>Get-</a:t>
            </a:r>
            <a:r>
              <a:rPr lang="en-US" sz="1050" dirty="0" err="1">
                <a:hlinkClick r:id="rId52" tooltip="Get-DPMSecurityGroup"/>
              </a:rPr>
              <a:t>DPMSecurityGroup</a:t>
            </a:r>
            <a:endParaRPr lang="en-US" sz="1050" dirty="0"/>
          </a:p>
          <a:p>
            <a:r>
              <a:rPr lang="en-US" sz="1050" dirty="0">
                <a:hlinkClick r:id="rId53" tooltip="Get-DPMTape"/>
              </a:rPr>
              <a:t>Get-</a:t>
            </a:r>
            <a:r>
              <a:rPr lang="en-US" sz="1050" dirty="0" err="1">
                <a:hlinkClick r:id="rId53" tooltip="Get-DPMTape"/>
              </a:rPr>
              <a:t>DPMTape</a:t>
            </a:r>
            <a:endParaRPr lang="en-US" sz="1050" dirty="0"/>
          </a:p>
          <a:p>
            <a:r>
              <a:rPr lang="en-US" sz="1050" dirty="0">
                <a:hlinkClick r:id="rId54" tooltip="Get-DPMTapeBackupOption"/>
              </a:rPr>
              <a:t>Get-</a:t>
            </a:r>
            <a:r>
              <a:rPr lang="en-US" sz="1050" dirty="0" err="1">
                <a:hlinkClick r:id="rId54" tooltip="Get-DPMTapeBackupOption"/>
              </a:rPr>
              <a:t>DPMTapeBackupOption</a:t>
            </a:r>
            <a:endParaRPr lang="en-US" sz="1050" dirty="0"/>
          </a:p>
          <a:p>
            <a:r>
              <a:rPr lang="en-US" sz="1050" dirty="0">
                <a:hlinkClick r:id="rId55" tooltip="Get-DPMTapeDrive"/>
              </a:rPr>
              <a:t>Get-</a:t>
            </a:r>
            <a:r>
              <a:rPr lang="en-US" sz="1050" dirty="0" err="1">
                <a:hlinkClick r:id="rId55" tooltip="Get-DPMTapeDrive"/>
              </a:rPr>
              <a:t>DPMTapeDrive</a:t>
            </a:r>
            <a:endParaRPr lang="en-US" sz="1050" dirty="0"/>
          </a:p>
          <a:p>
            <a:r>
              <a:rPr lang="en-US" sz="1050" dirty="0">
                <a:hlinkClick r:id="rId56" tooltip="Get-DPMTapeSlot"/>
              </a:rPr>
              <a:t>Get-</a:t>
            </a:r>
            <a:r>
              <a:rPr lang="en-US" sz="1050" dirty="0" err="1">
                <a:hlinkClick r:id="rId56" tooltip="Get-DPMTapeSlot"/>
              </a:rPr>
              <a:t>DPMTapeSlot</a:t>
            </a:r>
            <a:endParaRPr lang="en-US" sz="1050" dirty="0"/>
          </a:p>
          <a:p>
            <a:r>
              <a:rPr lang="en-US" sz="1050" dirty="0">
                <a:hlinkClick r:id="rId57" tooltip="Get-DPMVolume"/>
              </a:rPr>
              <a:t>Get-</a:t>
            </a:r>
            <a:r>
              <a:rPr lang="en-US" sz="1050" dirty="0" err="1">
                <a:hlinkClick r:id="rId57" tooltip="Get-DPMVolume"/>
              </a:rPr>
              <a:t>DPMVolume</a:t>
            </a:r>
            <a:endParaRPr lang="en-US" sz="1050" dirty="0"/>
          </a:p>
          <a:p>
            <a:r>
              <a:rPr lang="en-US" sz="1050" dirty="0">
                <a:hlinkClick r:id="rId58" tooltip="Lock-DPMLibraryDoor"/>
              </a:rPr>
              <a:t>Lock-</a:t>
            </a:r>
            <a:r>
              <a:rPr lang="en-US" sz="1050" dirty="0" err="1">
                <a:hlinkClick r:id="rId58" tooltip="Lock-DPMLibraryDoor"/>
              </a:rPr>
              <a:t>DPMLibraryDoor</a:t>
            </a:r>
            <a:endParaRPr lang="en-US" sz="1050" dirty="0"/>
          </a:p>
          <a:p>
            <a:r>
              <a:rPr lang="en-US" sz="1050" dirty="0">
                <a:hlinkClick r:id="rId59" tooltip="Lock-DPMLibraryIEPort"/>
              </a:rPr>
              <a:t>Lock-</a:t>
            </a:r>
            <a:r>
              <a:rPr lang="en-US" sz="1050" dirty="0" err="1">
                <a:hlinkClick r:id="rId59" tooltip="Lock-DPMLibraryIEPort"/>
              </a:rPr>
              <a:t>DPMLibraryIEPort</a:t>
            </a:r>
            <a:endParaRPr lang="en-US" sz="1050" dirty="0"/>
          </a:p>
          <a:p>
            <a:r>
              <a:rPr lang="en-US" sz="1050" dirty="0">
                <a:hlinkClick r:id="rId60" tooltip="New-DPMPGSet"/>
              </a:rPr>
              <a:t>New-</a:t>
            </a:r>
            <a:r>
              <a:rPr lang="en-US" sz="1050" dirty="0" err="1">
                <a:hlinkClick r:id="rId60" tooltip="New-DPMPGSet"/>
              </a:rPr>
              <a:t>DPMPGSet</a:t>
            </a:r>
            <a:endParaRPr lang="en-US" sz="1050" dirty="0"/>
          </a:p>
          <a:p>
            <a:r>
              <a:rPr lang="en-US" sz="1050" dirty="0">
                <a:hlinkClick r:id="rId61" tooltip="New-DPMProtectionGroup"/>
              </a:rPr>
              <a:t>New-</a:t>
            </a:r>
            <a:r>
              <a:rPr lang="en-US" sz="1050" dirty="0" err="1">
                <a:hlinkClick r:id="rId61" tooltip="New-DPMProtectionGroup"/>
              </a:rPr>
              <a:t>DPMProtectionGroup</a:t>
            </a:r>
            <a:endParaRPr lang="en-US" sz="1050" dirty="0"/>
          </a:p>
          <a:p>
            <a:r>
              <a:rPr lang="en-US" sz="1050" dirty="0">
                <a:hlinkClick r:id="rId62" tooltip="New-DPMRecoveryNotification"/>
              </a:rPr>
              <a:t>New-</a:t>
            </a:r>
            <a:r>
              <a:rPr lang="en-US" sz="1050" dirty="0" err="1">
                <a:hlinkClick r:id="rId62" tooltip="New-DPMRecoveryNotification"/>
              </a:rPr>
              <a:t>DPMRecoveryNotification</a:t>
            </a:r>
            <a:endParaRPr lang="en-US" sz="1050" dirty="0"/>
          </a:p>
          <a:p>
            <a:r>
              <a:rPr lang="en-US" sz="1050" dirty="0">
                <a:hlinkClick r:id="rId63" tooltip="New-DPMRecoveryOption"/>
              </a:rPr>
              <a:t>New-</a:t>
            </a:r>
            <a:r>
              <a:rPr lang="en-US" sz="1050" dirty="0" err="1">
                <a:hlinkClick r:id="rId63" tooltip="New-DPMRecoveryOption"/>
              </a:rPr>
              <a:t>DPMRecoveryOption</a:t>
            </a:r>
            <a:endParaRPr lang="en-US" sz="1050" dirty="0"/>
          </a:p>
          <a:p>
            <a:r>
              <a:rPr lang="en-US" sz="1050" dirty="0">
                <a:hlinkClick r:id="rId64" tooltip="New-DPMRecoveryPoint"/>
              </a:rPr>
              <a:t>New-</a:t>
            </a:r>
            <a:r>
              <a:rPr lang="en-US" sz="1050" dirty="0" err="1">
                <a:hlinkClick r:id="rId64" tooltip="New-DPMRecoveryPoint"/>
              </a:rPr>
              <a:t>DPMRecoveryPoint</a:t>
            </a:r>
            <a:endParaRPr lang="en-US" sz="1050" dirty="0"/>
          </a:p>
          <a:p>
            <a:r>
              <a:rPr lang="en-US" sz="1050" dirty="0">
                <a:hlinkClick r:id="rId65" tooltip="New-DPMRecoveryTarget"/>
              </a:rPr>
              <a:t>New-</a:t>
            </a:r>
            <a:r>
              <a:rPr lang="en-US" sz="1050" dirty="0" err="1">
                <a:hlinkClick r:id="rId65" tooltip="New-DPMRecoveryTarget"/>
              </a:rPr>
              <a:t>DPMRecoveryTarget</a:t>
            </a:r>
            <a:endParaRPr lang="en-US" sz="1050" dirty="0"/>
          </a:p>
          <a:p>
            <a:r>
              <a:rPr lang="en-US" sz="1050" dirty="0">
                <a:hlinkClick r:id="rId66" tooltip="New-DPMRole"/>
              </a:rPr>
              <a:t>New-</a:t>
            </a:r>
            <a:r>
              <a:rPr lang="en-US" sz="1050" dirty="0" err="1">
                <a:hlinkClick r:id="rId66" tooltip="New-DPMRole"/>
              </a:rPr>
              <a:t>DPMRole</a:t>
            </a:r>
            <a:endParaRPr lang="en-US" sz="1050" dirty="0"/>
          </a:p>
          <a:p>
            <a:r>
              <a:rPr lang="en-US" sz="1050" dirty="0">
                <a:hlinkClick r:id="rId67" tooltip="New-DPMSearchOption"/>
              </a:rPr>
              <a:t>New-</a:t>
            </a:r>
            <a:r>
              <a:rPr lang="en-US" sz="1050" dirty="0" err="1">
                <a:hlinkClick r:id="rId67" tooltip="New-DPMSearchOption"/>
              </a:rPr>
              <a:t>DPMSearchOption</a:t>
            </a:r>
            <a:endParaRPr lang="en-US" sz="1050" dirty="0"/>
          </a:p>
          <a:p>
            <a:r>
              <a:rPr lang="en-US" sz="1050" dirty="0">
                <a:hlinkClick r:id="rId68" tooltip="New-DPMServerScope"/>
              </a:rPr>
              <a:t>New-</a:t>
            </a:r>
            <a:r>
              <a:rPr lang="en-US" sz="1050" dirty="0" err="1">
                <a:hlinkClick r:id="rId68" tooltip="New-DPMServerScope"/>
              </a:rPr>
              <a:t>DPMServerScope</a:t>
            </a:r>
            <a:endParaRPr lang="en-US" sz="1050" dirty="0"/>
          </a:p>
          <a:p>
            <a:r>
              <a:rPr lang="en-US" sz="1050" dirty="0">
                <a:hlinkClick r:id="rId69" tooltip="Remove-DPMBackupNetworkAddress"/>
              </a:rPr>
              <a:t>Remove-</a:t>
            </a:r>
            <a:r>
              <a:rPr lang="en-US" sz="1050" dirty="0" err="1">
                <a:hlinkClick r:id="rId69" tooltip="Remove-DPMBackupNetworkAddress"/>
              </a:rPr>
              <a:t>DPMBackupNetworkAddress</a:t>
            </a:r>
            <a:endParaRPr lang="en-US" sz="1050" dirty="0"/>
          </a:p>
          <a:p>
            <a:r>
              <a:rPr lang="en-US" sz="1050" dirty="0">
                <a:hlinkClick r:id="rId70" tooltip="Remove-DPMChildDatasource"/>
              </a:rPr>
              <a:t>Remove-</a:t>
            </a:r>
            <a:r>
              <a:rPr lang="en-US" sz="1050" dirty="0" err="1">
                <a:hlinkClick r:id="rId70" tooltip="Remove-DPMChildDatasource"/>
              </a:rPr>
              <a:t>DPMChildDatasource</a:t>
            </a:r>
            <a:endParaRPr lang="en-US" sz="1050" dirty="0"/>
          </a:p>
          <a:p>
            <a:r>
              <a:rPr lang="en-US" sz="1050" dirty="0">
                <a:hlinkClick r:id="rId71" tooltip="Remove-DPMDatasourceReplica"/>
              </a:rPr>
              <a:t>Remove-</a:t>
            </a:r>
            <a:r>
              <a:rPr lang="en-US" sz="1050" dirty="0" err="1">
                <a:hlinkClick r:id="rId71" tooltip="Remove-DPMDatasourceReplica"/>
              </a:rPr>
              <a:t>DPMDatasourceReplica</a:t>
            </a:r>
            <a:endParaRPr lang="en-US" sz="1050" dirty="0"/>
          </a:p>
          <a:p>
            <a:r>
              <a:rPr lang="en-US" sz="1050" dirty="0">
                <a:hlinkClick r:id="rId72" tooltip="Remove-DPMDisk"/>
              </a:rPr>
              <a:t>Remove-</a:t>
            </a:r>
            <a:r>
              <a:rPr lang="en-US" sz="1050" dirty="0" err="1">
                <a:hlinkClick r:id="rId72" tooltip="Remove-DPMDisk"/>
              </a:rPr>
              <a:t>DPMDisk</a:t>
            </a:r>
            <a:endParaRPr lang="en-US" sz="1050" dirty="0"/>
          </a:p>
          <a:p>
            <a:r>
              <a:rPr lang="en-US" sz="1050" dirty="0">
                <a:hlinkClick r:id="rId73" tooltip="Remove-DPMObject"/>
              </a:rPr>
              <a:t>Remove-</a:t>
            </a:r>
            <a:r>
              <a:rPr lang="en-US" sz="1050" dirty="0" err="1">
                <a:hlinkClick r:id="rId73" tooltip="Remove-DPMObject"/>
              </a:rPr>
              <a:t>DPMObject</a:t>
            </a:r>
            <a:endParaRPr lang="en-US" sz="1050" dirty="0"/>
          </a:p>
          <a:p>
            <a:r>
              <a:rPr lang="en-US" sz="1050" dirty="0">
                <a:hlinkClick r:id="rId74" tooltip="Remove-DPMPGSet"/>
              </a:rPr>
              <a:t>Remove-</a:t>
            </a:r>
            <a:r>
              <a:rPr lang="en-US" sz="1050" dirty="0" err="1">
                <a:hlinkClick r:id="rId74" tooltip="Remove-DPMPGSet"/>
              </a:rPr>
              <a:t>DPMPGSet</a:t>
            </a:r>
            <a:endParaRPr lang="en-US" sz="1050" dirty="0"/>
          </a:p>
          <a:p>
            <a:r>
              <a:rPr lang="en-US" sz="1050" dirty="0">
                <a:hlinkClick r:id="rId75" tooltip="Remove-DPMRecoveryItem"/>
              </a:rPr>
              <a:t>Remove-</a:t>
            </a:r>
            <a:r>
              <a:rPr lang="en-US" sz="1050" dirty="0" err="1">
                <a:hlinkClick r:id="rId75" tooltip="Remove-DPMRecoveryItem"/>
              </a:rPr>
              <a:t>DPMRecoveryItem</a:t>
            </a:r>
            <a:endParaRPr lang="en-US" sz="1050" dirty="0"/>
          </a:p>
          <a:p>
            <a:r>
              <a:rPr lang="en-US" sz="1050" dirty="0">
                <a:hlinkClick r:id="rId76" tooltip="Remove-DPMRecoveryPoint"/>
              </a:rPr>
              <a:t>Remove-</a:t>
            </a:r>
            <a:r>
              <a:rPr lang="en-US" sz="1050" dirty="0" err="1">
                <a:hlinkClick r:id="rId76" tooltip="Remove-DPMRecoveryPoint"/>
              </a:rPr>
              <a:t>DPMRecoveryPoint</a:t>
            </a:r>
            <a:endParaRPr lang="en-US" sz="1050" dirty="0"/>
          </a:p>
          <a:p>
            <a:r>
              <a:rPr lang="en-US" sz="1050" dirty="0">
                <a:hlinkClick r:id="rId77" tooltip="Remove-DPMRecoveryTarget"/>
              </a:rPr>
              <a:t>Remove-</a:t>
            </a:r>
            <a:r>
              <a:rPr lang="en-US" sz="1050" dirty="0" err="1">
                <a:hlinkClick r:id="rId77" tooltip="Remove-DPMRecoveryTarget"/>
              </a:rPr>
              <a:t>DPMRecoveryTarget</a:t>
            </a:r>
            <a:endParaRPr lang="en-US" sz="1050" dirty="0"/>
          </a:p>
          <a:p>
            <a:r>
              <a:rPr lang="en-US" sz="1050" dirty="0">
                <a:hlinkClick r:id="rId78" tooltip="Remove-DPMRole"/>
              </a:rPr>
              <a:t>Remove-</a:t>
            </a:r>
            <a:r>
              <a:rPr lang="en-US" sz="1050" dirty="0" err="1">
                <a:hlinkClick r:id="rId78" tooltip="Remove-DPMRole"/>
              </a:rPr>
              <a:t>DPMRole</a:t>
            </a:r>
            <a:endParaRPr lang="en-US" sz="1050" dirty="0"/>
          </a:p>
          <a:p>
            <a:r>
              <a:rPr lang="en-US" sz="1050" dirty="0">
                <a:hlinkClick r:id="rId79" tooltip="Remove-DPMSecurityGroup"/>
              </a:rPr>
              <a:t>Remove-</a:t>
            </a:r>
            <a:r>
              <a:rPr lang="en-US" sz="1050" dirty="0" err="1">
                <a:hlinkClick r:id="rId79" tooltip="Remove-DPMSecurityGroup"/>
              </a:rPr>
              <a:t>DPMSecurityGroup</a:t>
            </a:r>
            <a:endParaRPr lang="en-US" sz="1050" dirty="0"/>
          </a:p>
          <a:p>
            <a:r>
              <a:rPr lang="en-US" sz="1050" dirty="0">
                <a:hlinkClick r:id="rId80" tooltip="Remove-DPMTape"/>
              </a:rPr>
              <a:t>Remove-</a:t>
            </a:r>
            <a:r>
              <a:rPr lang="en-US" sz="1050" dirty="0" err="1">
                <a:hlinkClick r:id="rId80" tooltip="Remove-DPMTape"/>
              </a:rPr>
              <a:t>DPMTape</a:t>
            </a:r>
            <a:endParaRPr lang="en-US" sz="1050" dirty="0"/>
          </a:p>
          <a:p>
            <a:r>
              <a:rPr lang="en-US" sz="1050" dirty="0">
                <a:hlinkClick r:id="rId81" tooltip="Rename-DPMLibrary"/>
              </a:rPr>
              <a:t>Rename-</a:t>
            </a:r>
            <a:r>
              <a:rPr lang="en-US" sz="1050" dirty="0" err="1">
                <a:hlinkClick r:id="rId81" tooltip="Rename-DPMLibrary"/>
              </a:rPr>
              <a:t>DPMLibrary</a:t>
            </a:r>
            <a:endParaRPr lang="en-US" sz="1050" dirty="0"/>
          </a:p>
          <a:p>
            <a:r>
              <a:rPr lang="en-US" sz="1050" dirty="0">
                <a:hlinkClick r:id="rId82" tooltip="Rename-DPMProtectionGroup"/>
              </a:rPr>
              <a:t>Rename-</a:t>
            </a:r>
            <a:r>
              <a:rPr lang="en-US" sz="1050" dirty="0" err="1">
                <a:hlinkClick r:id="rId82" tooltip="Rename-DPMProtectionGroup"/>
              </a:rPr>
              <a:t>DPMProtectionGroup</a:t>
            </a:r>
            <a:endParaRPr lang="en-US" sz="1050" dirty="0"/>
          </a:p>
          <a:p>
            <a:r>
              <a:rPr lang="en-US" sz="1050" dirty="0">
                <a:hlinkClick r:id="rId83" tooltip="Rename-DPMRole"/>
              </a:rPr>
              <a:t>Rename-</a:t>
            </a:r>
            <a:r>
              <a:rPr lang="en-US" sz="1050" dirty="0" err="1">
                <a:hlinkClick r:id="rId83" tooltip="Rename-DPMRole"/>
              </a:rPr>
              <a:t>DPMRole</a:t>
            </a:r>
            <a:endParaRPr lang="en-US" sz="1050" dirty="0"/>
          </a:p>
          <a:p>
            <a:r>
              <a:rPr lang="en-US" sz="1050" dirty="0">
                <a:hlinkClick r:id="rId84" tooltip="Restart-DPMJob"/>
              </a:rPr>
              <a:t>Restart-</a:t>
            </a:r>
            <a:r>
              <a:rPr lang="en-US" sz="1050" dirty="0" err="1">
                <a:hlinkClick r:id="rId84" tooltip="Restart-DPMJob"/>
              </a:rPr>
              <a:t>DPMJob</a:t>
            </a:r>
            <a:endParaRPr lang="en-US" sz="1050" dirty="0"/>
          </a:p>
          <a:p>
            <a:r>
              <a:rPr lang="en-US" sz="1050" dirty="0">
                <a:hlinkClick r:id="rId85" tooltip="Restore-DPMRecoverableItem"/>
              </a:rPr>
              <a:t>Restore-</a:t>
            </a:r>
            <a:r>
              <a:rPr lang="en-US" sz="1050" dirty="0" err="1">
                <a:hlinkClick r:id="rId85" tooltip="Restore-DPMRecoverableItem"/>
              </a:rPr>
              <a:t>DPMRecoverableItem</a:t>
            </a:r>
            <a:endParaRPr lang="en-US" sz="1050" dirty="0"/>
          </a:p>
          <a:p>
            <a:r>
              <a:rPr lang="en-US" sz="1050" dirty="0">
                <a:hlinkClick r:id="rId86" tooltip="Resume-DPMBackup"/>
              </a:rPr>
              <a:t>Resume-</a:t>
            </a:r>
            <a:r>
              <a:rPr lang="en-US" sz="1050" dirty="0" err="1">
                <a:hlinkClick r:id="rId86" tooltip="Resume-DPMBackup"/>
              </a:rPr>
              <a:t>DPMBackup</a:t>
            </a:r>
            <a:endParaRPr lang="en-US" sz="1050" dirty="0"/>
          </a:p>
          <a:p>
            <a:r>
              <a:rPr lang="en-US" sz="1050" dirty="0">
                <a:hlinkClick r:id="rId87" tooltip="Set-DPMAutoProtectIntent"/>
              </a:rPr>
              <a:t>Set-</a:t>
            </a:r>
            <a:r>
              <a:rPr lang="en-US" sz="1050" dirty="0" err="1">
                <a:hlinkClick r:id="rId87" tooltip="Set-DPMAutoProtectIntent"/>
              </a:rPr>
              <a:t>DPMAutoProtectIntent</a:t>
            </a:r>
            <a:endParaRPr lang="en-US" sz="1050" dirty="0"/>
          </a:p>
          <a:p>
            <a:r>
              <a:rPr lang="en-US" sz="1050" dirty="0">
                <a:hlinkClick r:id="rId88" tooltip="Set-DPMCloudSubscriptionSetting"/>
              </a:rPr>
              <a:t>Set-</a:t>
            </a:r>
            <a:r>
              <a:rPr lang="en-US" sz="1050" dirty="0" err="1">
                <a:hlinkClick r:id="rId88" tooltip="Set-DPMCloudSubscriptionSetting"/>
              </a:rPr>
              <a:t>DPMCloudSubscriptionSetting</a:t>
            </a:r>
            <a:endParaRPr lang="en-US" sz="1050" dirty="0"/>
          </a:p>
          <a:p>
            <a:r>
              <a:rPr lang="en-US" sz="1050" dirty="0">
                <a:hlinkClick r:id="rId89" tooltip="Set-DPMCredentials"/>
              </a:rPr>
              <a:t>Set-</a:t>
            </a:r>
            <a:r>
              <a:rPr lang="en-US" sz="1050" dirty="0" err="1">
                <a:hlinkClick r:id="rId89" tooltip="Set-DPMCredentials"/>
              </a:rPr>
              <a:t>DPMCredentials</a:t>
            </a:r>
            <a:endParaRPr lang="en-US" sz="1050" dirty="0"/>
          </a:p>
          <a:p>
            <a:r>
              <a:rPr lang="en-US" sz="1050" dirty="0">
                <a:hlinkClick r:id="rId90" tooltip="Set-DPMDatasourceDefaultDiskAllocation"/>
              </a:rPr>
              <a:t>Set-</a:t>
            </a:r>
            <a:r>
              <a:rPr lang="en-US" sz="1050" dirty="0" err="1">
                <a:hlinkClick r:id="rId90" tooltip="Set-DPMDatasourceDefaultDiskAllocation"/>
              </a:rPr>
              <a:t>DPMDatasourceDefaultDiskAllocation</a:t>
            </a:r>
            <a:endParaRPr lang="en-US" sz="1050" dirty="0"/>
          </a:p>
          <a:p>
            <a:r>
              <a:rPr lang="en-US" sz="1050" dirty="0">
                <a:hlinkClick r:id="rId91" tooltip="Set-DPMDatasourceDiskAllocation"/>
              </a:rPr>
              <a:t>Set-</a:t>
            </a:r>
            <a:r>
              <a:rPr lang="en-US" sz="1050" dirty="0" err="1">
                <a:hlinkClick r:id="rId91" tooltip="Set-DPMDatasourceDiskAllocation"/>
              </a:rPr>
              <a:t>DPMDatasourceDiskAllocation</a:t>
            </a:r>
            <a:endParaRPr lang="en-US" sz="1050" dirty="0"/>
          </a:p>
          <a:p>
            <a:r>
              <a:rPr lang="en-US" sz="1050" dirty="0">
                <a:hlinkClick r:id="rId92" tooltip="Set-DPMDatasourceProtectionOption"/>
              </a:rPr>
              <a:t>Set-</a:t>
            </a:r>
            <a:r>
              <a:rPr lang="en-US" sz="1050" dirty="0" err="1">
                <a:hlinkClick r:id="rId92" tooltip="Set-DPMDatasourceProtectionOption"/>
              </a:rPr>
              <a:t>DPMDatasourceProtectionOption</a:t>
            </a:r>
            <a:endParaRPr lang="en-US" sz="1050" dirty="0"/>
          </a:p>
          <a:p>
            <a:r>
              <a:rPr lang="en-US" sz="1050" dirty="0">
                <a:hlinkClick r:id="rId93" tooltip="Set-DPMGlobalProperty"/>
              </a:rPr>
              <a:t>Set-</a:t>
            </a:r>
            <a:r>
              <a:rPr lang="en-US" sz="1050" dirty="0" err="1">
                <a:hlinkClick r:id="rId93" tooltip="Set-DPMGlobalProperty"/>
              </a:rPr>
              <a:t>DPMGlobalProperty</a:t>
            </a:r>
            <a:endParaRPr lang="en-US" sz="1050" dirty="0"/>
          </a:p>
          <a:p>
            <a:r>
              <a:rPr lang="en-US" sz="1050" dirty="0">
                <a:hlinkClick r:id="rId94" tooltip="Set-DPMMaintenanceJobStartTime"/>
              </a:rPr>
              <a:t>Set-</a:t>
            </a:r>
            <a:r>
              <a:rPr lang="en-US" sz="1050" dirty="0" err="1">
                <a:hlinkClick r:id="rId94" tooltip="Set-DPMMaintenanceJobStartTime"/>
              </a:rPr>
              <a:t>DPMMaintenanceJobStartTime</a:t>
            </a:r>
            <a:endParaRPr lang="en-US" sz="1050" dirty="0"/>
          </a:p>
          <a:p>
            <a:r>
              <a:rPr lang="en-US" sz="1050" dirty="0">
                <a:hlinkClick r:id="rId95" tooltip="Set-DPMPerformanceOptimization"/>
              </a:rPr>
              <a:t>Set-</a:t>
            </a:r>
            <a:r>
              <a:rPr lang="en-US" sz="1050" dirty="0" err="1">
                <a:hlinkClick r:id="rId95" tooltip="Set-DPMPerformanceOptimization"/>
              </a:rPr>
              <a:t>DPMPerformanceOptimization</a:t>
            </a:r>
            <a:endParaRPr lang="en-US" sz="1050" dirty="0"/>
          </a:p>
          <a:p>
            <a:r>
              <a:rPr lang="en-US" sz="1050" dirty="0">
                <a:hlinkClick r:id="rId96" tooltip="Set-DPMPolicyObjective"/>
              </a:rPr>
              <a:t>Set-</a:t>
            </a:r>
            <a:r>
              <a:rPr lang="en-US" sz="1050" dirty="0" err="1">
                <a:hlinkClick r:id="rId96" tooltip="Set-DPMPolicyObjective"/>
              </a:rPr>
              <a:t>DPMPolicyObjective</a:t>
            </a:r>
            <a:endParaRPr lang="en-US" sz="1050" dirty="0"/>
          </a:p>
          <a:p>
            <a:r>
              <a:rPr lang="en-US" sz="1050" dirty="0">
                <a:hlinkClick r:id="rId97" tooltip="Set-DPMPolicySchedule"/>
              </a:rPr>
              <a:t>Set-</a:t>
            </a:r>
            <a:r>
              <a:rPr lang="en-US" sz="1050" dirty="0" err="1">
                <a:hlinkClick r:id="rId97" tooltip="Set-DPMPolicySchedule"/>
              </a:rPr>
              <a:t>DPMPolicySchedule</a:t>
            </a:r>
            <a:endParaRPr lang="en-US" sz="1050" dirty="0"/>
          </a:p>
          <a:p>
            <a:r>
              <a:rPr lang="en-US" sz="1050" dirty="0">
                <a:hlinkClick r:id="rId98" tooltip="Set-DPMProtectionGroup"/>
              </a:rPr>
              <a:t>Set-</a:t>
            </a:r>
            <a:r>
              <a:rPr lang="en-US" sz="1050" dirty="0" err="1">
                <a:hlinkClick r:id="rId98" tooltip="Set-DPMProtectionGroup"/>
              </a:rPr>
              <a:t>DPMProtectionGroup</a:t>
            </a:r>
            <a:endParaRPr lang="en-US" sz="1050" dirty="0"/>
          </a:p>
          <a:p>
            <a:r>
              <a:rPr lang="en-US" sz="1050" dirty="0">
                <a:hlinkClick r:id="rId99" tooltip="Set-DPMProtectionJobStartTime"/>
              </a:rPr>
              <a:t>Set-</a:t>
            </a:r>
            <a:r>
              <a:rPr lang="en-US" sz="1050" dirty="0" err="1">
                <a:hlinkClick r:id="rId99" tooltip="Set-DPMProtectionJobStartTime"/>
              </a:rPr>
              <a:t>DPMProtectionJobStartTime</a:t>
            </a:r>
            <a:endParaRPr lang="en-US" sz="1050" dirty="0"/>
          </a:p>
          <a:p>
            <a:r>
              <a:rPr lang="en-US" sz="1050" dirty="0">
                <a:hlinkClick r:id="rId100" tooltip="Set-DPMProtectionType"/>
              </a:rPr>
              <a:t>Set-</a:t>
            </a:r>
            <a:r>
              <a:rPr lang="en-US" sz="1050" dirty="0" err="1">
                <a:hlinkClick r:id="rId100" tooltip="Set-DPMProtectionType"/>
              </a:rPr>
              <a:t>DPMProtectionType</a:t>
            </a:r>
            <a:endParaRPr lang="en-US" sz="1050" dirty="0"/>
          </a:p>
          <a:p>
            <a:r>
              <a:rPr lang="en-US" sz="1050" dirty="0">
                <a:hlinkClick r:id="rId101" tooltip="Set-DPMReplicaCreationMethod"/>
              </a:rPr>
              <a:t>Set-</a:t>
            </a:r>
            <a:r>
              <a:rPr lang="en-US" sz="1050" dirty="0" err="1">
                <a:hlinkClick r:id="rId101" tooltip="Set-DPMReplicaCreationMethod"/>
              </a:rPr>
              <a:t>DPMReplicaCreationMethod</a:t>
            </a:r>
            <a:endParaRPr lang="en-US" sz="1050" dirty="0"/>
          </a:p>
          <a:p>
            <a:r>
              <a:rPr lang="en-US" sz="1050" dirty="0">
                <a:hlinkClick r:id="rId102" tooltip="Set-DPMRole"/>
              </a:rPr>
              <a:t>Set-</a:t>
            </a:r>
            <a:r>
              <a:rPr lang="en-US" sz="1050" dirty="0" err="1">
                <a:hlinkClick r:id="rId102" tooltip="Set-DPMRole"/>
              </a:rPr>
              <a:t>DPMRole</a:t>
            </a:r>
            <a:endParaRPr lang="en-US" sz="1050" dirty="0"/>
          </a:p>
          <a:p>
            <a:r>
              <a:rPr lang="en-US" sz="1050" dirty="0">
                <a:hlinkClick r:id="rId103" tooltip="Set-DPMTape"/>
              </a:rPr>
              <a:t>Set-</a:t>
            </a:r>
            <a:r>
              <a:rPr lang="en-US" sz="1050" dirty="0" err="1">
                <a:hlinkClick r:id="rId103" tooltip="Set-DPMTape"/>
              </a:rPr>
              <a:t>DPMTape</a:t>
            </a:r>
            <a:endParaRPr lang="en-US" sz="1050" dirty="0"/>
          </a:p>
          <a:p>
            <a:r>
              <a:rPr lang="en-US" sz="1050" dirty="0">
                <a:hlinkClick r:id="rId104" tooltip="Set-DPMTapeBackupOption"/>
              </a:rPr>
              <a:t>Set-</a:t>
            </a:r>
            <a:r>
              <a:rPr lang="en-US" sz="1050" dirty="0" err="1">
                <a:hlinkClick r:id="rId104" tooltip="Set-DPMTapeBackupOption"/>
              </a:rPr>
              <a:t>DPMTapeBackupOption</a:t>
            </a:r>
            <a:endParaRPr lang="en-US" sz="1050" dirty="0"/>
          </a:p>
          <a:p>
            <a:r>
              <a:rPr lang="en-US" sz="1050" dirty="0">
                <a:hlinkClick r:id="rId105" tooltip="Start-DPMAutoProtection"/>
              </a:rPr>
              <a:t>Start-</a:t>
            </a:r>
            <a:r>
              <a:rPr lang="en-US" sz="1050" dirty="0" err="1">
                <a:hlinkClick r:id="rId105" tooltip="Start-DPMAutoProtection"/>
              </a:rPr>
              <a:t>DPMAutoProtection</a:t>
            </a:r>
            <a:endParaRPr lang="en-US" sz="1050" dirty="0"/>
          </a:p>
          <a:p>
            <a:r>
              <a:rPr lang="en-US" sz="1050" dirty="0">
                <a:hlinkClick r:id="rId106" tooltip="Start-DPMCloudRegistration"/>
              </a:rPr>
              <a:t>Start-</a:t>
            </a:r>
            <a:r>
              <a:rPr lang="en-US" sz="1050" dirty="0" err="1">
                <a:hlinkClick r:id="rId106" tooltip="Start-DPMCloudRegistration"/>
              </a:rPr>
              <a:t>DPMCloudRegistration</a:t>
            </a:r>
            <a:endParaRPr lang="en-US" sz="1050" dirty="0"/>
          </a:p>
          <a:p>
            <a:r>
              <a:rPr lang="en-US" sz="1050" dirty="0">
                <a:hlinkClick r:id="rId107" tooltip="Start-DPMCloudUnregistration"/>
              </a:rPr>
              <a:t>Start-</a:t>
            </a:r>
            <a:r>
              <a:rPr lang="en-US" sz="1050" dirty="0" err="1">
                <a:hlinkClick r:id="rId107" tooltip="Start-DPMCloudUnregistration"/>
              </a:rPr>
              <a:t>DPMCloudUnregistration</a:t>
            </a:r>
            <a:endParaRPr lang="en-US" sz="1050" dirty="0"/>
          </a:p>
          <a:p>
            <a:r>
              <a:rPr lang="en-US" sz="1050" dirty="0">
                <a:hlinkClick r:id="rId108" tooltip="Start-DPMCreateCatalog"/>
              </a:rPr>
              <a:t>Start-</a:t>
            </a:r>
            <a:r>
              <a:rPr lang="en-US" sz="1050" dirty="0" err="1">
                <a:hlinkClick r:id="rId108" tooltip="Start-DPMCreateCatalog"/>
              </a:rPr>
              <a:t>DPMCreateCatalog</a:t>
            </a:r>
            <a:endParaRPr lang="en-US" sz="1050" dirty="0"/>
          </a:p>
          <a:p>
            <a:r>
              <a:rPr lang="en-US" sz="1050" dirty="0">
                <a:hlinkClick r:id="rId109" tooltip="Start-DPMDatasourceConsistencyCheck"/>
              </a:rPr>
              <a:t>Start-</a:t>
            </a:r>
            <a:r>
              <a:rPr lang="en-US" sz="1050" dirty="0" err="1">
                <a:hlinkClick r:id="rId109" tooltip="Start-DPMDatasourceConsistencyCheck"/>
              </a:rPr>
              <a:t>DPMDatasourceConsistencyCheck</a:t>
            </a:r>
            <a:endParaRPr lang="en-US" sz="1050" dirty="0"/>
          </a:p>
          <a:p>
            <a:r>
              <a:rPr lang="en-US" sz="1050" dirty="0">
                <a:hlinkClick r:id="rId110" tooltip="Start-DPMDiskRescan"/>
              </a:rPr>
              <a:t>Start-</a:t>
            </a:r>
            <a:r>
              <a:rPr lang="en-US" sz="1050" dirty="0" err="1">
                <a:hlinkClick r:id="rId110" tooltip="Start-DPMDiskRescan"/>
              </a:rPr>
              <a:t>DPMDiskRescan</a:t>
            </a:r>
            <a:endParaRPr lang="en-US" sz="1050" dirty="0"/>
          </a:p>
          <a:p>
            <a:r>
              <a:rPr lang="en-US" sz="1050" dirty="0">
                <a:hlinkClick r:id="rId111" tooltip="Start-DPMLibraryInventory"/>
              </a:rPr>
              <a:t>Start-</a:t>
            </a:r>
            <a:r>
              <a:rPr lang="en-US" sz="1050" dirty="0" err="1">
                <a:hlinkClick r:id="rId111" tooltip="Start-DPMLibraryInventory"/>
              </a:rPr>
              <a:t>DPMLibraryInventory</a:t>
            </a:r>
            <a:endParaRPr lang="en-US" sz="1050" dirty="0"/>
          </a:p>
          <a:p>
            <a:r>
              <a:rPr lang="en-US" sz="1050" dirty="0">
                <a:hlinkClick r:id="rId112" tooltip="Start-DPMLibraryRescan"/>
              </a:rPr>
              <a:t>Start-</a:t>
            </a:r>
            <a:r>
              <a:rPr lang="en-US" sz="1050" dirty="0" err="1">
                <a:hlinkClick r:id="rId112" tooltip="Start-DPMLibraryRescan"/>
              </a:rPr>
              <a:t>DPMLibraryRescan</a:t>
            </a:r>
            <a:endParaRPr lang="en-US" sz="1050" dirty="0"/>
          </a:p>
          <a:p>
            <a:r>
              <a:rPr lang="en-US" sz="1050" dirty="0">
                <a:hlinkClick r:id="rId113" tooltip="Start-DPMOnline"/>
              </a:rPr>
              <a:t>Start-</a:t>
            </a:r>
            <a:r>
              <a:rPr lang="en-US" sz="1050" dirty="0" err="1">
                <a:hlinkClick r:id="rId113" tooltip="Start-DPMOnline"/>
              </a:rPr>
              <a:t>DPMOnline</a:t>
            </a:r>
            <a:endParaRPr lang="en-US" sz="1050" dirty="0"/>
          </a:p>
          <a:p>
            <a:r>
              <a:rPr lang="en-US" sz="1050" dirty="0">
                <a:hlinkClick r:id="rId114" tooltip="Start-DPMOnlineRecatalog"/>
              </a:rPr>
              <a:t>Start-</a:t>
            </a:r>
            <a:r>
              <a:rPr lang="en-US" sz="1050" dirty="0" err="1">
                <a:hlinkClick r:id="rId114" tooltip="Start-DPMOnlineRecatalog"/>
              </a:rPr>
              <a:t>DPMOnlineRecatalog</a:t>
            </a:r>
            <a:endParaRPr lang="en-US" sz="1050" dirty="0"/>
          </a:p>
          <a:p>
            <a:r>
              <a:rPr lang="en-US" sz="1050" dirty="0">
                <a:hlinkClick r:id="rId115" tooltip="Start-DPMProductionServerSwitchProtection"/>
              </a:rPr>
              <a:t>Start-</a:t>
            </a:r>
            <a:r>
              <a:rPr lang="en-US" sz="1050" dirty="0" err="1">
                <a:hlinkClick r:id="rId115" tooltip="Start-DPMProductionServerSwitchProtection"/>
              </a:rPr>
              <a:t>DPMProductionServerSwitchProtection</a:t>
            </a:r>
            <a:endParaRPr lang="en-US" sz="1050" dirty="0"/>
          </a:p>
          <a:p>
            <a:r>
              <a:rPr lang="en-US" sz="1050" dirty="0">
                <a:hlinkClick r:id="rId116" tooltip="Start-DPMSwitchProtection"/>
              </a:rPr>
              <a:t>Start-</a:t>
            </a:r>
            <a:r>
              <a:rPr lang="en-US" sz="1050" dirty="0" err="1">
                <a:hlinkClick r:id="rId116" tooltip="Start-DPMSwitchProtection"/>
              </a:rPr>
              <a:t>DPMSwitchProtection</a:t>
            </a:r>
            <a:endParaRPr lang="en-US" sz="1050" dirty="0"/>
          </a:p>
          <a:p>
            <a:r>
              <a:rPr lang="en-US" sz="1050" dirty="0">
                <a:hlinkClick r:id="rId117" tooltip="Start-DPMTapeDriveCleaning"/>
              </a:rPr>
              <a:t>Start-</a:t>
            </a:r>
            <a:r>
              <a:rPr lang="en-US" sz="1050" dirty="0" err="1">
                <a:hlinkClick r:id="rId117" tooltip="Start-DPMTapeDriveCleaning"/>
              </a:rPr>
              <a:t>DPMTapeDriveCleaning</a:t>
            </a:r>
            <a:endParaRPr lang="en-US" sz="1050" dirty="0"/>
          </a:p>
          <a:p>
            <a:r>
              <a:rPr lang="en-US" sz="1050" dirty="0">
                <a:hlinkClick r:id="rId118" tooltip="Start-DPMTapeErase"/>
              </a:rPr>
              <a:t>Start-</a:t>
            </a:r>
            <a:r>
              <a:rPr lang="en-US" sz="1050" dirty="0" err="1">
                <a:hlinkClick r:id="rId118" tooltip="Start-DPMTapeErase"/>
              </a:rPr>
              <a:t>DPMTapeErase</a:t>
            </a:r>
            <a:endParaRPr lang="en-US" sz="1050" dirty="0"/>
          </a:p>
          <a:p>
            <a:r>
              <a:rPr lang="en-US" sz="1050" dirty="0">
                <a:hlinkClick r:id="rId119" tooltip="Start-DPMTapeRecatalog"/>
              </a:rPr>
              <a:t>Start-</a:t>
            </a:r>
            <a:r>
              <a:rPr lang="en-US" sz="1050" dirty="0" err="1">
                <a:hlinkClick r:id="rId119" tooltip="Start-DPMTapeRecatalog"/>
              </a:rPr>
              <a:t>DPMTapeRecatalog</a:t>
            </a:r>
            <a:endParaRPr lang="en-US" sz="1050" dirty="0"/>
          </a:p>
          <a:p>
            <a:r>
              <a:rPr lang="en-US" sz="1050" dirty="0">
                <a:hlinkClick r:id="rId120" tooltip="Stop-DPMJob"/>
              </a:rPr>
              <a:t>Stop-</a:t>
            </a:r>
            <a:r>
              <a:rPr lang="en-US" sz="1050" dirty="0" err="1">
                <a:hlinkClick r:id="rId120" tooltip="Stop-DPMJob"/>
              </a:rPr>
              <a:t>DPMJob</a:t>
            </a:r>
            <a:endParaRPr lang="en-US" sz="1050" dirty="0"/>
          </a:p>
          <a:p>
            <a:r>
              <a:rPr lang="en-US" sz="1050" dirty="0">
                <a:hlinkClick r:id="rId121" tooltip="Stop-DPMOnline"/>
              </a:rPr>
              <a:t>Stop-</a:t>
            </a:r>
            <a:r>
              <a:rPr lang="en-US" sz="1050" dirty="0" err="1">
                <a:hlinkClick r:id="rId121" tooltip="Stop-DPMOnline"/>
              </a:rPr>
              <a:t>DPMOnline</a:t>
            </a:r>
            <a:endParaRPr lang="en-US" sz="1050" dirty="0"/>
          </a:p>
          <a:p>
            <a:r>
              <a:rPr lang="en-US" sz="1050" dirty="0">
                <a:hlinkClick r:id="rId122" tooltip="Test-DPMTapeData"/>
              </a:rPr>
              <a:t>Test-</a:t>
            </a:r>
            <a:r>
              <a:rPr lang="en-US" sz="1050" dirty="0" err="1">
                <a:hlinkClick r:id="rId122" tooltip="Test-DPMTapeData"/>
              </a:rPr>
              <a:t>DPMTapeData</a:t>
            </a:r>
            <a:endParaRPr lang="en-US" sz="1050" dirty="0"/>
          </a:p>
          <a:p>
            <a:r>
              <a:rPr lang="en-US" sz="1050" dirty="0">
                <a:hlinkClick r:id="rId123" tooltip="Unlock-DPMLibraryDoor"/>
              </a:rPr>
              <a:t>Unlock-</a:t>
            </a:r>
            <a:r>
              <a:rPr lang="en-US" sz="1050" dirty="0" err="1">
                <a:hlinkClick r:id="rId123" tooltip="Unlock-DPMLibraryDoor"/>
              </a:rPr>
              <a:t>DPMLibraryDoor</a:t>
            </a:r>
            <a:endParaRPr lang="en-US" sz="1050" dirty="0"/>
          </a:p>
          <a:p>
            <a:r>
              <a:rPr lang="en-US" sz="1050" dirty="0">
                <a:hlinkClick r:id="rId124" tooltip="Unlock-DPMLibraryIEPort"/>
              </a:rPr>
              <a:t>Unlock-</a:t>
            </a:r>
            <a:r>
              <a:rPr lang="en-US" sz="1050" dirty="0" err="1">
                <a:hlinkClick r:id="rId124" tooltip="Unlock-DPMLibraryIEPort"/>
              </a:rPr>
              <a:t>DPMLibraryIEPort</a:t>
            </a:r>
            <a:endParaRPr lang="en-US" sz="1050" dirty="0"/>
          </a:p>
          <a:p>
            <a:r>
              <a:rPr lang="en-US" sz="1050" dirty="0">
                <a:hlinkClick r:id="rId125" tooltip="Update-DPMJob"/>
              </a:rPr>
              <a:t>Update-</a:t>
            </a:r>
            <a:r>
              <a:rPr lang="en-US" sz="1050" dirty="0" err="1">
                <a:hlinkClick r:id="rId125" tooltip="Update-DPMJob"/>
              </a:rPr>
              <a:t>DPMJob</a:t>
            </a:r>
            <a:endParaRPr lang="en-US" sz="1050" dirty="0"/>
          </a:p>
          <a:p>
            <a:r>
              <a:rPr lang="en-US" sz="1050" dirty="0">
                <a:hlinkClick r:id="rId126" tooltip="Update-DPMPGSet"/>
              </a:rPr>
              <a:t>Update-</a:t>
            </a:r>
            <a:r>
              <a:rPr lang="en-US" sz="1050" dirty="0" err="1">
                <a:hlinkClick r:id="rId126" tooltip="Update-DPMPGSet"/>
              </a:rPr>
              <a:t>DPMPGSet</a:t>
            </a:r>
            <a:endParaRPr lang="en-US" sz="1050" dirty="0"/>
          </a:p>
          <a:p>
            <a:r>
              <a:rPr lang="en-US" sz="1050" dirty="0">
                <a:hlinkClick r:id="rId127" tooltip="Update-DPMProductionServer"/>
              </a:rPr>
              <a:t>Update-</a:t>
            </a:r>
            <a:r>
              <a:rPr lang="en-US" sz="1050" dirty="0" err="1">
                <a:hlinkClick r:id="rId127" tooltip="Update-DPMProductionServer"/>
              </a:rPr>
              <a:t>DPMProductionServer</a:t>
            </a:r>
            <a:endParaRPr lang="en-US" sz="1050" dirty="0"/>
          </a:p>
          <a:p>
            <a:r>
              <a:rPr lang="en-US" sz="1050" dirty="0">
                <a:hlinkClick r:id="rId128" tooltip="Update-DPMProtectionGroup"/>
              </a:rPr>
              <a:t>Update-</a:t>
            </a:r>
            <a:r>
              <a:rPr lang="en-US" sz="1050" dirty="0" err="1">
                <a:hlinkClick r:id="rId128" tooltip="Update-DPMProtectionGroup"/>
              </a:rPr>
              <a:t>DPMProtectionGroup</a:t>
            </a:r>
            <a:endParaRPr lang="en-US" sz="1050" dirty="0"/>
          </a:p>
          <a:p>
            <a:endParaRPr lang="en-US" sz="1050" dirty="0"/>
          </a:p>
        </p:txBody>
      </p:sp>
      <p:sp>
        <p:nvSpPr>
          <p:cNvPr id="3" name="Title 2"/>
          <p:cNvSpPr>
            <a:spLocks noGrp="1"/>
          </p:cNvSpPr>
          <p:nvPr>
            <p:ph type="title"/>
          </p:nvPr>
        </p:nvSpPr>
        <p:spPr/>
        <p:txBody>
          <a:bodyPr/>
          <a:lstStyle/>
          <a:p>
            <a:r>
              <a:rPr lang="en-US" dirty="0" smtClean="0"/>
              <a:t>PS &gt; Data Protection Manager</a:t>
            </a:r>
            <a:endParaRPr lang="en-US" dirty="0"/>
          </a:p>
        </p:txBody>
      </p:sp>
    </p:spTree>
    <p:extLst>
      <p:ext uri="{BB962C8B-B14F-4D97-AF65-F5344CB8AC3E}">
        <p14:creationId xmlns:p14="http://schemas.microsoft.com/office/powerpoint/2010/main" val="393627878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Operations Manager </a:t>
            </a:r>
            <a:r>
              <a:rPr lang="en-US" dirty="0"/>
              <a:t/>
            </a:r>
            <a:br>
              <a:rPr lang="en-US" dirty="0"/>
            </a:br>
            <a:r>
              <a:rPr lang="en-US" sz="4800" dirty="0" smtClean="0"/>
              <a:t>Demo</a:t>
            </a:r>
            <a:r>
              <a:rPr lang="en-US" dirty="0" smtClean="0"/>
              <a:t/>
            </a:r>
            <a:br>
              <a:rPr lang="en-US" dirty="0" smtClean="0"/>
            </a:br>
            <a:endParaRPr lang="en-US" dirty="0"/>
          </a:p>
        </p:txBody>
      </p:sp>
    </p:spTree>
    <p:extLst>
      <p:ext uri="{BB962C8B-B14F-4D97-AF65-F5344CB8AC3E}">
        <p14:creationId xmlns:p14="http://schemas.microsoft.com/office/powerpoint/2010/main" val="360072800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739759"/>
          </a:xfrm>
        </p:spPr>
        <p:txBody>
          <a:bodyPr/>
          <a:lstStyle/>
          <a:p>
            <a:r>
              <a:rPr lang="en-US" sz="3200" dirty="0" smtClean="0"/>
              <a:t>~ 140 </a:t>
            </a:r>
            <a:r>
              <a:rPr lang="en-US" sz="3200" dirty="0" err="1" smtClean="0"/>
              <a:t>Cmdlets</a:t>
            </a:r>
            <a:endParaRPr lang="en-US" sz="3200" dirty="0"/>
          </a:p>
          <a:p>
            <a:r>
              <a:rPr lang="en-US" sz="3200" dirty="0"/>
              <a:t>Manage </a:t>
            </a:r>
            <a:r>
              <a:rPr lang="en-US" sz="3200" dirty="0" smtClean="0"/>
              <a:t>Operations Manager environment (Security, Management Packs, Settings, ….)</a:t>
            </a:r>
            <a:endParaRPr lang="en-US" sz="3200" dirty="0"/>
          </a:p>
          <a:p>
            <a:r>
              <a:rPr lang="en-US" sz="3200" dirty="0" smtClean="0"/>
              <a:t>Working with Alerts (Resolve, </a:t>
            </a:r>
            <a:r>
              <a:rPr lang="en-US" sz="3200" dirty="0" err="1" smtClean="0"/>
              <a:t>ResolutionState</a:t>
            </a:r>
            <a:r>
              <a:rPr lang="en-US" sz="3200" dirty="0" smtClean="0"/>
              <a:t>,….)</a:t>
            </a:r>
            <a:endParaRPr lang="en-US" sz="3200" dirty="0"/>
          </a:p>
          <a:p>
            <a:r>
              <a:rPr lang="en-US" sz="3200" dirty="0" smtClean="0"/>
              <a:t>Install/Uninstall Agents, Manage Agentless Computers</a:t>
            </a:r>
          </a:p>
          <a:p>
            <a:r>
              <a:rPr lang="en-US" sz="3200" dirty="0" smtClean="0"/>
              <a:t>Unix/Linux support (install/uninstall agent, update agent,…)</a:t>
            </a:r>
            <a:endParaRPr lang="en-US" sz="3200" dirty="0"/>
          </a:p>
          <a:p>
            <a:pPr lvl="1"/>
            <a:endParaRPr lang="en-US" sz="1600" dirty="0">
              <a:hlinkClick r:id="rId2"/>
            </a:endParaRPr>
          </a:p>
          <a:p>
            <a:r>
              <a:rPr lang="en-US" dirty="0">
                <a:hlinkClick r:id="rId2"/>
              </a:rPr>
              <a:t>http://</a:t>
            </a:r>
            <a:r>
              <a:rPr lang="en-US" dirty="0" smtClean="0">
                <a:hlinkClick r:id="rId2"/>
              </a:rPr>
              <a:t>technet.microsoft.com/en-us/library/hh545244.aspx</a:t>
            </a:r>
            <a:r>
              <a:rPr lang="en-US" dirty="0" smtClean="0"/>
              <a:t> </a:t>
            </a:r>
            <a:endParaRPr lang="en-US" dirty="0"/>
          </a:p>
        </p:txBody>
      </p:sp>
      <p:sp>
        <p:nvSpPr>
          <p:cNvPr id="3" name="Title 2"/>
          <p:cNvSpPr>
            <a:spLocks noGrp="1"/>
          </p:cNvSpPr>
          <p:nvPr>
            <p:ph type="title"/>
          </p:nvPr>
        </p:nvSpPr>
        <p:spPr/>
        <p:txBody>
          <a:bodyPr/>
          <a:lstStyle/>
          <a:p>
            <a:r>
              <a:rPr lang="en-US" dirty="0" smtClean="0"/>
              <a:t>PS &gt; Operations Manager</a:t>
            </a:r>
            <a:endParaRPr lang="en-US" dirty="0"/>
          </a:p>
        </p:txBody>
      </p:sp>
    </p:spTree>
    <p:extLst>
      <p:ext uri="{BB962C8B-B14F-4D97-AF65-F5344CB8AC3E}">
        <p14:creationId xmlns:p14="http://schemas.microsoft.com/office/powerpoint/2010/main" val="226923950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028409"/>
            <a:ext cx="11887200" cy="5484776"/>
          </a:xfrm>
        </p:spPr>
        <p:txBody>
          <a:bodyPr numCol="4"/>
          <a:lstStyle/>
          <a:p>
            <a:r>
              <a:rPr lang="en-US" sz="950" dirty="0">
                <a:hlinkClick r:id="rId3" tooltip="Add-DPMBackupNetworkAddress"/>
              </a:rPr>
              <a:t>Add-</a:t>
            </a:r>
            <a:r>
              <a:rPr lang="en-US" sz="950" dirty="0" err="1">
                <a:hlinkClick r:id="rId3" tooltip="Add-DPMBackupNetworkAddress"/>
              </a:rPr>
              <a:t>DPMBackupNetworkAddress</a:t>
            </a:r>
            <a:endParaRPr lang="en-US" sz="950" dirty="0"/>
          </a:p>
          <a:p>
            <a:r>
              <a:rPr lang="en-US" sz="950" dirty="0" smtClean="0">
                <a:hlinkClick r:id="rId4" tooltip="Add-DPMChildDatasource"/>
              </a:rPr>
              <a:t>Add-</a:t>
            </a:r>
            <a:r>
              <a:rPr lang="en-US" sz="950" dirty="0" err="1" smtClean="0">
                <a:hlinkClick r:id="rId4" tooltip="Add-DPMChildDatasource"/>
              </a:rPr>
              <a:t>DPMChildDatasource</a:t>
            </a:r>
            <a:endParaRPr lang="en-US" sz="950" dirty="0" smtClean="0"/>
          </a:p>
          <a:p>
            <a:r>
              <a:rPr lang="en-US" sz="950" dirty="0">
                <a:hlinkClick r:id="rId5" action="ppaction://hlinkfile"/>
              </a:rPr>
              <a:t>Add-</a:t>
            </a:r>
            <a:r>
              <a:rPr lang="en-US" sz="950" dirty="0" err="1">
                <a:hlinkClick r:id="rId5" action="ppaction://hlinkfile"/>
              </a:rPr>
              <a:t>SCOMADAgentAssignment</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SCOMAgentlessManagedComputer</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SCOMAlertResolutionState</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SCOMConnector</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SCOMNotificationChannel</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SCOMNotificationSubscriber</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SCOMNotificationSubscription</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SCOMRunAsAccount</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SCOMRunAsProfile</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SCOMSubscriberSchedule</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SCOMTierConnector</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SCOMTieredManagementGroup</a:t>
            </a:r>
            <a:endParaRPr lang="en-US" sz="950" dirty="0">
              <a:hlinkClick r:id="rId5" action="ppaction://hlinkfile"/>
            </a:endParaRPr>
          </a:p>
          <a:p>
            <a:r>
              <a:rPr lang="en-US" sz="950" dirty="0">
                <a:hlinkClick r:id="rId5" action="ppaction://hlinkfile"/>
              </a:rPr>
              <a:t>Add-</a:t>
            </a:r>
            <a:r>
              <a:rPr lang="en-US" sz="950" dirty="0" err="1">
                <a:hlinkClick r:id="rId5" action="ppaction://hlinkfile"/>
              </a:rPr>
              <a:t>SCOMUserRole</a:t>
            </a:r>
            <a:endParaRPr lang="en-US" sz="950" dirty="0">
              <a:hlinkClick r:id="rId5" action="ppaction://hlinkfile"/>
            </a:endParaRPr>
          </a:p>
          <a:p>
            <a:r>
              <a:rPr lang="en-US" sz="950" dirty="0">
                <a:hlinkClick r:id="rId5" action="ppaction://hlinkfile"/>
              </a:rPr>
              <a:t>Approve-</a:t>
            </a:r>
            <a:r>
              <a:rPr lang="en-US" sz="950" dirty="0" err="1">
                <a:hlinkClick r:id="rId5" action="ppaction://hlinkfile"/>
              </a:rPr>
              <a:t>SCOMPendingManagement</a:t>
            </a:r>
            <a:endParaRPr lang="en-US" sz="950" dirty="0">
              <a:hlinkClick r:id="rId5" action="ppaction://hlinkfile"/>
            </a:endParaRPr>
          </a:p>
          <a:p>
            <a:r>
              <a:rPr lang="en-US" sz="950" dirty="0">
                <a:hlinkClick r:id="rId5" action="ppaction://hlinkfile"/>
              </a:rPr>
              <a:t>Clear-</a:t>
            </a:r>
            <a:r>
              <a:rPr lang="en-US" sz="950" dirty="0" err="1">
                <a:hlinkClick r:id="rId5" action="ppaction://hlinkfile"/>
              </a:rPr>
              <a:t>SCOMSubscriberSchedule</a:t>
            </a:r>
            <a:endParaRPr lang="en-US" sz="950" dirty="0">
              <a:hlinkClick r:id="rId5" action="ppaction://hlinkfile"/>
            </a:endParaRPr>
          </a:p>
          <a:p>
            <a:r>
              <a:rPr lang="en-US" sz="950" dirty="0">
                <a:hlinkClick r:id="rId5" action="ppaction://hlinkfile"/>
              </a:rPr>
              <a:t>Deny-</a:t>
            </a:r>
            <a:r>
              <a:rPr lang="en-US" sz="950" dirty="0" err="1">
                <a:hlinkClick r:id="rId5" action="ppaction://hlinkfile"/>
              </a:rPr>
              <a:t>SCOMPendingManagement</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SCOMAgentProxy</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SCOMDiscovery</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SCOMMonitor</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SCOMNotificationSubscription</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SCOMOperationalDataReporting</a:t>
            </a:r>
            <a:endParaRPr lang="en-US" sz="950" dirty="0">
              <a:hlinkClick r:id="rId5" action="ppaction://hlinkfile"/>
            </a:endParaRPr>
          </a:p>
          <a:p>
            <a:r>
              <a:rPr lang="en-US" sz="950" dirty="0">
                <a:hlinkClick r:id="rId5" action="ppaction://hlinkfile"/>
              </a:rPr>
              <a:t>Disable-</a:t>
            </a:r>
            <a:r>
              <a:rPr lang="en-US" sz="950" dirty="0" err="1">
                <a:hlinkClick r:id="rId5" action="ppaction://hlinkfile"/>
              </a:rPr>
              <a:t>SCOMRule</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SCOMAgentProxy</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SCOMDiscovery</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SCOMMonitor</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SCOMNotificationSubscription</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SCOMOperationalDataReporting</a:t>
            </a:r>
            <a:endParaRPr lang="en-US" sz="950" dirty="0">
              <a:hlinkClick r:id="rId5" action="ppaction://hlinkfile"/>
            </a:endParaRPr>
          </a:p>
          <a:p>
            <a:r>
              <a:rPr lang="en-US" sz="950" dirty="0">
                <a:hlinkClick r:id="rId5" action="ppaction://hlinkfile"/>
              </a:rPr>
              <a:t>Enable-</a:t>
            </a:r>
            <a:r>
              <a:rPr lang="en-US" sz="950" dirty="0" err="1">
                <a:hlinkClick r:id="rId5" action="ppaction://hlinkfile"/>
              </a:rPr>
              <a:t>SCOMRule</a:t>
            </a:r>
            <a:endParaRPr lang="en-US" sz="950" dirty="0">
              <a:hlinkClick r:id="rId5" action="ppaction://hlinkfile"/>
            </a:endParaRPr>
          </a:p>
          <a:p>
            <a:r>
              <a:rPr lang="en-US" sz="950" dirty="0">
                <a:hlinkClick r:id="rId5" action="ppaction://hlinkfile"/>
              </a:rPr>
              <a:t>Exit-SCOMCEIP</a:t>
            </a:r>
          </a:p>
          <a:p>
            <a:r>
              <a:rPr lang="en-US" sz="950" dirty="0">
                <a:hlinkClick r:id="rId5" action="ppaction://hlinkfile"/>
              </a:rPr>
              <a:t>Export-</a:t>
            </a:r>
            <a:r>
              <a:rPr lang="en-US" sz="950" dirty="0" err="1">
                <a:hlinkClick r:id="rId5" action="ppaction://hlinkfile"/>
              </a:rPr>
              <a:t>SCOMManagementPack</a:t>
            </a:r>
            <a:endParaRPr lang="en-US" sz="950" dirty="0">
              <a:hlinkClick r:id="rId5" action="ppaction://hlinkfile"/>
            </a:endParaRPr>
          </a:p>
          <a:p>
            <a:r>
              <a:rPr lang="en-US" sz="950" dirty="0">
                <a:hlinkClick r:id="rId5" action="ppaction://hlinkfile"/>
              </a:rPr>
              <a:t>Export-</a:t>
            </a:r>
            <a:r>
              <a:rPr lang="en-US" sz="950" dirty="0" err="1">
                <a:hlinkClick r:id="rId5" action="ppaction://hlinkfile"/>
              </a:rPr>
              <a:t>SCOMEffectiveMonitoringConfiguration</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SCOMClass</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SCOMDiscovery</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SCOMManagementGroupConnection</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SCOMAccessLicense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SCOMManagementPack</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SCOMADAgentAssignment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SCOMAgent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SCOMAgentApprovalSetting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SCOMAgentlessManagedComputer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SCOMAlert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SCOMAlertHistory</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SCOMAlertResolutionSetting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SCOMAlertResolutionState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SCOMClassInstance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SCOMCommand</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SCOMConnector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SCOMDatabaseGroomingSetting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SCOMDataWarehouseSetting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SCOMDiagnostic</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SCOMErrorReportingSetting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SCOMEvent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SCOMGatewayManagementServer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SCOMGroup</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SCOMHeartbeatSetting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SCOMLicense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SCOMLocation</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SCOMMaintenanceMode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SCOMManagementGroup</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SCOMManagementServer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SCOMMonitor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SCOMNotificationChannel</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SCOMNotificationSubscriber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SCOMNotificationSubscription</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SCOMOverride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SCOMOverrideResult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SCOMParentManagementServer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SCOMPendingManagement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SCOMRecovery</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SCOMReportingSetting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SCOMResourcePool</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SCOMRMSEmulator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SCOMRule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SCOMRunAsAccount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SCOMRunAsDistribution</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SCOMRunAsProfile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SCOMTask</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SCOMTaskResult</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SCOMTierConnector</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SCOMTieredManagementGroup</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SCOMUserRole</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SCOMWebAddressSetting</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SCOMRelationship</a:t>
            </a:r>
            <a:endParaRPr lang="en-US" sz="950" dirty="0">
              <a:hlinkClick r:id="rId5" action="ppaction://hlinkfile"/>
            </a:endParaRPr>
          </a:p>
          <a:p>
            <a:r>
              <a:rPr lang="en-US" sz="950" dirty="0">
                <a:hlinkClick r:id="rId5" action="ppaction://hlinkfile"/>
              </a:rPr>
              <a:t>Get-</a:t>
            </a:r>
            <a:r>
              <a:rPr lang="en-US" sz="950" dirty="0" err="1">
                <a:hlinkClick r:id="rId5" action="ppaction://hlinkfile"/>
              </a:rPr>
              <a:t>SCOMRelationshipInstance</a:t>
            </a:r>
            <a:endParaRPr lang="en-US" sz="950" dirty="0">
              <a:hlinkClick r:id="rId5" action="ppaction://hlinkfile"/>
            </a:endParaRPr>
          </a:p>
          <a:p>
            <a:r>
              <a:rPr lang="en-US" sz="950" dirty="0">
                <a:hlinkClick r:id="rId5" action="ppaction://hlinkfile"/>
              </a:rPr>
              <a:t>Import-</a:t>
            </a:r>
            <a:r>
              <a:rPr lang="en-US" sz="950" dirty="0" err="1">
                <a:hlinkClick r:id="rId5" action="ppaction://hlinkfile"/>
              </a:rPr>
              <a:t>SCOMManagementPack</a:t>
            </a:r>
            <a:endParaRPr lang="en-US" sz="950" dirty="0">
              <a:hlinkClick r:id="rId5" action="ppaction://hlinkfile"/>
            </a:endParaRPr>
          </a:p>
          <a:p>
            <a:r>
              <a:rPr lang="en-US" sz="950" dirty="0">
                <a:hlinkClick r:id="rId5" action="ppaction://hlinkfile"/>
              </a:rPr>
              <a:t>Install-</a:t>
            </a:r>
            <a:r>
              <a:rPr lang="en-US" sz="950" dirty="0" err="1">
                <a:hlinkClick r:id="rId5" action="ppaction://hlinkfile"/>
              </a:rPr>
              <a:t>SCOMAgent</a:t>
            </a:r>
            <a:endParaRPr lang="en-US" sz="950" dirty="0">
              <a:hlinkClick r:id="rId5" action="ppaction://hlinkfile"/>
            </a:endParaRPr>
          </a:p>
          <a:p>
            <a:r>
              <a:rPr lang="en-US" sz="950" dirty="0">
                <a:hlinkClick r:id="rId5" action="ppaction://hlinkfile"/>
              </a:rPr>
              <a:t>Join-SCOMCEIP</a:t>
            </a:r>
          </a:p>
          <a:p>
            <a:r>
              <a:rPr lang="en-US" sz="950" dirty="0">
                <a:hlinkClick r:id="rId5" action="ppaction://hlinkfile"/>
              </a:rPr>
              <a:t>New-</a:t>
            </a:r>
            <a:r>
              <a:rPr lang="en-US" sz="950" dirty="0" err="1">
                <a:hlinkClick r:id="rId5" action="ppaction://hlinkfile"/>
              </a:rPr>
              <a:t>SCOMManagementGroupConnection</a:t>
            </a:r>
            <a:endParaRPr lang="en-US" sz="950" dirty="0">
              <a:hlinkClick r:id="rId5" action="ppaction://hlinkfile"/>
            </a:endParaRPr>
          </a:p>
          <a:p>
            <a:r>
              <a:rPr lang="en-US" sz="950" dirty="0">
                <a:hlinkClick r:id="rId5" action="ppaction://hlinkfile"/>
              </a:rPr>
              <a:t>New-</a:t>
            </a:r>
            <a:r>
              <a:rPr lang="en-US" sz="950" dirty="0" err="1">
                <a:hlinkClick r:id="rId5" action="ppaction://hlinkfile"/>
              </a:rPr>
              <a:t>SCOMLocation</a:t>
            </a:r>
            <a:endParaRPr lang="en-US" sz="950" dirty="0">
              <a:hlinkClick r:id="rId5" action="ppaction://hlinkfile"/>
            </a:endParaRPr>
          </a:p>
          <a:p>
            <a:r>
              <a:rPr lang="en-US" sz="950" dirty="0">
                <a:hlinkClick r:id="rId5" action="ppaction://hlinkfile"/>
              </a:rPr>
              <a:t>New-</a:t>
            </a:r>
            <a:r>
              <a:rPr lang="en-US" sz="950" dirty="0" err="1">
                <a:hlinkClick r:id="rId5" action="ppaction://hlinkfile"/>
              </a:rPr>
              <a:t>SCOMResourcePool</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SCOMManagementGroupConnection</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SCOMManagementPack</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SCOMADAgentAssignment</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SCOMAgentlessManagedComputer</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SCOMAlertResolutionState</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SCOMConnector</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SCOMDisabledClassInstance</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SCOMLocation</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SCOMNotificationChannel</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SCOMNotificationSubscriber</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SCOMNotificationSubscription</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SCOMResourcePool</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SCOMRMSEmulator</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SCOMRunAsAccount</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SCOMRunAsProfile</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SCOMSubscriberSchedule</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SCOMTierConnector</a:t>
            </a:r>
            <a:endParaRPr lang="en-US" sz="950" dirty="0">
              <a:hlinkClick r:id="rId5" action="ppaction://hlinkfile"/>
            </a:endParaRPr>
          </a:p>
          <a:p>
            <a:r>
              <a:rPr lang="en-US" sz="950" dirty="0">
                <a:hlinkClick r:id="rId5" action="ppaction://hlinkfile"/>
              </a:rPr>
              <a:t>Remove-</a:t>
            </a:r>
            <a:r>
              <a:rPr lang="en-US" sz="950" dirty="0" err="1">
                <a:hlinkClick r:id="rId5" action="ppaction://hlinkfile"/>
              </a:rPr>
              <a:t>SCOMTieredManagementGroup</a:t>
            </a:r>
            <a:endParaRPr lang="en-US" sz="950" dirty="0">
              <a:hlinkClick r:id="rId5" action="ppaction://hlinkfile"/>
            </a:endParaRPr>
          </a:p>
          <a:p>
            <a:r>
              <a:rPr lang="en-US" sz="950" dirty="0">
                <a:hlinkClick r:id="rId5" action="ppaction://hlinkfile"/>
              </a:rPr>
              <a:t>Repair-</a:t>
            </a:r>
            <a:r>
              <a:rPr lang="en-US" sz="950" dirty="0" err="1">
                <a:hlinkClick r:id="rId5" action="ppaction://hlinkfile"/>
              </a:rPr>
              <a:t>SCOMAgent</a:t>
            </a:r>
            <a:endParaRPr lang="en-US" sz="950" dirty="0">
              <a:hlinkClick r:id="rId5" action="ppaction://hlinkfile"/>
            </a:endParaRPr>
          </a:p>
          <a:p>
            <a:r>
              <a:rPr lang="en-US" sz="950" dirty="0">
                <a:hlinkClick r:id="rId5" action="ppaction://hlinkfile"/>
              </a:rPr>
              <a:t>Resolve-</a:t>
            </a:r>
            <a:r>
              <a:rPr lang="en-US" sz="950" dirty="0" err="1">
                <a:hlinkClick r:id="rId5" action="ppaction://hlinkfile"/>
              </a:rPr>
              <a:t>SCOMAlert</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SCOMManagementGroupConnection</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SCOMAgentApprovalSetting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SCOMAgentlessManagedComputer</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SCOMAlert</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SCOMAlertResolutionSetting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SCOMDatabaseGroomingSetting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SCOMDataWarehouseSetting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SCOMErrorReportingSetting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SCOMHeartbeatSetting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SCOMLicense</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SCOMLocation</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SCOMMaintenanceMode</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SCOMParentManagementServer</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SCOMReportingSetting</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SCOMResourcePool</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SCOMRMSEmulator</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SCOMRunAsDistribution</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SCOMRunAsProfile</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SCOMUserRole</a:t>
            </a:r>
            <a:endParaRPr lang="en-US" sz="950" dirty="0">
              <a:hlinkClick r:id="rId5" action="ppaction://hlinkfile"/>
            </a:endParaRPr>
          </a:p>
          <a:p>
            <a:r>
              <a:rPr lang="en-US" sz="950" dirty="0">
                <a:hlinkClick r:id="rId5" action="ppaction://hlinkfile"/>
              </a:rPr>
              <a:t>Set-</a:t>
            </a:r>
            <a:r>
              <a:rPr lang="en-US" sz="950" dirty="0" err="1">
                <a:hlinkClick r:id="rId5" action="ppaction://hlinkfile"/>
              </a:rPr>
              <a:t>SCOMWebAddressSetting</a:t>
            </a:r>
            <a:endParaRPr lang="en-US" sz="950" dirty="0">
              <a:hlinkClick r:id="rId5" action="ppaction://hlinkfile"/>
            </a:endParaRPr>
          </a:p>
          <a:p>
            <a:r>
              <a:rPr lang="en-US" sz="950" dirty="0">
                <a:hlinkClick r:id="rId5" action="ppaction://hlinkfile"/>
              </a:rPr>
              <a:t>Start-</a:t>
            </a:r>
            <a:r>
              <a:rPr lang="en-US" sz="950" dirty="0" err="1">
                <a:hlinkClick r:id="rId5" action="ppaction://hlinkfile"/>
              </a:rPr>
              <a:t>SCOMMaintenanceMode</a:t>
            </a:r>
            <a:endParaRPr lang="en-US" sz="950" dirty="0">
              <a:hlinkClick r:id="rId5" action="ppaction://hlinkfile"/>
            </a:endParaRPr>
          </a:p>
          <a:p>
            <a:r>
              <a:rPr lang="en-US" sz="950" dirty="0">
                <a:hlinkClick r:id="rId5" action="ppaction://hlinkfile"/>
              </a:rPr>
              <a:t>Start-</a:t>
            </a:r>
            <a:r>
              <a:rPr lang="en-US" sz="950" dirty="0" err="1">
                <a:hlinkClick r:id="rId5" action="ppaction://hlinkfile"/>
              </a:rPr>
              <a:t>SCOMTask</a:t>
            </a:r>
            <a:endParaRPr lang="en-US" sz="950" dirty="0">
              <a:hlinkClick r:id="rId5" action="ppaction://hlinkfile"/>
            </a:endParaRPr>
          </a:p>
          <a:p>
            <a:r>
              <a:rPr lang="en-US" sz="950" dirty="0">
                <a:hlinkClick r:id="rId5" action="ppaction://hlinkfile"/>
              </a:rPr>
              <a:t>Test-SCOMCEIP</a:t>
            </a:r>
          </a:p>
          <a:p>
            <a:r>
              <a:rPr lang="en-US" sz="950" dirty="0">
                <a:hlinkClick r:id="rId5" action="ppaction://hlinkfile"/>
              </a:rPr>
              <a:t>Test-</a:t>
            </a:r>
            <a:r>
              <a:rPr lang="en-US" sz="950" dirty="0" err="1">
                <a:hlinkClick r:id="rId5" action="ppaction://hlinkfile"/>
              </a:rPr>
              <a:t>SCOMOperationalDataReporting</a:t>
            </a:r>
            <a:endParaRPr lang="en-US" sz="950" dirty="0">
              <a:hlinkClick r:id="rId5" action="ppaction://hlinkfile"/>
            </a:endParaRPr>
          </a:p>
          <a:p>
            <a:r>
              <a:rPr lang="en-US" sz="950" dirty="0">
                <a:hlinkClick r:id="rId5" action="ppaction://hlinkfile"/>
              </a:rPr>
              <a:t>Uninstall-</a:t>
            </a:r>
            <a:r>
              <a:rPr lang="en-US" sz="950" dirty="0" err="1">
                <a:hlinkClick r:id="rId5" action="ppaction://hlinkfile"/>
              </a:rPr>
              <a:t>SCOMAgent</a:t>
            </a:r>
            <a:endParaRPr lang="en-US" sz="950" dirty="0">
              <a:hlinkClick r:id="rId5" action="ppaction://hlinkfile"/>
            </a:endParaRPr>
          </a:p>
          <a:p>
            <a:r>
              <a:rPr lang="en-US" sz="950" dirty="0">
                <a:hlinkClick r:id="rId5" action="ppaction://hlinkfile"/>
              </a:rPr>
              <a:t>Update-</a:t>
            </a:r>
            <a:r>
              <a:rPr lang="en-US" sz="950" dirty="0" err="1">
                <a:hlinkClick r:id="rId5" action="ppaction://hlinkfile"/>
              </a:rPr>
              <a:t>SCOMADAgentAssignment</a:t>
            </a:r>
            <a:endParaRPr lang="en-US" sz="950" dirty="0">
              <a:hlinkClick r:id="rId5" action="ppaction://hlinkfile"/>
            </a:endParaRPr>
          </a:p>
          <a:p>
            <a:r>
              <a:rPr lang="en-US" sz="950" dirty="0">
                <a:hlinkClick r:id="rId5" action="ppaction://hlinkfile"/>
              </a:rPr>
              <a:t>Update-</a:t>
            </a:r>
            <a:r>
              <a:rPr lang="en-US" sz="950" dirty="0" err="1">
                <a:hlinkClick r:id="rId5" action="ppaction://hlinkfile"/>
              </a:rPr>
              <a:t>SCOMLocation</a:t>
            </a:r>
            <a:endParaRPr lang="en-US" sz="950" dirty="0">
              <a:hlinkClick r:id="rId5" action="ppaction://hlinkfile"/>
            </a:endParaRPr>
          </a:p>
          <a:p>
            <a:r>
              <a:rPr lang="en-US" sz="950" dirty="0">
                <a:hlinkClick r:id="rId5" action="ppaction://hlinkfile"/>
              </a:rPr>
              <a:t>Update-</a:t>
            </a:r>
            <a:r>
              <a:rPr lang="en-US" sz="950" dirty="0" err="1">
                <a:hlinkClick r:id="rId5" action="ppaction://hlinkfile"/>
              </a:rPr>
              <a:t>SCOMRunAsAccount</a:t>
            </a:r>
            <a:endParaRPr lang="en-US" sz="950" dirty="0">
              <a:hlinkClick r:id="rId5" action="ppaction://hlinkfile"/>
            </a:endParaRPr>
          </a:p>
          <a:p>
            <a:r>
              <a:rPr lang="en-US" sz="950" dirty="0">
                <a:hlinkClick r:id="rId5" action="ppaction://hlinkfile"/>
              </a:rPr>
              <a:t>Write-</a:t>
            </a:r>
            <a:r>
              <a:rPr lang="en-US" sz="950" dirty="0" err="1">
                <a:hlinkClick r:id="rId5" action="ppaction://hlinkfile"/>
              </a:rPr>
              <a:t>SCOMCommand</a:t>
            </a:r>
            <a:endParaRPr lang="en-US" sz="950" dirty="0"/>
          </a:p>
          <a:p>
            <a:endParaRPr lang="en-US" sz="950" dirty="0"/>
          </a:p>
          <a:p>
            <a:endParaRPr lang="en-US" sz="950" dirty="0"/>
          </a:p>
          <a:p>
            <a:endParaRPr lang="en-US" sz="950" dirty="0"/>
          </a:p>
        </p:txBody>
      </p:sp>
      <p:sp>
        <p:nvSpPr>
          <p:cNvPr id="3" name="Title 2"/>
          <p:cNvSpPr>
            <a:spLocks noGrp="1"/>
          </p:cNvSpPr>
          <p:nvPr>
            <p:ph type="title"/>
          </p:nvPr>
        </p:nvSpPr>
        <p:spPr/>
        <p:txBody>
          <a:bodyPr/>
          <a:lstStyle/>
          <a:p>
            <a:r>
              <a:rPr lang="en-US" dirty="0" smtClean="0"/>
              <a:t>PS &gt; </a:t>
            </a:r>
            <a:r>
              <a:rPr lang="en-US" dirty="0" smtClean="0"/>
              <a:t>Operations Manager</a:t>
            </a:r>
            <a:endParaRPr lang="en-US" dirty="0"/>
          </a:p>
        </p:txBody>
      </p:sp>
    </p:spTree>
    <p:extLst>
      <p:ext uri="{BB962C8B-B14F-4D97-AF65-F5344CB8AC3E}">
        <p14:creationId xmlns:p14="http://schemas.microsoft.com/office/powerpoint/2010/main" val="206567091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Orchestrator </a:t>
            </a:r>
            <a:r>
              <a:rPr lang="en-US" dirty="0" smtClean="0"/>
              <a:t/>
            </a:r>
            <a:br>
              <a:rPr lang="en-US" dirty="0" smtClean="0"/>
            </a:br>
            <a:endParaRPr lang="en-US" dirty="0"/>
          </a:p>
        </p:txBody>
      </p:sp>
    </p:spTree>
    <p:extLst>
      <p:ext uri="{BB962C8B-B14F-4D97-AF65-F5344CB8AC3E}">
        <p14:creationId xmlns:p14="http://schemas.microsoft.com/office/powerpoint/2010/main" val="263727152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850559"/>
          </a:xfrm>
        </p:spPr>
        <p:txBody>
          <a:bodyPr/>
          <a:lstStyle/>
          <a:p>
            <a:pPr lvl="1"/>
            <a:r>
              <a:rPr lang="en-US" dirty="0" smtClean="0"/>
              <a:t>Get-</a:t>
            </a:r>
            <a:r>
              <a:rPr lang="en-US" dirty="0" err="1" smtClean="0"/>
              <a:t>OrchestratorServiceUrl</a:t>
            </a:r>
            <a:endParaRPr lang="en-US" dirty="0"/>
          </a:p>
          <a:p>
            <a:pPr lvl="1"/>
            <a:r>
              <a:rPr lang="en-US" dirty="0"/>
              <a:t>Get-</a:t>
            </a:r>
            <a:r>
              <a:rPr lang="en-US" dirty="0" err="1"/>
              <a:t>OrchestratorCollection</a:t>
            </a:r>
            <a:endParaRPr lang="en-US" dirty="0"/>
          </a:p>
          <a:p>
            <a:pPr lvl="1"/>
            <a:r>
              <a:rPr lang="en-US" dirty="0"/>
              <a:t>Get-</a:t>
            </a:r>
            <a:r>
              <a:rPr lang="en-US" dirty="0" err="1"/>
              <a:t>OrchestratorJob</a:t>
            </a:r>
            <a:endParaRPr lang="en-US" dirty="0"/>
          </a:p>
          <a:p>
            <a:pPr lvl="1"/>
            <a:r>
              <a:rPr lang="en-US" dirty="0"/>
              <a:t>Get-</a:t>
            </a:r>
            <a:r>
              <a:rPr lang="en-US" dirty="0" err="1"/>
              <a:t>OrchestratorRunbook</a:t>
            </a:r>
            <a:endParaRPr lang="en-US" dirty="0"/>
          </a:p>
          <a:p>
            <a:pPr lvl="1"/>
            <a:r>
              <a:rPr lang="en-US" dirty="0"/>
              <a:t>Get-</a:t>
            </a:r>
            <a:r>
              <a:rPr lang="en-US" dirty="0" err="1"/>
              <a:t>OrchestratorRunbookInstance</a:t>
            </a:r>
            <a:endParaRPr lang="en-US" dirty="0"/>
          </a:p>
          <a:p>
            <a:pPr lvl="1"/>
            <a:r>
              <a:rPr lang="en-US" dirty="0"/>
              <a:t>Get-</a:t>
            </a:r>
            <a:r>
              <a:rPr lang="en-US" dirty="0" err="1"/>
              <a:t>OrchestratorRunbookInstanceParameter</a:t>
            </a:r>
            <a:endParaRPr lang="en-US" dirty="0"/>
          </a:p>
          <a:p>
            <a:pPr lvl="1"/>
            <a:r>
              <a:rPr lang="en-US" dirty="0"/>
              <a:t>Stop-</a:t>
            </a:r>
            <a:r>
              <a:rPr lang="en-US" dirty="0" err="1"/>
              <a:t>OrchestratorJob</a:t>
            </a:r>
            <a:endParaRPr lang="en-US" dirty="0"/>
          </a:p>
          <a:p>
            <a:pPr lvl="1"/>
            <a:r>
              <a:rPr lang="en-US" dirty="0"/>
              <a:t>Start-</a:t>
            </a:r>
            <a:r>
              <a:rPr lang="en-US" dirty="0" err="1"/>
              <a:t>OrchestratorRunbook</a:t>
            </a:r>
            <a:endParaRPr lang="en-US" sz="3700" dirty="0"/>
          </a:p>
          <a:p>
            <a:pPr lvl="1"/>
            <a:r>
              <a:rPr lang="en-US" u="sng" dirty="0">
                <a:hlinkClick r:id="rId2"/>
              </a:rPr>
              <a:t>Orchestrator Runbook Parameters in C#</a:t>
            </a:r>
            <a:endParaRPr lang="en-US" dirty="0"/>
          </a:p>
          <a:p>
            <a:pPr lvl="1"/>
            <a:r>
              <a:rPr lang="en-US" u="sng" dirty="0">
                <a:hlinkClick r:id="rId3"/>
              </a:rPr>
              <a:t>Starting an Orchestrator Runbook with C# </a:t>
            </a:r>
            <a:endParaRPr lang="en-US" dirty="0"/>
          </a:p>
          <a:p>
            <a:pPr marL="0" indent="0">
              <a:buNone/>
            </a:pPr>
            <a:endParaRPr lang="en-US" dirty="0" smtClean="0"/>
          </a:p>
        </p:txBody>
      </p:sp>
      <p:sp>
        <p:nvSpPr>
          <p:cNvPr id="3" name="Title 2"/>
          <p:cNvSpPr>
            <a:spLocks noGrp="1"/>
          </p:cNvSpPr>
          <p:nvPr>
            <p:ph type="title"/>
          </p:nvPr>
        </p:nvSpPr>
        <p:spPr/>
        <p:txBody>
          <a:bodyPr/>
          <a:lstStyle/>
          <a:p>
            <a:r>
              <a:rPr lang="en-US" dirty="0" smtClean="0"/>
              <a:t>PS &gt; Orchestrator</a:t>
            </a:r>
            <a:endParaRPr lang="en-US" dirty="0"/>
          </a:p>
        </p:txBody>
      </p:sp>
    </p:spTree>
    <p:extLst>
      <p:ext uri="{BB962C8B-B14F-4D97-AF65-F5344CB8AC3E}">
        <p14:creationId xmlns:p14="http://schemas.microsoft.com/office/powerpoint/2010/main" val="295138199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Service Manager</a:t>
            </a:r>
            <a:r>
              <a:rPr lang="en-US" dirty="0"/>
              <a:t/>
            </a:r>
            <a:br>
              <a:rPr lang="en-US" dirty="0"/>
            </a:br>
            <a:r>
              <a:rPr lang="en-US" sz="4800" dirty="0" smtClean="0"/>
              <a:t>Demo</a:t>
            </a:r>
            <a:r>
              <a:rPr lang="en-US" dirty="0" smtClean="0"/>
              <a:t/>
            </a:r>
            <a:br>
              <a:rPr lang="en-US" dirty="0" smtClean="0"/>
            </a:br>
            <a:endParaRPr lang="en-US" dirty="0"/>
          </a:p>
        </p:txBody>
      </p:sp>
    </p:spTree>
    <p:extLst>
      <p:ext uri="{BB962C8B-B14F-4D97-AF65-F5344CB8AC3E}">
        <p14:creationId xmlns:p14="http://schemas.microsoft.com/office/powerpoint/2010/main" val="324275589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90296"/>
          </a:xfrm>
        </p:spPr>
        <p:txBody>
          <a:bodyPr/>
          <a:lstStyle/>
          <a:p>
            <a:r>
              <a:rPr lang="en-US" sz="3200" dirty="0"/>
              <a:t>~ </a:t>
            </a:r>
            <a:r>
              <a:rPr lang="en-US" sz="3200" dirty="0" smtClean="0"/>
              <a:t>120 </a:t>
            </a:r>
            <a:r>
              <a:rPr lang="en-US" sz="3200" dirty="0" err="1" smtClean="0"/>
              <a:t>Cmdlets</a:t>
            </a:r>
            <a:endParaRPr lang="en-US" sz="3200" dirty="0"/>
          </a:p>
          <a:p>
            <a:r>
              <a:rPr lang="en-US" sz="3200" dirty="0"/>
              <a:t>Manage a</a:t>
            </a:r>
            <a:r>
              <a:rPr lang="en-US" sz="3200" dirty="0" smtClean="0"/>
              <a:t>dministrative tasks and data warehouse tasks</a:t>
            </a:r>
            <a:endParaRPr lang="en-US" sz="3200" dirty="0"/>
          </a:p>
          <a:p>
            <a:r>
              <a:rPr lang="en-US" sz="3200" dirty="0"/>
              <a:t>Working with </a:t>
            </a:r>
            <a:r>
              <a:rPr lang="en-US" sz="3200" dirty="0" smtClean="0"/>
              <a:t>classes, objects,….</a:t>
            </a:r>
          </a:p>
          <a:p>
            <a:endParaRPr lang="en-US" sz="1600" dirty="0">
              <a:hlinkClick r:id="rId2"/>
            </a:endParaRPr>
          </a:p>
          <a:p>
            <a:r>
              <a:rPr lang="en-US" dirty="0">
                <a:hlinkClick r:id="rId3"/>
              </a:rPr>
              <a:t>http://</a:t>
            </a:r>
            <a:r>
              <a:rPr lang="en-US" dirty="0" smtClean="0">
                <a:hlinkClick r:id="rId3"/>
              </a:rPr>
              <a:t>technet.microsoft.com/en-us/library/hh305227.aspx</a:t>
            </a:r>
            <a:endParaRPr lang="en-US" dirty="0" smtClean="0"/>
          </a:p>
          <a:p>
            <a:endParaRPr lang="en-US" dirty="0" smtClean="0"/>
          </a:p>
        </p:txBody>
      </p:sp>
      <p:sp>
        <p:nvSpPr>
          <p:cNvPr id="3" name="Title 2"/>
          <p:cNvSpPr>
            <a:spLocks noGrp="1"/>
          </p:cNvSpPr>
          <p:nvPr>
            <p:ph type="title"/>
          </p:nvPr>
        </p:nvSpPr>
        <p:spPr/>
        <p:txBody>
          <a:bodyPr/>
          <a:lstStyle/>
          <a:p>
            <a:r>
              <a:rPr lang="en-US" dirty="0" smtClean="0"/>
              <a:t>PS &gt; </a:t>
            </a:r>
            <a:r>
              <a:rPr lang="en-US" dirty="0" smtClean="0"/>
              <a:t>Service Manager</a:t>
            </a:r>
            <a:endParaRPr lang="en-US" dirty="0"/>
          </a:p>
        </p:txBody>
      </p:sp>
    </p:spTree>
    <p:extLst>
      <p:ext uri="{BB962C8B-B14F-4D97-AF65-F5344CB8AC3E}">
        <p14:creationId xmlns:p14="http://schemas.microsoft.com/office/powerpoint/2010/main" val="1244637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204631"/>
          </a:xfrm>
        </p:spPr>
        <p:txBody>
          <a:bodyPr numCol="4"/>
          <a:lstStyle/>
          <a:p>
            <a:r>
              <a:rPr lang="en-US" sz="1100" dirty="0">
                <a:hlinkClick r:id="rId2" tooltip="Export-SCSMManagementPack"/>
              </a:rPr>
              <a:t>Export-</a:t>
            </a:r>
            <a:r>
              <a:rPr lang="en-US" sz="1100" dirty="0" err="1">
                <a:hlinkClick r:id="rId2" tooltip="Export-SCSMManagementPack"/>
              </a:rPr>
              <a:t>SCSMManagementPack</a:t>
            </a:r>
            <a:endParaRPr lang="en-US" sz="1100" dirty="0"/>
          </a:p>
          <a:p>
            <a:r>
              <a:rPr lang="en-US" sz="1100" dirty="0">
                <a:hlinkClick r:id="rId3" tooltip="Get-SCSMClass"/>
              </a:rPr>
              <a:t>Get-</a:t>
            </a:r>
            <a:r>
              <a:rPr lang="en-US" sz="1100" dirty="0" err="1">
                <a:hlinkClick r:id="rId3" tooltip="Get-SCSMClass"/>
              </a:rPr>
              <a:t>SCSMClass</a:t>
            </a:r>
            <a:endParaRPr lang="en-US" sz="1100" dirty="0"/>
          </a:p>
          <a:p>
            <a:r>
              <a:rPr lang="en-US" sz="1100" dirty="0">
                <a:hlinkClick r:id="rId4" tooltip="Get-SCSMClassInstance"/>
              </a:rPr>
              <a:t>Get-</a:t>
            </a:r>
            <a:r>
              <a:rPr lang="en-US" sz="1100" dirty="0" err="1">
                <a:hlinkClick r:id="rId4" tooltip="Get-SCSMClassInstance"/>
              </a:rPr>
              <a:t>SCSMClassInstance</a:t>
            </a:r>
            <a:endParaRPr lang="en-US" sz="1100" dirty="0"/>
          </a:p>
          <a:p>
            <a:r>
              <a:rPr lang="en-US" sz="1100" dirty="0">
                <a:hlinkClick r:id="rId5" tooltip="Get-SCSMDiscovery"/>
              </a:rPr>
              <a:t>Get-</a:t>
            </a:r>
            <a:r>
              <a:rPr lang="en-US" sz="1100" dirty="0" err="1">
                <a:hlinkClick r:id="rId5" tooltip="Get-SCSMDiscovery"/>
              </a:rPr>
              <a:t>SCSMDiscovery</a:t>
            </a:r>
            <a:endParaRPr lang="en-US" sz="1100" dirty="0"/>
          </a:p>
          <a:p>
            <a:r>
              <a:rPr lang="en-US" sz="1100" dirty="0">
                <a:hlinkClick r:id="rId6" tooltip="Get-SCSMGroup"/>
              </a:rPr>
              <a:t>Get-</a:t>
            </a:r>
            <a:r>
              <a:rPr lang="en-US" sz="1100" dirty="0" err="1">
                <a:hlinkClick r:id="rId6" tooltip="Get-SCSMGroup"/>
              </a:rPr>
              <a:t>SCSMGroup</a:t>
            </a:r>
            <a:endParaRPr lang="en-US" sz="1100" dirty="0"/>
          </a:p>
          <a:p>
            <a:r>
              <a:rPr lang="en-US" sz="1100" dirty="0">
                <a:hlinkClick r:id="rId7" tooltip="Get-SCSMManagementGroupConnection"/>
              </a:rPr>
              <a:t>Get-</a:t>
            </a:r>
            <a:r>
              <a:rPr lang="en-US" sz="1100" dirty="0" err="1">
                <a:hlinkClick r:id="rId7" tooltip="Get-SCSMManagementGroupConnection"/>
              </a:rPr>
              <a:t>SCSMManagementGroupConnection</a:t>
            </a:r>
            <a:endParaRPr lang="en-US" sz="1100" dirty="0"/>
          </a:p>
          <a:p>
            <a:r>
              <a:rPr lang="en-US" sz="1100" dirty="0">
                <a:hlinkClick r:id="rId8" tooltip="Get-SCSMManagementPack"/>
              </a:rPr>
              <a:t>Get-</a:t>
            </a:r>
            <a:r>
              <a:rPr lang="en-US" sz="1100" dirty="0" err="1">
                <a:hlinkClick r:id="rId8" tooltip="Get-SCSMManagementPack"/>
              </a:rPr>
              <a:t>SCSMManagementPack</a:t>
            </a:r>
            <a:endParaRPr lang="en-US" sz="1100" dirty="0"/>
          </a:p>
          <a:p>
            <a:r>
              <a:rPr lang="en-US" sz="1100" dirty="0">
                <a:hlinkClick r:id="rId9" tooltip="Get-SCSMObjectTemplate"/>
              </a:rPr>
              <a:t>Get-</a:t>
            </a:r>
            <a:r>
              <a:rPr lang="en-US" sz="1100" dirty="0" err="1">
                <a:hlinkClick r:id="rId9" tooltip="Get-SCSMObjectTemplate"/>
              </a:rPr>
              <a:t>SCSMObjectTemplate</a:t>
            </a:r>
            <a:endParaRPr lang="en-US" sz="1100" dirty="0"/>
          </a:p>
          <a:p>
            <a:r>
              <a:rPr lang="en-US" sz="1100" dirty="0">
                <a:hlinkClick r:id="rId10" tooltip="Get-SCSMRelationship"/>
              </a:rPr>
              <a:t>Get-</a:t>
            </a:r>
            <a:r>
              <a:rPr lang="en-US" sz="1100" dirty="0" err="1">
                <a:hlinkClick r:id="rId10" tooltip="Get-SCSMRelationship"/>
              </a:rPr>
              <a:t>SCSMRelationship</a:t>
            </a:r>
            <a:endParaRPr lang="en-US" sz="1100" dirty="0"/>
          </a:p>
          <a:p>
            <a:r>
              <a:rPr lang="en-US" sz="1100" dirty="0">
                <a:hlinkClick r:id="rId11" tooltip="Get-SCSMRelationshipInstance"/>
              </a:rPr>
              <a:t>Get-</a:t>
            </a:r>
            <a:r>
              <a:rPr lang="en-US" sz="1100" dirty="0" err="1">
                <a:hlinkClick r:id="rId11" tooltip="Get-SCSMRelationshipInstance"/>
              </a:rPr>
              <a:t>SCSMRelationshipInstance</a:t>
            </a:r>
            <a:endParaRPr lang="en-US" sz="1100" dirty="0"/>
          </a:p>
          <a:p>
            <a:r>
              <a:rPr lang="en-US" sz="1100" dirty="0">
                <a:hlinkClick r:id="rId12" tooltip="Get-SCSMRunAsAccount"/>
              </a:rPr>
              <a:t>Get-</a:t>
            </a:r>
            <a:r>
              <a:rPr lang="en-US" sz="1100" dirty="0" err="1">
                <a:hlinkClick r:id="rId12" tooltip="Get-SCSMRunAsAccount"/>
              </a:rPr>
              <a:t>SCSMRunAsAccount</a:t>
            </a:r>
            <a:endParaRPr lang="en-US" sz="1100" dirty="0"/>
          </a:p>
          <a:p>
            <a:r>
              <a:rPr lang="en-US" sz="1100" dirty="0">
                <a:hlinkClick r:id="rId13" tooltip="Import-SCSMManagementPack"/>
              </a:rPr>
              <a:t>Import-</a:t>
            </a:r>
            <a:r>
              <a:rPr lang="en-US" sz="1100" dirty="0" err="1">
                <a:hlinkClick r:id="rId13" tooltip="Import-SCSMManagementPack"/>
              </a:rPr>
              <a:t>SCSMManagementPack</a:t>
            </a:r>
            <a:endParaRPr lang="en-US" sz="1100" dirty="0"/>
          </a:p>
          <a:p>
            <a:r>
              <a:rPr lang="en-US" sz="1100" dirty="0">
                <a:hlinkClick r:id="rId14" tooltip="New-SCSMClassInstance"/>
              </a:rPr>
              <a:t>New-</a:t>
            </a:r>
            <a:r>
              <a:rPr lang="en-US" sz="1100" dirty="0" err="1">
                <a:hlinkClick r:id="rId14" tooltip="New-SCSMClassInstance"/>
              </a:rPr>
              <a:t>SCSMClassInstance</a:t>
            </a:r>
            <a:endParaRPr lang="en-US" sz="1100" dirty="0"/>
          </a:p>
          <a:p>
            <a:r>
              <a:rPr lang="en-US" sz="1100" dirty="0">
                <a:hlinkClick r:id="rId15" tooltip="New-SCSMManagementGroupConnection"/>
              </a:rPr>
              <a:t>New-</a:t>
            </a:r>
            <a:r>
              <a:rPr lang="en-US" sz="1100" dirty="0" err="1">
                <a:hlinkClick r:id="rId15" tooltip="New-SCSMManagementGroupConnection"/>
              </a:rPr>
              <a:t>SCSMManagementGroupConnection</a:t>
            </a:r>
            <a:endParaRPr lang="en-US" sz="1100" dirty="0"/>
          </a:p>
          <a:p>
            <a:r>
              <a:rPr lang="en-US" sz="1100" dirty="0">
                <a:hlinkClick r:id="rId16" tooltip="New-SCSMManagementPack"/>
              </a:rPr>
              <a:t>New-</a:t>
            </a:r>
            <a:r>
              <a:rPr lang="en-US" sz="1100" dirty="0" err="1">
                <a:hlinkClick r:id="rId16" tooltip="New-SCSMManagementPack"/>
              </a:rPr>
              <a:t>SCSMManagementPack</a:t>
            </a:r>
            <a:endParaRPr lang="en-US" sz="1100" dirty="0"/>
          </a:p>
          <a:p>
            <a:r>
              <a:rPr lang="en-US" sz="1100" dirty="0">
                <a:hlinkClick r:id="rId17" tooltip="New-SCSMManagementPackBundle"/>
              </a:rPr>
              <a:t>New-</a:t>
            </a:r>
            <a:r>
              <a:rPr lang="en-US" sz="1100" dirty="0" err="1">
                <a:hlinkClick r:id="rId17" tooltip="New-SCSMManagementPackBundle"/>
              </a:rPr>
              <a:t>SCSMManagementPackBundle</a:t>
            </a:r>
            <a:endParaRPr lang="en-US" sz="1100" dirty="0"/>
          </a:p>
          <a:p>
            <a:r>
              <a:rPr lang="en-US" sz="1100" dirty="0">
                <a:hlinkClick r:id="rId18" tooltip="New-SCSMRelationshipInstance"/>
              </a:rPr>
              <a:t>New-</a:t>
            </a:r>
            <a:r>
              <a:rPr lang="en-US" sz="1100" dirty="0" err="1">
                <a:hlinkClick r:id="rId18" tooltip="New-SCSMRelationshipInstance"/>
              </a:rPr>
              <a:t>SCSMRelationshipInstance</a:t>
            </a:r>
            <a:endParaRPr lang="en-US" sz="1100" dirty="0"/>
          </a:p>
          <a:p>
            <a:r>
              <a:rPr lang="en-US" sz="1100" dirty="0">
                <a:hlinkClick r:id="rId19" tooltip="New-SCSMRunAsAccount"/>
              </a:rPr>
              <a:t>New-</a:t>
            </a:r>
            <a:r>
              <a:rPr lang="en-US" sz="1100" dirty="0" err="1">
                <a:hlinkClick r:id="rId19" tooltip="New-SCSMRunAsAccount"/>
              </a:rPr>
              <a:t>SCSMRunAsAccount</a:t>
            </a:r>
            <a:endParaRPr lang="en-US" sz="1100" dirty="0"/>
          </a:p>
          <a:p>
            <a:r>
              <a:rPr lang="en-US" sz="1100" dirty="0">
                <a:hlinkClick r:id="rId20" tooltip="Protect-SCSMManagementPack"/>
              </a:rPr>
              <a:t>Protect-</a:t>
            </a:r>
            <a:r>
              <a:rPr lang="en-US" sz="1100" dirty="0" err="1">
                <a:hlinkClick r:id="rId20" tooltip="Protect-SCSMManagementPack"/>
              </a:rPr>
              <a:t>SCSMManagementPack</a:t>
            </a:r>
            <a:endParaRPr lang="en-US" sz="1100" dirty="0"/>
          </a:p>
          <a:p>
            <a:r>
              <a:rPr lang="en-US" sz="1100" dirty="0">
                <a:hlinkClick r:id="rId21" tooltip="Remove-SCSMClassInstance"/>
              </a:rPr>
              <a:t>Remove-</a:t>
            </a:r>
            <a:r>
              <a:rPr lang="en-US" sz="1100" dirty="0" err="1">
                <a:hlinkClick r:id="rId21" tooltip="Remove-SCSMClassInstance"/>
              </a:rPr>
              <a:t>SCSMClassInstance</a:t>
            </a:r>
            <a:endParaRPr lang="en-US" sz="1100" dirty="0"/>
          </a:p>
          <a:p>
            <a:r>
              <a:rPr lang="en-US" sz="1100" dirty="0">
                <a:hlinkClick r:id="rId22" tooltip="Remove-SCSMManagementGroupConnection"/>
              </a:rPr>
              <a:t>Remove-</a:t>
            </a:r>
            <a:r>
              <a:rPr lang="en-US" sz="1100" dirty="0" err="1">
                <a:hlinkClick r:id="rId22" tooltip="Remove-SCSMManagementGroupConnection"/>
              </a:rPr>
              <a:t>SCSMManagementGroupConnection</a:t>
            </a:r>
            <a:endParaRPr lang="en-US" sz="1100" dirty="0"/>
          </a:p>
          <a:p>
            <a:r>
              <a:rPr lang="en-US" sz="1100" dirty="0">
                <a:hlinkClick r:id="rId23" tooltip="Remove-SCSMManagementPack"/>
              </a:rPr>
              <a:t>Remove-</a:t>
            </a:r>
            <a:r>
              <a:rPr lang="en-US" sz="1100" dirty="0" err="1">
                <a:hlinkClick r:id="rId23" tooltip="Remove-SCSMManagementPack"/>
              </a:rPr>
              <a:t>SCSMManagementPack</a:t>
            </a:r>
            <a:endParaRPr lang="en-US" sz="1100" dirty="0"/>
          </a:p>
          <a:p>
            <a:r>
              <a:rPr lang="en-US" sz="1100" dirty="0">
                <a:hlinkClick r:id="rId24" tooltip="Remove-SCSMRelationshipInstance"/>
              </a:rPr>
              <a:t>Remove-</a:t>
            </a:r>
            <a:r>
              <a:rPr lang="en-US" sz="1100" dirty="0" err="1">
                <a:hlinkClick r:id="rId24" tooltip="Remove-SCSMRelationshipInstance"/>
              </a:rPr>
              <a:t>SCSMRelationshipInstance</a:t>
            </a:r>
            <a:endParaRPr lang="en-US" sz="1100" dirty="0"/>
          </a:p>
          <a:p>
            <a:r>
              <a:rPr lang="en-US" sz="1100" dirty="0">
                <a:hlinkClick r:id="rId25" tooltip="Remove-SCSMRunAsAccount"/>
              </a:rPr>
              <a:t>Remove-</a:t>
            </a:r>
            <a:r>
              <a:rPr lang="en-US" sz="1100" dirty="0" err="1">
                <a:hlinkClick r:id="rId25" tooltip="Remove-SCSMRunAsAccount"/>
              </a:rPr>
              <a:t>SCSMRunAsAccount</a:t>
            </a:r>
            <a:endParaRPr lang="en-US" sz="1100" dirty="0"/>
          </a:p>
          <a:p>
            <a:r>
              <a:rPr lang="en-US" sz="1100" dirty="0">
                <a:hlinkClick r:id="rId26" tooltip="Set-SCSMManagementGroupConnection"/>
              </a:rPr>
              <a:t>Set-</a:t>
            </a:r>
            <a:r>
              <a:rPr lang="en-US" sz="1100" dirty="0" err="1">
                <a:hlinkClick r:id="rId26" tooltip="Set-SCSMManagementGroupConnection"/>
              </a:rPr>
              <a:t>SCSMManagementGroupConnection</a:t>
            </a:r>
            <a:endParaRPr lang="en-US" sz="1100" dirty="0"/>
          </a:p>
          <a:p>
            <a:r>
              <a:rPr lang="en-US" sz="1100" dirty="0">
                <a:hlinkClick r:id="rId27" tooltip="Test-SCSMManagementPack"/>
              </a:rPr>
              <a:t>Test-</a:t>
            </a:r>
            <a:r>
              <a:rPr lang="en-US" sz="1100" dirty="0" err="1">
                <a:hlinkClick r:id="rId27" tooltip="Test-SCSMManagementPack"/>
              </a:rPr>
              <a:t>SCSMManagementPack</a:t>
            </a:r>
            <a:endParaRPr lang="en-US" sz="1100" dirty="0"/>
          </a:p>
          <a:p>
            <a:r>
              <a:rPr lang="en-US" sz="1100" dirty="0">
                <a:hlinkClick r:id="rId28" tooltip="Update-SCSMClassInstance"/>
              </a:rPr>
              <a:t>Update-</a:t>
            </a:r>
            <a:r>
              <a:rPr lang="en-US" sz="1100" dirty="0" err="1">
                <a:hlinkClick r:id="rId28" tooltip="Update-SCSMClassInstance"/>
              </a:rPr>
              <a:t>SCSMClassInstance</a:t>
            </a:r>
            <a:endParaRPr lang="en-US" sz="1100" dirty="0"/>
          </a:p>
          <a:p>
            <a:r>
              <a:rPr lang="en-US" sz="1100" dirty="0">
                <a:hlinkClick r:id="rId29" tooltip="Update-SCSMRunAsAccount"/>
              </a:rPr>
              <a:t>Update-</a:t>
            </a:r>
            <a:r>
              <a:rPr lang="en-US" sz="1100" dirty="0" err="1">
                <a:hlinkClick r:id="rId29" tooltip="Update-SCSMRunAsAccount"/>
              </a:rPr>
              <a:t>SCSMRunAsAccount</a:t>
            </a:r>
            <a:endParaRPr lang="en-US" sz="1100" dirty="0"/>
          </a:p>
          <a:p>
            <a:r>
              <a:rPr lang="en-US" sz="1100" dirty="0">
                <a:hlinkClick r:id="rId30" tooltip="Add-SCSMAllowListClass"/>
              </a:rPr>
              <a:t>Add-</a:t>
            </a:r>
            <a:r>
              <a:rPr lang="en-US" sz="1100" dirty="0" err="1">
                <a:hlinkClick r:id="rId30" tooltip="Add-SCSMAllowListClass"/>
              </a:rPr>
              <a:t>SCSMAllowListClass</a:t>
            </a:r>
            <a:endParaRPr lang="en-US" sz="1100" dirty="0"/>
          </a:p>
          <a:p>
            <a:r>
              <a:rPr lang="en-US" sz="1100" dirty="0">
                <a:hlinkClick r:id="rId31" tooltip="Get-SCSMAllowList"/>
              </a:rPr>
              <a:t>Get-</a:t>
            </a:r>
            <a:r>
              <a:rPr lang="en-US" sz="1100" dirty="0" err="1">
                <a:hlinkClick r:id="rId31" tooltip="Get-SCSMAllowList"/>
              </a:rPr>
              <a:t>SCSMAllowList</a:t>
            </a:r>
            <a:endParaRPr lang="en-US" sz="1100" dirty="0"/>
          </a:p>
          <a:p>
            <a:r>
              <a:rPr lang="en-US" sz="1100" dirty="0">
                <a:hlinkClick r:id="rId32" tooltip="Get-SCSMAnnouncement"/>
              </a:rPr>
              <a:t>Get-</a:t>
            </a:r>
            <a:r>
              <a:rPr lang="en-US" sz="1100" dirty="0" err="1">
                <a:hlinkClick r:id="rId32" tooltip="Get-SCSMAnnouncement"/>
              </a:rPr>
              <a:t>SCSMAnnouncement</a:t>
            </a:r>
            <a:endParaRPr lang="en-US" sz="1100" dirty="0"/>
          </a:p>
          <a:p>
            <a:r>
              <a:rPr lang="en-US" sz="1100" dirty="0">
                <a:hlinkClick r:id="rId33" tooltip="Get-SCSMChannel"/>
              </a:rPr>
              <a:t>Get-</a:t>
            </a:r>
            <a:r>
              <a:rPr lang="en-US" sz="1100" dirty="0" err="1">
                <a:hlinkClick r:id="rId33" tooltip="Get-SCSMChannel"/>
              </a:rPr>
              <a:t>SCSMChannel</a:t>
            </a:r>
            <a:endParaRPr lang="en-US" sz="1100" dirty="0"/>
          </a:p>
          <a:p>
            <a:r>
              <a:rPr lang="en-US" sz="1100" dirty="0">
                <a:hlinkClick r:id="rId34" tooltip="Get-SCSMConnector"/>
              </a:rPr>
              <a:t>Get-</a:t>
            </a:r>
            <a:r>
              <a:rPr lang="en-US" sz="1100" dirty="0" err="1">
                <a:hlinkClick r:id="rId34" tooltip="Get-SCSMConnector"/>
              </a:rPr>
              <a:t>SCSMConnector</a:t>
            </a:r>
            <a:endParaRPr lang="en-US" sz="1100" dirty="0"/>
          </a:p>
          <a:p>
            <a:r>
              <a:rPr lang="en-US" sz="1100" dirty="0">
                <a:hlinkClick r:id="rId35" tooltip="Get-SCSMDCMWorkflow"/>
              </a:rPr>
              <a:t>Get-</a:t>
            </a:r>
            <a:r>
              <a:rPr lang="en-US" sz="1100" dirty="0" err="1">
                <a:hlinkClick r:id="rId35" tooltip="Get-SCSMDCMWorkflow"/>
              </a:rPr>
              <a:t>SCSMDCMWorkflow</a:t>
            </a:r>
            <a:endParaRPr lang="en-US" sz="1100" dirty="0"/>
          </a:p>
          <a:p>
            <a:r>
              <a:rPr lang="en-US" sz="1100" dirty="0">
                <a:hlinkClick r:id="rId36" tooltip="Get-SCSMDeletedItem"/>
              </a:rPr>
              <a:t>Get-</a:t>
            </a:r>
            <a:r>
              <a:rPr lang="en-US" sz="1100" dirty="0" err="1">
                <a:hlinkClick r:id="rId36" tooltip="Get-SCSMDeletedItem"/>
              </a:rPr>
              <a:t>SCSMDeletedItem</a:t>
            </a:r>
            <a:endParaRPr lang="en-US" sz="1100" dirty="0"/>
          </a:p>
          <a:p>
            <a:r>
              <a:rPr lang="en-US" sz="1100" dirty="0">
                <a:hlinkClick r:id="rId37" tooltip="Get-SCSMEmailTemplate"/>
              </a:rPr>
              <a:t>Get-</a:t>
            </a:r>
            <a:r>
              <a:rPr lang="en-US" sz="1100" dirty="0" err="1">
                <a:hlinkClick r:id="rId37" tooltip="Get-SCSMEmailTemplate"/>
              </a:rPr>
              <a:t>SCSMEmailTemplate</a:t>
            </a:r>
            <a:endParaRPr lang="en-US" sz="1100" dirty="0"/>
          </a:p>
          <a:p>
            <a:r>
              <a:rPr lang="en-US" sz="1100" dirty="0">
                <a:hlinkClick r:id="rId38" tooltip="Get-SCSMEmailTemplateContent"/>
              </a:rPr>
              <a:t>Get-</a:t>
            </a:r>
            <a:r>
              <a:rPr lang="en-US" sz="1100" dirty="0" err="1">
                <a:hlinkClick r:id="rId38" tooltip="Get-SCSMEmailTemplateContent"/>
              </a:rPr>
              <a:t>SCSMEmailTemplateContent</a:t>
            </a:r>
            <a:endParaRPr lang="en-US" sz="1100" dirty="0"/>
          </a:p>
          <a:p>
            <a:r>
              <a:rPr lang="en-US" sz="1100" dirty="0">
                <a:hlinkClick r:id="rId39" tooltip="Get-SCSMPortalCMConfiguration"/>
              </a:rPr>
              <a:t>Get-</a:t>
            </a:r>
            <a:r>
              <a:rPr lang="en-US" sz="1100" dirty="0" err="1">
                <a:hlinkClick r:id="rId39" tooltip="Get-SCSMPortalCMConfiguration"/>
              </a:rPr>
              <a:t>SCSMPortalCMConfiguration</a:t>
            </a:r>
            <a:endParaRPr lang="en-US" sz="1100" dirty="0"/>
          </a:p>
          <a:p>
            <a:r>
              <a:rPr lang="en-US" sz="1100" dirty="0">
                <a:hlinkClick r:id="rId40" tooltip="Get-SCSMPortalContactConfiguration"/>
              </a:rPr>
              <a:t>Get-</a:t>
            </a:r>
            <a:r>
              <a:rPr lang="en-US" sz="1100" dirty="0" err="1">
                <a:hlinkClick r:id="rId40" tooltip="Get-SCSMPortalContactConfiguration"/>
              </a:rPr>
              <a:t>SCSMPortalContactConfiguration</a:t>
            </a:r>
            <a:endParaRPr lang="en-US" sz="1100" dirty="0"/>
          </a:p>
          <a:p>
            <a:r>
              <a:rPr lang="en-US" sz="1100" dirty="0">
                <a:hlinkClick r:id="rId41" tooltip="Get-SCSMPortalDeploymentProcess"/>
              </a:rPr>
              <a:t>Get-</a:t>
            </a:r>
            <a:r>
              <a:rPr lang="en-US" sz="1100" dirty="0" err="1">
                <a:hlinkClick r:id="rId41" tooltip="Get-SCSMPortalDeploymentProcess"/>
              </a:rPr>
              <a:t>SCSMPortalDeploymentProcess</a:t>
            </a:r>
            <a:endParaRPr lang="en-US" sz="1100" dirty="0"/>
          </a:p>
          <a:p>
            <a:r>
              <a:rPr lang="en-US" sz="1100" dirty="0">
                <a:hlinkClick r:id="rId42" tooltip="Get-SCSMPortalSoftwarePackage"/>
              </a:rPr>
              <a:t>Get-</a:t>
            </a:r>
            <a:r>
              <a:rPr lang="en-US" sz="1100" dirty="0" err="1">
                <a:hlinkClick r:id="rId42" tooltip="Get-SCSMPortalSoftwarePackage"/>
              </a:rPr>
              <a:t>SCSMPortalSoftwarePackage</a:t>
            </a:r>
            <a:endParaRPr lang="en-US" sz="1100" dirty="0"/>
          </a:p>
          <a:p>
            <a:r>
              <a:rPr lang="en-US" sz="1100" dirty="0">
                <a:hlinkClick r:id="rId43" tooltip="Get-SCSMQueue"/>
              </a:rPr>
              <a:t>Get-</a:t>
            </a:r>
            <a:r>
              <a:rPr lang="en-US" sz="1100" dirty="0" err="1">
                <a:hlinkClick r:id="rId43" tooltip="Get-SCSMQueue"/>
              </a:rPr>
              <a:t>SCSMQueue</a:t>
            </a:r>
            <a:endParaRPr lang="en-US" sz="1100" dirty="0"/>
          </a:p>
          <a:p>
            <a:r>
              <a:rPr lang="en-US" sz="1100" dirty="0">
                <a:hlinkClick r:id="rId44" tooltip="Get-SCSMSetting"/>
              </a:rPr>
              <a:t>Get-</a:t>
            </a:r>
            <a:r>
              <a:rPr lang="en-US" sz="1100" dirty="0" err="1">
                <a:hlinkClick r:id="rId44" tooltip="Get-SCSMSetting"/>
              </a:rPr>
              <a:t>SCSMSetting</a:t>
            </a:r>
            <a:endParaRPr lang="en-US" sz="1100" dirty="0"/>
          </a:p>
          <a:p>
            <a:r>
              <a:rPr lang="en-US" sz="1100" dirty="0">
                <a:hlinkClick r:id="rId45" tooltip="Get-SCSMSubscription"/>
              </a:rPr>
              <a:t>Get-</a:t>
            </a:r>
            <a:r>
              <a:rPr lang="en-US" sz="1100" dirty="0" err="1">
                <a:hlinkClick r:id="rId45" tooltip="Get-SCSMSubscription"/>
              </a:rPr>
              <a:t>SCSMSubscription</a:t>
            </a:r>
            <a:endParaRPr lang="en-US" sz="1100" dirty="0"/>
          </a:p>
          <a:p>
            <a:r>
              <a:rPr lang="en-US" sz="1100" dirty="0">
                <a:hlinkClick r:id="rId46" tooltip="Get-SCSMTask"/>
              </a:rPr>
              <a:t>Get-</a:t>
            </a:r>
            <a:r>
              <a:rPr lang="en-US" sz="1100" dirty="0" err="1">
                <a:hlinkClick r:id="rId46" tooltip="Get-SCSMTask"/>
              </a:rPr>
              <a:t>SCSMTask</a:t>
            </a:r>
            <a:endParaRPr lang="en-US" sz="1100" dirty="0"/>
          </a:p>
          <a:p>
            <a:r>
              <a:rPr lang="en-US" sz="1100" dirty="0">
                <a:hlinkClick r:id="rId47" tooltip="Get-SCSMUser"/>
              </a:rPr>
              <a:t>Get-</a:t>
            </a:r>
            <a:r>
              <a:rPr lang="en-US" sz="1100" dirty="0" err="1">
                <a:hlinkClick r:id="rId47" tooltip="Get-SCSMUser"/>
              </a:rPr>
              <a:t>SCSMUser</a:t>
            </a:r>
            <a:endParaRPr lang="en-US" sz="1100" dirty="0"/>
          </a:p>
          <a:p>
            <a:r>
              <a:rPr lang="en-US" sz="1100" dirty="0">
                <a:hlinkClick r:id="rId48" tooltip="Get-SCSMUserRole"/>
              </a:rPr>
              <a:t>Get-</a:t>
            </a:r>
            <a:r>
              <a:rPr lang="en-US" sz="1100" dirty="0" err="1">
                <a:hlinkClick r:id="rId48" tooltip="Get-SCSMUserRole"/>
              </a:rPr>
              <a:t>SCSMUserRole</a:t>
            </a:r>
            <a:endParaRPr lang="en-US" sz="1100" dirty="0"/>
          </a:p>
          <a:p>
            <a:r>
              <a:rPr lang="en-US" sz="1100" dirty="0">
                <a:hlinkClick r:id="rId49" tooltip="Get-SCSMView"/>
              </a:rPr>
              <a:t>Get-</a:t>
            </a:r>
            <a:r>
              <a:rPr lang="en-US" sz="1100" dirty="0" err="1">
                <a:hlinkClick r:id="rId49" tooltip="Get-SCSMView"/>
              </a:rPr>
              <a:t>SCSMView</a:t>
            </a:r>
            <a:endParaRPr lang="en-US" sz="1100" dirty="0"/>
          </a:p>
          <a:p>
            <a:r>
              <a:rPr lang="en-US" sz="1100" dirty="0">
                <a:hlinkClick r:id="rId50" tooltip="Get-SCSMWorkflow"/>
              </a:rPr>
              <a:t>Get-</a:t>
            </a:r>
            <a:r>
              <a:rPr lang="en-US" sz="1100" dirty="0" err="1">
                <a:hlinkClick r:id="rId50" tooltip="Get-SCSMWorkflow"/>
              </a:rPr>
              <a:t>SCSMWorkflow</a:t>
            </a:r>
            <a:endParaRPr lang="en-US" sz="1100" dirty="0"/>
          </a:p>
          <a:p>
            <a:r>
              <a:rPr lang="en-US" sz="1100" dirty="0">
                <a:hlinkClick r:id="rId51" tooltip="Get-SCSMWorkflowStatus"/>
              </a:rPr>
              <a:t>Get-</a:t>
            </a:r>
            <a:r>
              <a:rPr lang="en-US" sz="1100" dirty="0" err="1">
                <a:hlinkClick r:id="rId51" tooltip="Get-SCSMWorkflowStatus"/>
              </a:rPr>
              <a:t>SCSMWorkflowStatus</a:t>
            </a:r>
            <a:endParaRPr lang="en-US" sz="1100" dirty="0"/>
          </a:p>
          <a:p>
            <a:r>
              <a:rPr lang="en-US" sz="1100" dirty="0">
                <a:hlinkClick r:id="rId52" tooltip="Import-SCSMInstance"/>
              </a:rPr>
              <a:t>Import-</a:t>
            </a:r>
            <a:r>
              <a:rPr lang="en-US" sz="1100" dirty="0" err="1">
                <a:hlinkClick r:id="rId52" tooltip="Import-SCSMInstance"/>
              </a:rPr>
              <a:t>SCSMInstance</a:t>
            </a:r>
            <a:endParaRPr lang="en-US" sz="1100" dirty="0"/>
          </a:p>
          <a:p>
            <a:r>
              <a:rPr lang="en-US" sz="1100" dirty="0">
                <a:hlinkClick r:id="rId53" tooltip="New-SCADConnector"/>
              </a:rPr>
              <a:t>New-</a:t>
            </a:r>
            <a:r>
              <a:rPr lang="en-US" sz="1100" dirty="0" err="1">
                <a:hlinkClick r:id="rId53" tooltip="New-SCADConnector"/>
              </a:rPr>
              <a:t>SCADConnector</a:t>
            </a:r>
            <a:endParaRPr lang="en-US" sz="1100" dirty="0"/>
          </a:p>
          <a:p>
            <a:r>
              <a:rPr lang="en-US" sz="1100" dirty="0">
                <a:hlinkClick r:id="rId54" tooltip="New-SCCMConnector"/>
              </a:rPr>
              <a:t>New-</a:t>
            </a:r>
            <a:r>
              <a:rPr lang="en-US" sz="1100" dirty="0" err="1">
                <a:hlinkClick r:id="rId54" tooltip="New-SCCMConnector"/>
              </a:rPr>
              <a:t>SCCMConnector</a:t>
            </a:r>
            <a:endParaRPr lang="en-US" sz="1100" dirty="0"/>
          </a:p>
          <a:p>
            <a:r>
              <a:rPr lang="en-US" sz="1100" dirty="0">
                <a:hlinkClick r:id="rId55" tooltip="New-SCOMAlertConnector"/>
              </a:rPr>
              <a:t>New-</a:t>
            </a:r>
            <a:r>
              <a:rPr lang="en-US" sz="1100" dirty="0" err="1">
                <a:hlinkClick r:id="rId55" tooltip="New-SCOMAlertConnector"/>
              </a:rPr>
              <a:t>SCOMAlertConnector</a:t>
            </a:r>
            <a:endParaRPr lang="en-US" sz="1100" dirty="0"/>
          </a:p>
          <a:p>
            <a:r>
              <a:rPr lang="en-US" sz="1100" dirty="0">
                <a:hlinkClick r:id="rId56" tooltip="New-SCOMConfigurationItemConnector"/>
              </a:rPr>
              <a:t>New-</a:t>
            </a:r>
            <a:r>
              <a:rPr lang="en-US" sz="1100" dirty="0" err="1">
                <a:hlinkClick r:id="rId56" tooltip="New-SCOMConfigurationItemConnector"/>
              </a:rPr>
              <a:t>SCOMConfigurationItemConnector</a:t>
            </a:r>
            <a:endParaRPr lang="en-US" sz="1100" dirty="0"/>
          </a:p>
          <a:p>
            <a:r>
              <a:rPr lang="en-US" sz="1100" dirty="0">
                <a:hlinkClick r:id="rId57" tooltip="New-SCOrchestratorConnector"/>
              </a:rPr>
              <a:t>New-</a:t>
            </a:r>
            <a:r>
              <a:rPr lang="en-US" sz="1100" dirty="0" err="1">
                <a:hlinkClick r:id="rId57" tooltip="New-SCOrchestratorConnector"/>
              </a:rPr>
              <a:t>SCOrchestratorConnector</a:t>
            </a:r>
            <a:endParaRPr lang="en-US" sz="1100" dirty="0"/>
          </a:p>
          <a:p>
            <a:r>
              <a:rPr lang="en-US" sz="1100" dirty="0">
                <a:hlinkClick r:id="rId58" tooltip="New-SCSMAlertRule"/>
              </a:rPr>
              <a:t>New-</a:t>
            </a:r>
            <a:r>
              <a:rPr lang="en-US" sz="1100" dirty="0" err="1">
                <a:hlinkClick r:id="rId58" tooltip="New-SCSMAlertRule"/>
              </a:rPr>
              <a:t>SCSMAlertRule</a:t>
            </a:r>
            <a:endParaRPr lang="en-US" sz="1100" dirty="0"/>
          </a:p>
          <a:p>
            <a:r>
              <a:rPr lang="en-US" sz="1100" dirty="0">
                <a:hlinkClick r:id="rId59" tooltip="New-SCSMAnnouncement"/>
              </a:rPr>
              <a:t>New-</a:t>
            </a:r>
            <a:r>
              <a:rPr lang="en-US" sz="1100" dirty="0" err="1">
                <a:hlinkClick r:id="rId59" tooltip="New-SCSMAnnouncement"/>
              </a:rPr>
              <a:t>SCSMAnnouncement</a:t>
            </a:r>
            <a:endParaRPr lang="en-US" sz="1100" dirty="0"/>
          </a:p>
          <a:p>
            <a:r>
              <a:rPr lang="en-US" sz="1100" dirty="0">
                <a:hlinkClick r:id="rId60" tooltip="New-SCSMDCMWorkflow"/>
              </a:rPr>
              <a:t>New-</a:t>
            </a:r>
            <a:r>
              <a:rPr lang="en-US" sz="1100" dirty="0" err="1">
                <a:hlinkClick r:id="rId60" tooltip="New-SCSMDCMWorkflow"/>
              </a:rPr>
              <a:t>SCSMDCMWorkflow</a:t>
            </a:r>
            <a:endParaRPr lang="en-US" sz="1100" dirty="0"/>
          </a:p>
          <a:p>
            <a:r>
              <a:rPr lang="en-US" sz="1100" dirty="0">
                <a:hlinkClick r:id="rId61" tooltip="New-SCSMEmailTemplate"/>
              </a:rPr>
              <a:t>New-</a:t>
            </a:r>
            <a:r>
              <a:rPr lang="en-US" sz="1100" dirty="0" err="1">
                <a:hlinkClick r:id="rId61" tooltip="New-SCSMEmailTemplate"/>
              </a:rPr>
              <a:t>SCSMEmailTemplate</a:t>
            </a:r>
            <a:endParaRPr lang="en-US" sz="1100" dirty="0"/>
          </a:p>
          <a:p>
            <a:r>
              <a:rPr lang="en-US" sz="1100" dirty="0">
                <a:hlinkClick r:id="rId62" tooltip="New-SCSMPortalDeploymentProcess"/>
              </a:rPr>
              <a:t>New-</a:t>
            </a:r>
            <a:r>
              <a:rPr lang="en-US" sz="1100" dirty="0" err="1">
                <a:hlinkClick r:id="rId62" tooltip="New-SCSMPortalDeploymentProcess"/>
              </a:rPr>
              <a:t>SCSMPortalDeploymentProcess</a:t>
            </a:r>
            <a:endParaRPr lang="en-US" sz="1100" dirty="0"/>
          </a:p>
          <a:p>
            <a:r>
              <a:rPr lang="en-US" sz="1100" dirty="0">
                <a:hlinkClick r:id="rId63" tooltip="New-SCSMSubscription"/>
              </a:rPr>
              <a:t>New-</a:t>
            </a:r>
            <a:r>
              <a:rPr lang="en-US" sz="1100" dirty="0" err="1">
                <a:hlinkClick r:id="rId63" tooltip="New-SCSMSubscription"/>
              </a:rPr>
              <a:t>SCSMSubscription</a:t>
            </a:r>
            <a:endParaRPr lang="en-US" sz="1100" dirty="0"/>
          </a:p>
          <a:p>
            <a:r>
              <a:rPr lang="en-US" sz="1100" dirty="0">
                <a:hlinkClick r:id="rId64" tooltip="New-SCSMUserRole"/>
              </a:rPr>
              <a:t>New-</a:t>
            </a:r>
            <a:r>
              <a:rPr lang="en-US" sz="1100" dirty="0" err="1">
                <a:hlinkClick r:id="rId64" tooltip="New-SCSMUserRole"/>
              </a:rPr>
              <a:t>SCSMUserRole</a:t>
            </a:r>
            <a:endParaRPr lang="en-US" sz="1100" dirty="0"/>
          </a:p>
          <a:p>
            <a:r>
              <a:rPr lang="en-US" sz="1100" dirty="0">
                <a:hlinkClick r:id="rId65" tooltip="New-SCSMWorkflow"/>
              </a:rPr>
              <a:t>New-</a:t>
            </a:r>
            <a:r>
              <a:rPr lang="en-US" sz="1100" dirty="0" err="1">
                <a:hlinkClick r:id="rId65" tooltip="New-SCSMWorkflow"/>
              </a:rPr>
              <a:t>SCSMWorkflow</a:t>
            </a:r>
            <a:endParaRPr lang="en-US" sz="1100" dirty="0"/>
          </a:p>
          <a:p>
            <a:r>
              <a:rPr lang="en-US" sz="1100" dirty="0">
                <a:hlinkClick r:id="rId66" tooltip="New-SCVMMConnector"/>
              </a:rPr>
              <a:t>New-</a:t>
            </a:r>
            <a:r>
              <a:rPr lang="en-US" sz="1100" dirty="0" err="1">
                <a:hlinkClick r:id="rId66" tooltip="New-SCVMMConnector"/>
              </a:rPr>
              <a:t>SCVMMConnector</a:t>
            </a:r>
            <a:endParaRPr lang="en-US" sz="1100" dirty="0"/>
          </a:p>
          <a:p>
            <a:r>
              <a:rPr lang="en-US" sz="1100" dirty="0">
                <a:hlinkClick r:id="rId67" tooltip="Remove-SCSMAllowListClass"/>
              </a:rPr>
              <a:t>Remove-</a:t>
            </a:r>
            <a:r>
              <a:rPr lang="en-US" sz="1100" dirty="0" err="1">
                <a:hlinkClick r:id="rId67" tooltip="Remove-SCSMAllowListClass"/>
              </a:rPr>
              <a:t>SCSMAllowListClass</a:t>
            </a:r>
            <a:endParaRPr lang="en-US" sz="1100" dirty="0"/>
          </a:p>
          <a:p>
            <a:r>
              <a:rPr lang="en-US" sz="1100" dirty="0">
                <a:hlinkClick r:id="rId68" tooltip="Remove-SCSMAnnouncement"/>
              </a:rPr>
              <a:t>Remove-</a:t>
            </a:r>
            <a:r>
              <a:rPr lang="en-US" sz="1100" dirty="0" err="1">
                <a:hlinkClick r:id="rId68" tooltip="Remove-SCSMAnnouncement"/>
              </a:rPr>
              <a:t>SCSMAnnouncement</a:t>
            </a:r>
            <a:endParaRPr lang="en-US" sz="1100" dirty="0"/>
          </a:p>
          <a:p>
            <a:r>
              <a:rPr lang="en-US" sz="1100" dirty="0">
                <a:hlinkClick r:id="rId69" tooltip="Remove-SCSMConnector"/>
              </a:rPr>
              <a:t>Remove-</a:t>
            </a:r>
            <a:r>
              <a:rPr lang="en-US" sz="1100" dirty="0" err="1">
                <a:hlinkClick r:id="rId69" tooltip="Remove-SCSMConnector"/>
              </a:rPr>
              <a:t>SCSMConnector</a:t>
            </a:r>
            <a:endParaRPr lang="en-US" sz="1100" dirty="0"/>
          </a:p>
          <a:p>
            <a:r>
              <a:rPr lang="en-US" sz="1100" dirty="0">
                <a:hlinkClick r:id="rId70" tooltip="Remove-SCSMDCMWorkflow"/>
              </a:rPr>
              <a:t>Remove-</a:t>
            </a:r>
            <a:r>
              <a:rPr lang="en-US" sz="1100" dirty="0" err="1">
                <a:hlinkClick r:id="rId70" tooltip="Remove-SCSMDCMWorkflow"/>
              </a:rPr>
              <a:t>SCSMDCMWorkflow</a:t>
            </a:r>
            <a:endParaRPr lang="en-US" sz="1100" dirty="0"/>
          </a:p>
          <a:p>
            <a:r>
              <a:rPr lang="en-US" sz="1100" dirty="0">
                <a:hlinkClick r:id="rId71" tooltip="Remove-SCSMEmailTemplate"/>
              </a:rPr>
              <a:t>Remove-</a:t>
            </a:r>
            <a:r>
              <a:rPr lang="en-US" sz="1100" dirty="0" err="1">
                <a:hlinkClick r:id="rId71" tooltip="Remove-SCSMEmailTemplate"/>
              </a:rPr>
              <a:t>SCSMEmailTemplate</a:t>
            </a:r>
            <a:endParaRPr lang="en-US" sz="1100" dirty="0"/>
          </a:p>
          <a:p>
            <a:r>
              <a:rPr lang="en-US" sz="1100" dirty="0">
                <a:hlinkClick r:id="rId72" tooltip="Remove-SCSMPortalDeploymentProcess"/>
              </a:rPr>
              <a:t>Remove-</a:t>
            </a:r>
            <a:r>
              <a:rPr lang="en-US" sz="1100" dirty="0" err="1">
                <a:hlinkClick r:id="rId72" tooltip="Remove-SCSMPortalDeploymentProcess"/>
              </a:rPr>
              <a:t>SCSMPortalDeploymentProcess</a:t>
            </a:r>
            <a:endParaRPr lang="en-US" sz="1100" dirty="0"/>
          </a:p>
          <a:p>
            <a:r>
              <a:rPr lang="en-US" sz="1100" dirty="0">
                <a:hlinkClick r:id="rId73" tooltip="Remove-SCSMSubscription"/>
              </a:rPr>
              <a:t>Remove-</a:t>
            </a:r>
            <a:r>
              <a:rPr lang="en-US" sz="1100" dirty="0" err="1">
                <a:hlinkClick r:id="rId73" tooltip="Remove-SCSMSubscription"/>
              </a:rPr>
              <a:t>SCSMSubscription</a:t>
            </a:r>
            <a:endParaRPr lang="en-US" sz="1100" dirty="0"/>
          </a:p>
          <a:p>
            <a:r>
              <a:rPr lang="en-US" sz="1100" dirty="0">
                <a:hlinkClick r:id="rId74" tooltip="Remove-SCSMUserRole"/>
              </a:rPr>
              <a:t>Remove-</a:t>
            </a:r>
            <a:r>
              <a:rPr lang="en-US" sz="1100" dirty="0" err="1">
                <a:hlinkClick r:id="rId74" tooltip="Remove-SCSMUserRole"/>
              </a:rPr>
              <a:t>SCSMUserRole</a:t>
            </a:r>
            <a:endParaRPr lang="en-US" sz="1100" dirty="0"/>
          </a:p>
          <a:p>
            <a:r>
              <a:rPr lang="en-US" sz="1100" dirty="0">
                <a:hlinkClick r:id="rId75" tooltip="Remove-SCSMWorkflow"/>
              </a:rPr>
              <a:t>Remove-</a:t>
            </a:r>
            <a:r>
              <a:rPr lang="en-US" sz="1100" dirty="0" err="1">
                <a:hlinkClick r:id="rId75" tooltip="Remove-SCSMWorkflow"/>
              </a:rPr>
              <a:t>SCSMWorkflow</a:t>
            </a:r>
            <a:endParaRPr lang="en-US" sz="1100" dirty="0"/>
          </a:p>
          <a:p>
            <a:r>
              <a:rPr lang="en-US" sz="1100" dirty="0">
                <a:hlinkClick r:id="rId76" tooltip="Reset-SCSMAllowList"/>
              </a:rPr>
              <a:t>Reset-</a:t>
            </a:r>
            <a:r>
              <a:rPr lang="en-US" sz="1100" dirty="0" err="1">
                <a:hlinkClick r:id="rId76" tooltip="Reset-SCSMAllowList"/>
              </a:rPr>
              <a:t>SCSMAllowList</a:t>
            </a:r>
            <a:endParaRPr lang="en-US" sz="1100" dirty="0"/>
          </a:p>
          <a:p>
            <a:r>
              <a:rPr lang="en-US" sz="1100" dirty="0">
                <a:hlinkClick r:id="rId77" tooltip="Restore-SCSMDeletedItem"/>
              </a:rPr>
              <a:t>Restore-</a:t>
            </a:r>
            <a:r>
              <a:rPr lang="en-US" sz="1100" dirty="0" err="1">
                <a:hlinkClick r:id="rId77" tooltip="Restore-SCSMDeletedItem"/>
              </a:rPr>
              <a:t>SCSMDeletedItem</a:t>
            </a:r>
            <a:endParaRPr lang="en-US" sz="1100" dirty="0"/>
          </a:p>
          <a:p>
            <a:r>
              <a:rPr lang="en-US" sz="1100" dirty="0">
                <a:hlinkClick r:id="rId78" tooltip="Set-SCSMChannel"/>
              </a:rPr>
              <a:t>Set-</a:t>
            </a:r>
            <a:r>
              <a:rPr lang="en-US" sz="1100" dirty="0" err="1">
                <a:hlinkClick r:id="rId78" tooltip="Set-SCSMChannel"/>
              </a:rPr>
              <a:t>SCSMChannel</a:t>
            </a:r>
            <a:endParaRPr lang="en-US" sz="1100" dirty="0"/>
          </a:p>
          <a:p>
            <a:r>
              <a:rPr lang="en-US" sz="1100" dirty="0">
                <a:hlinkClick r:id="rId79" tooltip="Set-SCSMPortalCMConfiguration"/>
              </a:rPr>
              <a:t>Set-</a:t>
            </a:r>
            <a:r>
              <a:rPr lang="en-US" sz="1100" dirty="0" err="1">
                <a:hlinkClick r:id="rId79" tooltip="Set-SCSMPortalCMConfiguration"/>
              </a:rPr>
              <a:t>SCSMPortalCMConfiguration</a:t>
            </a:r>
            <a:endParaRPr lang="en-US" sz="1100" dirty="0"/>
          </a:p>
          <a:p>
            <a:r>
              <a:rPr lang="en-US" sz="1100" dirty="0">
                <a:hlinkClick r:id="rId80" tooltip="Set-SCSMPortalContactConfiguration"/>
              </a:rPr>
              <a:t>Set-</a:t>
            </a:r>
            <a:r>
              <a:rPr lang="en-US" sz="1100" dirty="0" err="1">
                <a:hlinkClick r:id="rId80" tooltip="Set-SCSMPortalContactConfiguration"/>
              </a:rPr>
              <a:t>SCSMPortalContactConfiguration</a:t>
            </a:r>
            <a:endParaRPr lang="en-US" sz="1100" dirty="0"/>
          </a:p>
          <a:p>
            <a:r>
              <a:rPr lang="en-US" sz="1100" dirty="0">
                <a:hlinkClick r:id="rId81" tooltip="Start-SCSMConnector"/>
              </a:rPr>
              <a:t>Start-</a:t>
            </a:r>
            <a:r>
              <a:rPr lang="en-US" sz="1100" dirty="0" err="1">
                <a:hlinkClick r:id="rId81" tooltip="Start-SCSMConnector"/>
              </a:rPr>
              <a:t>SCSMConnector</a:t>
            </a:r>
            <a:endParaRPr lang="en-US" sz="1100" dirty="0"/>
          </a:p>
          <a:p>
            <a:r>
              <a:rPr lang="en-US" sz="1100" dirty="0">
                <a:hlinkClick r:id="rId82" tooltip="Update-SCSMAnnouncement"/>
              </a:rPr>
              <a:t>Update-</a:t>
            </a:r>
            <a:r>
              <a:rPr lang="en-US" sz="1100" dirty="0" err="1">
                <a:hlinkClick r:id="rId82" tooltip="Update-SCSMAnnouncement"/>
              </a:rPr>
              <a:t>SCSMAnnouncement</a:t>
            </a:r>
            <a:endParaRPr lang="en-US" sz="1100" dirty="0"/>
          </a:p>
          <a:p>
            <a:r>
              <a:rPr lang="en-US" sz="1100" dirty="0">
                <a:hlinkClick r:id="rId83" tooltip="Update-SCSMConnector"/>
              </a:rPr>
              <a:t>Update-</a:t>
            </a:r>
            <a:r>
              <a:rPr lang="en-US" sz="1100" dirty="0" err="1">
                <a:hlinkClick r:id="rId83" tooltip="Update-SCSMConnector"/>
              </a:rPr>
              <a:t>SCSMConnector</a:t>
            </a:r>
            <a:endParaRPr lang="en-US" sz="1100" dirty="0"/>
          </a:p>
          <a:p>
            <a:r>
              <a:rPr lang="en-US" sz="1100" dirty="0">
                <a:hlinkClick r:id="rId84" tooltip="Update-SCSMDCMWorkflow"/>
              </a:rPr>
              <a:t>Update-</a:t>
            </a:r>
            <a:r>
              <a:rPr lang="en-US" sz="1100" dirty="0" err="1">
                <a:hlinkClick r:id="rId84" tooltip="Update-SCSMDCMWorkflow"/>
              </a:rPr>
              <a:t>SCSMDCMWorkflow</a:t>
            </a:r>
            <a:endParaRPr lang="en-US" sz="1100" dirty="0"/>
          </a:p>
          <a:p>
            <a:r>
              <a:rPr lang="en-US" sz="1100" dirty="0">
                <a:hlinkClick r:id="rId85" tooltip="Update-SCSMEmailTemplate"/>
              </a:rPr>
              <a:t>Update-</a:t>
            </a:r>
            <a:r>
              <a:rPr lang="en-US" sz="1100" dirty="0" err="1">
                <a:hlinkClick r:id="rId85" tooltip="Update-SCSMEmailTemplate"/>
              </a:rPr>
              <a:t>SCSMEmailTemplate</a:t>
            </a:r>
            <a:endParaRPr lang="en-US" sz="1100" dirty="0"/>
          </a:p>
          <a:p>
            <a:r>
              <a:rPr lang="en-US" sz="1100" dirty="0">
                <a:hlinkClick r:id="rId86" tooltip="Update-SCSMPortalDeploymentProcess"/>
              </a:rPr>
              <a:t>Update-</a:t>
            </a:r>
            <a:r>
              <a:rPr lang="en-US" sz="1100" dirty="0" err="1">
                <a:hlinkClick r:id="rId86" tooltip="Update-SCSMPortalDeploymentProcess"/>
              </a:rPr>
              <a:t>SCSMPortalDeploymentProcess</a:t>
            </a:r>
            <a:endParaRPr lang="en-US" sz="1100" dirty="0"/>
          </a:p>
          <a:p>
            <a:r>
              <a:rPr lang="en-US" sz="1100" dirty="0">
                <a:hlinkClick r:id="rId87" tooltip="Update-SCSMPortalSoftwarePackage"/>
              </a:rPr>
              <a:t>Update-</a:t>
            </a:r>
            <a:r>
              <a:rPr lang="en-US" sz="1100" dirty="0" err="1">
                <a:hlinkClick r:id="rId87" tooltip="Update-SCSMPortalSoftwarePackage"/>
              </a:rPr>
              <a:t>SCSMPortalSoftwarePackage</a:t>
            </a:r>
            <a:endParaRPr lang="en-US" sz="1100" dirty="0"/>
          </a:p>
          <a:p>
            <a:r>
              <a:rPr lang="en-US" sz="1100" dirty="0">
                <a:hlinkClick r:id="rId88" tooltip="Update-SCSMSetting"/>
              </a:rPr>
              <a:t>Update-</a:t>
            </a:r>
            <a:r>
              <a:rPr lang="en-US" sz="1100" dirty="0" err="1">
                <a:hlinkClick r:id="rId88" tooltip="Update-SCSMSetting"/>
              </a:rPr>
              <a:t>SCSMSetting</a:t>
            </a:r>
            <a:endParaRPr lang="en-US" sz="1100" dirty="0"/>
          </a:p>
          <a:p>
            <a:r>
              <a:rPr lang="en-US" sz="1100" dirty="0">
                <a:hlinkClick r:id="rId89" tooltip="Update-SCSMSubscription"/>
              </a:rPr>
              <a:t>Update-</a:t>
            </a:r>
            <a:r>
              <a:rPr lang="en-US" sz="1100" dirty="0" err="1">
                <a:hlinkClick r:id="rId89" tooltip="Update-SCSMSubscription"/>
              </a:rPr>
              <a:t>SCSMSubscription</a:t>
            </a:r>
            <a:endParaRPr lang="en-US" sz="1100" dirty="0"/>
          </a:p>
          <a:p>
            <a:r>
              <a:rPr lang="en-US" sz="1100" dirty="0">
                <a:hlinkClick r:id="rId90" tooltip="Update-SCSMUserRole"/>
              </a:rPr>
              <a:t>Update-</a:t>
            </a:r>
            <a:r>
              <a:rPr lang="en-US" sz="1100" dirty="0" err="1">
                <a:hlinkClick r:id="rId90" tooltip="Update-SCSMUserRole"/>
              </a:rPr>
              <a:t>SCSMUserRole</a:t>
            </a:r>
            <a:endParaRPr lang="en-US" sz="1100" dirty="0"/>
          </a:p>
          <a:p>
            <a:r>
              <a:rPr lang="en-US" sz="1100" dirty="0" smtClean="0">
                <a:hlinkClick r:id="rId91" tooltip="Update-SCSMWorkflow"/>
              </a:rPr>
              <a:t>Update-</a:t>
            </a:r>
            <a:r>
              <a:rPr lang="en-US" sz="1100" dirty="0" err="1" smtClean="0">
                <a:hlinkClick r:id="rId91" tooltip="Update-SCSMWorkflow"/>
              </a:rPr>
              <a:t>SCSMWorkflow</a:t>
            </a:r>
            <a:endParaRPr lang="en-US" sz="1100" dirty="0" smtClean="0"/>
          </a:p>
          <a:p>
            <a:r>
              <a:rPr lang="en-US" sz="1100" dirty="0" smtClean="0">
                <a:hlinkClick r:id="rId92" tooltip="Disable-SCDWJob"/>
              </a:rPr>
              <a:t>Disable-</a:t>
            </a:r>
            <a:r>
              <a:rPr lang="en-US" sz="1100" dirty="0" err="1" smtClean="0">
                <a:hlinkClick r:id="rId92" tooltip="Disable-SCDWJob"/>
              </a:rPr>
              <a:t>SCDWJob</a:t>
            </a:r>
            <a:endParaRPr lang="en-US" sz="1100" dirty="0"/>
          </a:p>
          <a:p>
            <a:r>
              <a:rPr lang="en-US" sz="1100" dirty="0">
                <a:hlinkClick r:id="rId93" tooltip="Disable-SCDWJobCategory"/>
              </a:rPr>
              <a:t>Disable-</a:t>
            </a:r>
            <a:r>
              <a:rPr lang="en-US" sz="1100" dirty="0" err="1">
                <a:hlinkClick r:id="rId93" tooltip="Disable-SCDWJobCategory"/>
              </a:rPr>
              <a:t>SCDWJobCategory</a:t>
            </a:r>
            <a:endParaRPr lang="en-US" sz="1100" dirty="0"/>
          </a:p>
          <a:p>
            <a:r>
              <a:rPr lang="en-US" sz="1100" dirty="0">
                <a:hlinkClick r:id="rId94" tooltip="Disable-SCDWJobSchedule"/>
              </a:rPr>
              <a:t>Disable-</a:t>
            </a:r>
            <a:r>
              <a:rPr lang="en-US" sz="1100" dirty="0" err="1">
                <a:hlinkClick r:id="rId94" tooltip="Disable-SCDWJobSchedule"/>
              </a:rPr>
              <a:t>SCDWJobSchedule</a:t>
            </a:r>
            <a:endParaRPr lang="en-US" sz="1100" dirty="0"/>
          </a:p>
          <a:p>
            <a:r>
              <a:rPr lang="en-US" sz="1100" dirty="0">
                <a:hlinkClick r:id="rId95" tooltip="Disable-SCDWSource"/>
              </a:rPr>
              <a:t>Disable-</a:t>
            </a:r>
            <a:r>
              <a:rPr lang="en-US" sz="1100" dirty="0" err="1">
                <a:hlinkClick r:id="rId95" tooltip="Disable-SCDWSource"/>
              </a:rPr>
              <a:t>SCDWSource</a:t>
            </a:r>
            <a:endParaRPr lang="en-US" sz="1100" dirty="0"/>
          </a:p>
          <a:p>
            <a:r>
              <a:rPr lang="en-US" sz="1100" dirty="0">
                <a:hlinkClick r:id="rId96" tooltip="Enable-SCDWJob"/>
              </a:rPr>
              <a:t>Enable-</a:t>
            </a:r>
            <a:r>
              <a:rPr lang="en-US" sz="1100" dirty="0" err="1">
                <a:hlinkClick r:id="rId96" tooltip="Enable-SCDWJob"/>
              </a:rPr>
              <a:t>SCDWJob</a:t>
            </a:r>
            <a:endParaRPr lang="en-US" sz="1100" dirty="0"/>
          </a:p>
          <a:p>
            <a:r>
              <a:rPr lang="en-US" sz="1100" dirty="0">
                <a:hlinkClick r:id="rId97" tooltip="Enable-SCDWJobCategory"/>
              </a:rPr>
              <a:t>Enable-</a:t>
            </a:r>
            <a:r>
              <a:rPr lang="en-US" sz="1100" dirty="0" err="1">
                <a:hlinkClick r:id="rId97" tooltip="Enable-SCDWJobCategory"/>
              </a:rPr>
              <a:t>SCDWJobCategory</a:t>
            </a:r>
            <a:endParaRPr lang="en-US" sz="1100" dirty="0"/>
          </a:p>
          <a:p>
            <a:r>
              <a:rPr lang="en-US" sz="1100" dirty="0">
                <a:hlinkClick r:id="rId98" tooltip="Enable-SCDWJobSchedule"/>
              </a:rPr>
              <a:t>Enable-</a:t>
            </a:r>
            <a:r>
              <a:rPr lang="en-US" sz="1100" dirty="0" err="1">
                <a:hlinkClick r:id="rId98" tooltip="Enable-SCDWJobSchedule"/>
              </a:rPr>
              <a:t>SCDWJobSchedule</a:t>
            </a:r>
            <a:endParaRPr lang="en-US" sz="1100" dirty="0"/>
          </a:p>
          <a:p>
            <a:r>
              <a:rPr lang="en-US" sz="1100" dirty="0">
                <a:hlinkClick r:id="rId99" tooltip="Enable-SCDWSource"/>
              </a:rPr>
              <a:t>Enable-</a:t>
            </a:r>
            <a:r>
              <a:rPr lang="en-US" sz="1100" dirty="0" err="1">
                <a:hlinkClick r:id="rId99" tooltip="Enable-SCDWSource"/>
              </a:rPr>
              <a:t>SCDWSource</a:t>
            </a:r>
            <a:endParaRPr lang="en-US" sz="1100" dirty="0"/>
          </a:p>
          <a:p>
            <a:r>
              <a:rPr lang="en-US" sz="1100" dirty="0">
                <a:hlinkClick r:id="rId100" tooltip="Get-SCDWEntity"/>
              </a:rPr>
              <a:t>Get-</a:t>
            </a:r>
            <a:r>
              <a:rPr lang="en-US" sz="1100" dirty="0" err="1">
                <a:hlinkClick r:id="rId100" tooltip="Get-SCDWEntity"/>
              </a:rPr>
              <a:t>SCDWEntity</a:t>
            </a:r>
            <a:endParaRPr lang="en-US" sz="1100" dirty="0"/>
          </a:p>
          <a:p>
            <a:r>
              <a:rPr lang="en-US" sz="1100" dirty="0">
                <a:hlinkClick r:id="rId101" tooltip="Get-SCDWJob"/>
              </a:rPr>
              <a:t>Get-</a:t>
            </a:r>
            <a:r>
              <a:rPr lang="en-US" sz="1100" dirty="0" err="1">
                <a:hlinkClick r:id="rId101" tooltip="Get-SCDWJob"/>
              </a:rPr>
              <a:t>SCDWJob</a:t>
            </a:r>
            <a:endParaRPr lang="en-US" sz="1100" dirty="0"/>
          </a:p>
          <a:p>
            <a:r>
              <a:rPr lang="en-US" sz="1100" dirty="0">
                <a:hlinkClick r:id="rId102" tooltip="Get-SCDWJobModule"/>
              </a:rPr>
              <a:t>Get-</a:t>
            </a:r>
            <a:r>
              <a:rPr lang="en-US" sz="1100" dirty="0" err="1">
                <a:hlinkClick r:id="rId102" tooltip="Get-SCDWJobModule"/>
              </a:rPr>
              <a:t>SCDWJobModule</a:t>
            </a:r>
            <a:endParaRPr lang="en-US" sz="1100" dirty="0"/>
          </a:p>
          <a:p>
            <a:r>
              <a:rPr lang="en-US" sz="1100" dirty="0">
                <a:hlinkClick r:id="rId103" tooltip="Get-SCDWJobSchedule"/>
              </a:rPr>
              <a:t>Get-</a:t>
            </a:r>
            <a:r>
              <a:rPr lang="en-US" sz="1100" dirty="0" err="1">
                <a:hlinkClick r:id="rId103" tooltip="Get-SCDWJobSchedule"/>
              </a:rPr>
              <a:t>SCDWJobSchedule</a:t>
            </a:r>
            <a:endParaRPr lang="en-US" sz="1100" dirty="0"/>
          </a:p>
          <a:p>
            <a:r>
              <a:rPr lang="en-US" sz="1100" dirty="0">
                <a:hlinkClick r:id="rId104" tooltip="Get-SCDWRetentionPeriod"/>
              </a:rPr>
              <a:t>Get-</a:t>
            </a:r>
            <a:r>
              <a:rPr lang="en-US" sz="1100" dirty="0" err="1">
                <a:hlinkClick r:id="rId104" tooltip="Get-SCDWRetentionPeriod"/>
              </a:rPr>
              <a:t>SCDWRetentionPeriod</a:t>
            </a:r>
            <a:endParaRPr lang="en-US" sz="1100" dirty="0"/>
          </a:p>
          <a:p>
            <a:r>
              <a:rPr lang="en-US" sz="1100" dirty="0">
                <a:hlinkClick r:id="rId105" tooltip="Get-SCDWSource"/>
              </a:rPr>
              <a:t>Get-</a:t>
            </a:r>
            <a:r>
              <a:rPr lang="en-US" sz="1100" dirty="0" err="1">
                <a:hlinkClick r:id="rId105" tooltip="Get-SCDWSource"/>
              </a:rPr>
              <a:t>SCDWSource</a:t>
            </a:r>
            <a:endParaRPr lang="en-US" sz="1100" dirty="0"/>
          </a:p>
          <a:p>
            <a:r>
              <a:rPr lang="en-US" sz="1100" dirty="0">
                <a:hlinkClick r:id="rId106" tooltip="Get-SCDWSourceType"/>
              </a:rPr>
              <a:t>Get-</a:t>
            </a:r>
            <a:r>
              <a:rPr lang="en-US" sz="1100" dirty="0" err="1">
                <a:hlinkClick r:id="rId106" tooltip="Get-SCDWSourceType"/>
              </a:rPr>
              <a:t>SCDWSourceType</a:t>
            </a:r>
            <a:endParaRPr lang="en-US" sz="1100" dirty="0"/>
          </a:p>
          <a:p>
            <a:r>
              <a:rPr lang="en-US" sz="1100" dirty="0">
                <a:hlinkClick r:id="rId107" tooltip="Get-SCDWWatermark"/>
              </a:rPr>
              <a:t>Get-</a:t>
            </a:r>
            <a:r>
              <a:rPr lang="en-US" sz="1100" dirty="0" err="1">
                <a:hlinkClick r:id="rId107" tooltip="Get-SCDWWatermark"/>
              </a:rPr>
              <a:t>SCDWWatermark</a:t>
            </a:r>
            <a:endParaRPr lang="en-US" sz="1100" dirty="0"/>
          </a:p>
          <a:p>
            <a:r>
              <a:rPr lang="en-US" sz="1100" dirty="0">
                <a:hlinkClick r:id="rId108" tooltip="New-SCDWSourceType"/>
              </a:rPr>
              <a:t>New-</a:t>
            </a:r>
            <a:r>
              <a:rPr lang="en-US" sz="1100" dirty="0" err="1">
                <a:hlinkClick r:id="rId108" tooltip="New-SCDWSourceType"/>
              </a:rPr>
              <a:t>SCDWSourceType</a:t>
            </a:r>
            <a:endParaRPr lang="en-US" sz="1100" dirty="0"/>
          </a:p>
          <a:p>
            <a:r>
              <a:rPr lang="en-US" sz="1100" dirty="0">
                <a:hlinkClick r:id="rId109" tooltip="Register-SCDWSource"/>
              </a:rPr>
              <a:t>Register-</a:t>
            </a:r>
            <a:r>
              <a:rPr lang="en-US" sz="1100" dirty="0" err="1">
                <a:hlinkClick r:id="rId109" tooltip="Register-SCDWSource"/>
              </a:rPr>
              <a:t>SCDWSource</a:t>
            </a:r>
            <a:endParaRPr lang="en-US" sz="1100" dirty="0"/>
          </a:p>
          <a:p>
            <a:r>
              <a:rPr lang="en-US" sz="1100" dirty="0">
                <a:hlinkClick r:id="rId110" tooltip="Set-SCDWJobSchedule"/>
              </a:rPr>
              <a:t>Set-</a:t>
            </a:r>
            <a:r>
              <a:rPr lang="en-US" sz="1100" dirty="0" err="1">
                <a:hlinkClick r:id="rId110" tooltip="Set-SCDWJobSchedule"/>
              </a:rPr>
              <a:t>SCDWJobSchedule</a:t>
            </a:r>
            <a:endParaRPr lang="en-US" sz="1100" dirty="0"/>
          </a:p>
          <a:p>
            <a:r>
              <a:rPr lang="en-US" sz="1100" dirty="0">
                <a:hlinkClick r:id="rId111" tooltip="Set-SCDWRetentionPeriod"/>
              </a:rPr>
              <a:t>Set-</a:t>
            </a:r>
            <a:r>
              <a:rPr lang="en-US" sz="1100" dirty="0" err="1">
                <a:hlinkClick r:id="rId111" tooltip="Set-SCDWRetentionPeriod"/>
              </a:rPr>
              <a:t>SCDWRetentionPeriod</a:t>
            </a:r>
            <a:endParaRPr lang="en-US" sz="1100" dirty="0"/>
          </a:p>
          <a:p>
            <a:r>
              <a:rPr lang="en-US" sz="1100" dirty="0">
                <a:hlinkClick r:id="rId112" tooltip="Set-SCDWSource"/>
              </a:rPr>
              <a:t>Set-</a:t>
            </a:r>
            <a:r>
              <a:rPr lang="en-US" sz="1100" dirty="0" err="1">
                <a:hlinkClick r:id="rId112" tooltip="Set-SCDWSource"/>
              </a:rPr>
              <a:t>SCDWSource</a:t>
            </a:r>
            <a:endParaRPr lang="en-US" sz="1100" dirty="0"/>
          </a:p>
          <a:p>
            <a:r>
              <a:rPr lang="en-US" sz="1100" dirty="0">
                <a:hlinkClick r:id="rId113" tooltip="Set-SCDWWatermark"/>
              </a:rPr>
              <a:t>Set-</a:t>
            </a:r>
            <a:r>
              <a:rPr lang="en-US" sz="1100" dirty="0" err="1">
                <a:hlinkClick r:id="rId113" tooltip="Set-SCDWWatermark"/>
              </a:rPr>
              <a:t>SCDWWatermark</a:t>
            </a:r>
            <a:endParaRPr lang="en-US" sz="1100" dirty="0"/>
          </a:p>
          <a:p>
            <a:r>
              <a:rPr lang="en-US" sz="1100" dirty="0">
                <a:hlinkClick r:id="rId114" tooltip="Start-SCDWJob"/>
              </a:rPr>
              <a:t>Start-</a:t>
            </a:r>
            <a:r>
              <a:rPr lang="en-US" sz="1100" dirty="0" err="1">
                <a:hlinkClick r:id="rId114" tooltip="Start-SCDWJob"/>
              </a:rPr>
              <a:t>SCDWJob</a:t>
            </a:r>
            <a:endParaRPr lang="en-US" sz="1100" dirty="0"/>
          </a:p>
          <a:p>
            <a:r>
              <a:rPr lang="en-US" sz="1100" dirty="0">
                <a:hlinkClick r:id="rId115" tooltip="Stop-SCDWJob"/>
              </a:rPr>
              <a:t>Stop-</a:t>
            </a:r>
            <a:r>
              <a:rPr lang="en-US" sz="1100" dirty="0" err="1">
                <a:hlinkClick r:id="rId115" tooltip="Stop-SCDWJob"/>
              </a:rPr>
              <a:t>SCDWJob</a:t>
            </a:r>
            <a:endParaRPr lang="en-US" sz="1100" dirty="0"/>
          </a:p>
          <a:p>
            <a:r>
              <a:rPr lang="en-US" sz="1100" dirty="0">
                <a:hlinkClick r:id="rId116" tooltip="Unregister-SCDWManagementPack"/>
              </a:rPr>
              <a:t>Unregister-</a:t>
            </a:r>
            <a:r>
              <a:rPr lang="en-US" sz="1100" dirty="0" err="1">
                <a:hlinkClick r:id="rId116" tooltip="Unregister-SCDWManagementPack"/>
              </a:rPr>
              <a:t>SCDWManagementPack</a:t>
            </a:r>
            <a:endParaRPr lang="en-US" sz="1100" dirty="0"/>
          </a:p>
          <a:p>
            <a:r>
              <a:rPr lang="en-US" sz="1100" dirty="0">
                <a:hlinkClick r:id="rId117" tooltip="Unregister-SCDWSource"/>
              </a:rPr>
              <a:t>Unregister-</a:t>
            </a:r>
            <a:r>
              <a:rPr lang="en-US" sz="1100" dirty="0" err="1">
                <a:hlinkClick r:id="rId117" tooltip="Unregister-SCDWSource"/>
              </a:rPr>
              <a:t>SCDWSource</a:t>
            </a:r>
            <a:endParaRPr lang="en-US" sz="1100" dirty="0"/>
          </a:p>
          <a:p>
            <a:endParaRPr lang="en-US" sz="1100" dirty="0"/>
          </a:p>
          <a:p>
            <a:endParaRPr lang="en-US" sz="1100" dirty="0"/>
          </a:p>
        </p:txBody>
      </p:sp>
      <p:sp>
        <p:nvSpPr>
          <p:cNvPr id="3" name="Title 2"/>
          <p:cNvSpPr>
            <a:spLocks noGrp="1"/>
          </p:cNvSpPr>
          <p:nvPr>
            <p:ph type="title"/>
          </p:nvPr>
        </p:nvSpPr>
        <p:spPr/>
        <p:txBody>
          <a:bodyPr/>
          <a:lstStyle/>
          <a:p>
            <a:r>
              <a:rPr lang="en-US" dirty="0" smtClean="0"/>
              <a:t>PS &gt; Service Manager</a:t>
            </a:r>
            <a:endParaRPr lang="en-US" dirty="0"/>
          </a:p>
        </p:txBody>
      </p:sp>
    </p:spTree>
    <p:extLst>
      <p:ext uri="{BB962C8B-B14F-4D97-AF65-F5344CB8AC3E}">
        <p14:creationId xmlns:p14="http://schemas.microsoft.com/office/powerpoint/2010/main" val="88967890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754874"/>
          </a:xfrm>
        </p:spPr>
        <p:txBody>
          <a:bodyPr/>
          <a:lstStyle/>
          <a:p>
            <a:r>
              <a:rPr lang="en-US" dirty="0" smtClean="0"/>
              <a:t>Learn the basics for Automation and how to leverage Windows PowerShell</a:t>
            </a:r>
          </a:p>
          <a:p>
            <a:r>
              <a:rPr lang="en-US" dirty="0" smtClean="0"/>
              <a:t>Understand the great value PowerShell can deliver to automate administrative tasks</a:t>
            </a:r>
          </a:p>
          <a:p>
            <a:r>
              <a:rPr lang="en-US" dirty="0" smtClean="0"/>
              <a:t>Learn how System Center and Windows are tightly integrated</a:t>
            </a:r>
            <a:r>
              <a:rPr lang="en-US" dirty="0" smtClean="0"/>
              <a:t> </a:t>
            </a:r>
            <a:endParaRPr lang="en-US" dirty="0"/>
          </a:p>
        </p:txBody>
      </p:sp>
      <p:sp>
        <p:nvSpPr>
          <p:cNvPr id="3" name="Title 2"/>
          <p:cNvSpPr>
            <a:spLocks noGrp="1"/>
          </p:cNvSpPr>
          <p:nvPr>
            <p:ph type="title"/>
          </p:nvPr>
        </p:nvSpPr>
        <p:spPr/>
        <p:txBody>
          <a:bodyPr/>
          <a:lstStyle/>
          <a:p>
            <a:r>
              <a:rPr lang="en-GB" smtClean="0"/>
              <a:t>Objectives</a:t>
            </a:r>
            <a:endParaRPr lang="en-GB" dirty="0"/>
          </a:p>
        </p:txBody>
      </p:sp>
      <p:sp>
        <p:nvSpPr>
          <p:cNvPr id="2" name="Slide Number Placeholder 1"/>
          <p:cNvSpPr>
            <a:spLocks noGrp="1"/>
          </p:cNvSpPr>
          <p:nvPr>
            <p:ph type="sldNum" sz="quarter" idx="4294967295"/>
          </p:nvPr>
        </p:nvSpPr>
        <p:spPr>
          <a:xfrm>
            <a:off x="10260013" y="6542088"/>
            <a:ext cx="2176462" cy="219075"/>
          </a:xfrm>
          <a:prstGeom prst="rect">
            <a:avLst/>
          </a:prstGeom>
        </p:spPr>
        <p:txBody>
          <a:bodyPr/>
          <a:lstStyle/>
          <a:p>
            <a:fld id="{F777EB7E-3C84-4DC8-BC65-B9675A7009BB}" type="slidenum">
              <a:rPr lang="en-US">
                <a:solidFill>
                  <a:schemeClr val="bg1"/>
                </a:solidFill>
              </a:rPr>
              <a:pPr/>
              <a:t>3</a:t>
            </a:fld>
            <a:endParaRPr lang="en-US" dirty="0">
              <a:solidFill>
                <a:schemeClr val="bg1"/>
              </a:solidFill>
            </a:endParaRPr>
          </a:p>
        </p:txBody>
      </p:sp>
    </p:spTree>
    <p:extLst>
      <p:ext uri="{BB962C8B-B14F-4D97-AF65-F5344CB8AC3E}">
        <p14:creationId xmlns:p14="http://schemas.microsoft.com/office/powerpoint/2010/main" val="364716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&amp; SC2012 SP1</a:t>
            </a:r>
            <a:br>
              <a:rPr lang="en-US" dirty="0" smtClean="0"/>
            </a:br>
            <a:r>
              <a:rPr lang="en-US" dirty="0" smtClean="0"/>
              <a:t>Virtual Machine Manager </a:t>
            </a:r>
            <a:r>
              <a:rPr lang="en-US" dirty="0"/>
              <a:t/>
            </a:r>
            <a:br>
              <a:rPr lang="en-US" dirty="0"/>
            </a:br>
            <a:r>
              <a:rPr lang="en-US" sz="4800" dirty="0" smtClean="0"/>
              <a:t>Demo</a:t>
            </a:r>
            <a:r>
              <a:rPr lang="en-US" dirty="0" smtClean="0"/>
              <a:t/>
            </a:r>
            <a:br>
              <a:rPr lang="en-US" dirty="0" smtClean="0"/>
            </a:br>
            <a:endParaRPr lang="en-US" dirty="0"/>
          </a:p>
        </p:txBody>
      </p:sp>
    </p:spTree>
    <p:extLst>
      <p:ext uri="{BB962C8B-B14F-4D97-AF65-F5344CB8AC3E}">
        <p14:creationId xmlns:p14="http://schemas.microsoft.com/office/powerpoint/2010/main" val="267349065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54874"/>
          </a:xfrm>
        </p:spPr>
        <p:txBody>
          <a:bodyPr/>
          <a:lstStyle/>
          <a:p>
            <a:r>
              <a:rPr lang="en-US" sz="3200" dirty="0"/>
              <a:t>~ </a:t>
            </a:r>
            <a:r>
              <a:rPr lang="en-US" sz="3200" dirty="0" smtClean="0"/>
              <a:t>438 </a:t>
            </a:r>
            <a:r>
              <a:rPr lang="en-US" sz="3200" dirty="0" err="1" smtClean="0"/>
              <a:t>Cmdlets</a:t>
            </a:r>
            <a:endParaRPr lang="en-US" sz="3200" dirty="0"/>
          </a:p>
          <a:p>
            <a:r>
              <a:rPr lang="en-US" sz="3200" dirty="0"/>
              <a:t>Manage a</a:t>
            </a:r>
            <a:r>
              <a:rPr lang="en-US" sz="3200" dirty="0" smtClean="0"/>
              <a:t>dministrative tasks, security, …</a:t>
            </a:r>
          </a:p>
          <a:p>
            <a:r>
              <a:rPr lang="en-US" sz="3200" dirty="0" smtClean="0"/>
              <a:t>Managing hosts, virtual machines, services,…</a:t>
            </a:r>
            <a:endParaRPr lang="en-US" sz="3200" dirty="0"/>
          </a:p>
          <a:p>
            <a:r>
              <a:rPr lang="en-US" sz="3200" dirty="0"/>
              <a:t>Working with </a:t>
            </a:r>
            <a:r>
              <a:rPr lang="en-US" sz="3200" dirty="0" smtClean="0"/>
              <a:t>profiles, virtual disks, configurations,…</a:t>
            </a:r>
          </a:p>
          <a:p>
            <a:endParaRPr lang="en-US" sz="1600" dirty="0">
              <a:hlinkClick r:id="rId2"/>
            </a:endParaRPr>
          </a:p>
          <a:p>
            <a:r>
              <a:rPr lang="en-US" dirty="0">
                <a:hlinkClick r:id="rId3"/>
              </a:rPr>
              <a:t>http://</a:t>
            </a:r>
            <a:r>
              <a:rPr lang="en-US" dirty="0" smtClean="0">
                <a:hlinkClick r:id="rId3"/>
              </a:rPr>
              <a:t>technet.microsoft.com/en-us/library/hh801697.aspx</a:t>
            </a:r>
            <a:r>
              <a:rPr lang="en-US" dirty="0" smtClean="0"/>
              <a:t> </a:t>
            </a:r>
          </a:p>
        </p:txBody>
      </p:sp>
      <p:sp>
        <p:nvSpPr>
          <p:cNvPr id="3" name="Title 2"/>
          <p:cNvSpPr>
            <a:spLocks noGrp="1"/>
          </p:cNvSpPr>
          <p:nvPr>
            <p:ph type="title"/>
          </p:nvPr>
        </p:nvSpPr>
        <p:spPr/>
        <p:txBody>
          <a:bodyPr/>
          <a:lstStyle/>
          <a:p>
            <a:r>
              <a:rPr lang="en-US" dirty="0" smtClean="0"/>
              <a:t>PS &gt; </a:t>
            </a:r>
            <a:r>
              <a:rPr lang="en-US" dirty="0" smtClean="0"/>
              <a:t>Virtual Machine Manager</a:t>
            </a:r>
            <a:endParaRPr lang="en-US" dirty="0"/>
          </a:p>
        </p:txBody>
      </p:sp>
    </p:spTree>
    <p:extLst>
      <p:ext uri="{BB962C8B-B14F-4D97-AF65-F5344CB8AC3E}">
        <p14:creationId xmlns:p14="http://schemas.microsoft.com/office/powerpoint/2010/main" val="2859997211"/>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3"/>
            <a:ext cx="11887200" cy="5576214"/>
          </a:xfrm>
        </p:spPr>
        <p:txBody>
          <a:bodyPr numCol="5"/>
          <a:lstStyle/>
          <a:p>
            <a:r>
              <a:rPr lang="en-US" sz="800" dirty="0">
                <a:hlinkClick r:id="rId2" tooltip="Add-SCApplicationDeployment"/>
              </a:rPr>
              <a:t>Add-</a:t>
            </a:r>
            <a:r>
              <a:rPr lang="en-US" sz="800" dirty="0" err="1">
                <a:hlinkClick r:id="rId2" tooltip="Add-SCApplicationDeployment"/>
              </a:rPr>
              <a:t>SCApplicationDeployment</a:t>
            </a:r>
            <a:endParaRPr lang="en-US" sz="800" dirty="0"/>
          </a:p>
          <a:p>
            <a:r>
              <a:rPr lang="en-US" sz="800" dirty="0">
                <a:hlinkClick r:id="rId3" tooltip="Add-SCApplicationHostTemplate"/>
              </a:rPr>
              <a:t>Add-</a:t>
            </a:r>
            <a:r>
              <a:rPr lang="en-US" sz="800" dirty="0" err="1">
                <a:hlinkClick r:id="rId3" tooltip="Add-SCApplicationHostTemplate"/>
              </a:rPr>
              <a:t>SCApplicationHostTemplate</a:t>
            </a:r>
            <a:endParaRPr lang="en-US" sz="800" dirty="0"/>
          </a:p>
          <a:p>
            <a:r>
              <a:rPr lang="en-US" sz="800" dirty="0">
                <a:hlinkClick r:id="rId4" tooltip="Add-SCComputerTierTemplate"/>
              </a:rPr>
              <a:t>Add-</a:t>
            </a:r>
            <a:r>
              <a:rPr lang="en-US" sz="800" dirty="0" err="1">
                <a:hlinkClick r:id="rId4" tooltip="Add-SCComputerTierTemplate"/>
              </a:rPr>
              <a:t>SCComputerTierTemplate</a:t>
            </a:r>
            <a:endParaRPr lang="en-US" sz="800" dirty="0"/>
          </a:p>
          <a:p>
            <a:r>
              <a:rPr lang="en-US" sz="800" dirty="0">
                <a:hlinkClick r:id="rId5" tooltip="Add-SCCustomPlacementRule"/>
              </a:rPr>
              <a:t>Add-</a:t>
            </a:r>
            <a:r>
              <a:rPr lang="en-US" sz="800" dirty="0" err="1">
                <a:hlinkClick r:id="rId5" tooltip="Add-SCCustomPlacementRule"/>
              </a:rPr>
              <a:t>SCCustomPlacementRule</a:t>
            </a:r>
            <a:endParaRPr lang="en-US" sz="800" dirty="0"/>
          </a:p>
          <a:p>
            <a:r>
              <a:rPr lang="en-US" sz="800" dirty="0">
                <a:hlinkClick r:id="rId6" tooltip="Add-SCLibraryServer"/>
              </a:rPr>
              <a:t>Add-</a:t>
            </a:r>
            <a:r>
              <a:rPr lang="en-US" sz="800" dirty="0" err="1">
                <a:hlinkClick r:id="rId6" tooltip="Add-SCLibraryServer"/>
              </a:rPr>
              <a:t>SCLibraryServer</a:t>
            </a:r>
            <a:endParaRPr lang="en-US" sz="800" dirty="0"/>
          </a:p>
          <a:p>
            <a:r>
              <a:rPr lang="en-US" sz="800" dirty="0">
                <a:hlinkClick r:id="rId7" tooltip="Add-SCLibraryShare"/>
              </a:rPr>
              <a:t>Add-</a:t>
            </a:r>
            <a:r>
              <a:rPr lang="en-US" sz="800" dirty="0" err="1">
                <a:hlinkClick r:id="rId7" tooltip="Add-SCLibraryShare"/>
              </a:rPr>
              <a:t>SCLibraryShare</a:t>
            </a:r>
            <a:endParaRPr lang="en-US" sz="800" dirty="0"/>
          </a:p>
          <a:p>
            <a:r>
              <a:rPr lang="en-US" sz="800" dirty="0">
                <a:hlinkClick r:id="rId8" tooltip="Add-SCLoadBalancer"/>
              </a:rPr>
              <a:t>Add-</a:t>
            </a:r>
            <a:r>
              <a:rPr lang="en-US" sz="800" dirty="0" err="1">
                <a:hlinkClick r:id="rId8" tooltip="Add-SCLoadBalancer"/>
              </a:rPr>
              <a:t>SCLoadBalancer</a:t>
            </a:r>
            <a:endParaRPr lang="en-US" sz="800" dirty="0"/>
          </a:p>
          <a:p>
            <a:r>
              <a:rPr lang="en-US" sz="800" dirty="0">
                <a:hlinkClick r:id="rId9" tooltip="Add-SCNetworkGateway"/>
              </a:rPr>
              <a:t>Add-</a:t>
            </a:r>
            <a:r>
              <a:rPr lang="en-US" sz="800" dirty="0" err="1">
                <a:hlinkClick r:id="rId9" tooltip="Add-SCNetworkGateway"/>
              </a:rPr>
              <a:t>SCNetworkGateway</a:t>
            </a:r>
            <a:endParaRPr lang="en-US" sz="800" dirty="0"/>
          </a:p>
          <a:p>
            <a:r>
              <a:rPr lang="en-US" sz="800" dirty="0">
                <a:hlinkClick r:id="rId10" tooltip="Add-SCNetworkRoute"/>
              </a:rPr>
              <a:t>Add-</a:t>
            </a:r>
            <a:r>
              <a:rPr lang="en-US" sz="800" dirty="0" err="1">
                <a:hlinkClick r:id="rId10" tooltip="Add-SCNetworkRoute"/>
              </a:rPr>
              <a:t>SCNetworkRoute</a:t>
            </a:r>
            <a:endParaRPr lang="en-US" sz="800" dirty="0"/>
          </a:p>
          <a:p>
            <a:r>
              <a:rPr lang="en-US" sz="800" dirty="0">
                <a:hlinkClick r:id="rId11" tooltip="Add-SCOperatingSystem"/>
              </a:rPr>
              <a:t>Add-</a:t>
            </a:r>
            <a:r>
              <a:rPr lang="en-US" sz="800" dirty="0" err="1">
                <a:hlinkClick r:id="rId11" tooltip="Add-SCOperatingSystem"/>
              </a:rPr>
              <a:t>SCOperatingSystem</a:t>
            </a:r>
            <a:endParaRPr lang="en-US" sz="800" dirty="0"/>
          </a:p>
          <a:p>
            <a:r>
              <a:rPr lang="en-US" sz="800" dirty="0">
                <a:hlinkClick r:id="rId12" tooltip="Add-SCPatch"/>
              </a:rPr>
              <a:t>Add-</a:t>
            </a:r>
            <a:r>
              <a:rPr lang="en-US" sz="800" dirty="0" err="1">
                <a:hlinkClick r:id="rId12" tooltip="Add-SCPatch"/>
              </a:rPr>
              <a:t>SCPatch</a:t>
            </a:r>
            <a:endParaRPr lang="en-US" sz="800" dirty="0"/>
          </a:p>
          <a:p>
            <a:r>
              <a:rPr lang="en-US" sz="800" dirty="0">
                <a:hlinkClick r:id="rId13" tooltip="Add-SCPowerOptimizationRange"/>
              </a:rPr>
              <a:t>Add-</a:t>
            </a:r>
            <a:r>
              <a:rPr lang="en-US" sz="800" dirty="0" err="1">
                <a:hlinkClick r:id="rId13" tooltip="Add-SCPowerOptimizationRange"/>
              </a:rPr>
              <a:t>SCPowerOptimizationRange</a:t>
            </a:r>
            <a:endParaRPr lang="en-US" sz="800" dirty="0"/>
          </a:p>
          <a:p>
            <a:r>
              <a:rPr lang="en-US" sz="800" dirty="0">
                <a:hlinkClick r:id="rId14" tooltip="Add-SCPXEServer"/>
              </a:rPr>
              <a:t>Add-</a:t>
            </a:r>
            <a:r>
              <a:rPr lang="en-US" sz="800" dirty="0" err="1">
                <a:hlinkClick r:id="rId14" tooltip="Add-SCPXEServer"/>
              </a:rPr>
              <a:t>SCPXEServer</a:t>
            </a:r>
            <a:endParaRPr lang="en-US" sz="800" dirty="0"/>
          </a:p>
          <a:p>
            <a:r>
              <a:rPr lang="en-US" sz="800" dirty="0">
                <a:hlinkClick r:id="rId15" tooltip="Add-SCScriptCommand"/>
              </a:rPr>
              <a:t>Add-</a:t>
            </a:r>
            <a:r>
              <a:rPr lang="en-US" sz="800" dirty="0" err="1">
                <a:hlinkClick r:id="rId15" tooltip="Add-SCScriptCommand"/>
              </a:rPr>
              <a:t>SCScriptCommand</a:t>
            </a:r>
            <a:endParaRPr lang="en-US" sz="800" dirty="0"/>
          </a:p>
          <a:p>
            <a:r>
              <a:rPr lang="en-US" sz="800" dirty="0">
                <a:hlinkClick r:id="rId16" tooltip="Add-SCServerFeature"/>
              </a:rPr>
              <a:t>Add-</a:t>
            </a:r>
            <a:r>
              <a:rPr lang="en-US" sz="800" dirty="0" err="1">
                <a:hlinkClick r:id="rId16" tooltip="Add-SCServerFeature"/>
              </a:rPr>
              <a:t>SCServerFeature</a:t>
            </a:r>
            <a:endParaRPr lang="en-US" sz="800" dirty="0"/>
          </a:p>
          <a:p>
            <a:r>
              <a:rPr lang="en-US" sz="800" dirty="0">
                <a:hlinkClick r:id="rId17" tooltip="Add-SCServicingWindowSubscription"/>
              </a:rPr>
              <a:t>Add-</a:t>
            </a:r>
            <a:r>
              <a:rPr lang="en-US" sz="800" dirty="0" err="1">
                <a:hlinkClick r:id="rId17" tooltip="Add-SCServicingWindowSubscription"/>
              </a:rPr>
              <a:t>SCServicingWindowSubscription</a:t>
            </a:r>
            <a:endParaRPr lang="en-US" sz="800" dirty="0"/>
          </a:p>
          <a:p>
            <a:r>
              <a:rPr lang="en-US" sz="800" dirty="0">
                <a:hlinkClick r:id="rId18" tooltip="Add-SCSQLDeployment"/>
              </a:rPr>
              <a:t>Add-</a:t>
            </a:r>
            <a:r>
              <a:rPr lang="en-US" sz="800" dirty="0" err="1">
                <a:hlinkClick r:id="rId18" tooltip="Add-SCSQLDeployment"/>
              </a:rPr>
              <a:t>SCSQLDeployment</a:t>
            </a:r>
            <a:endParaRPr lang="en-US" sz="800" dirty="0"/>
          </a:p>
          <a:p>
            <a:r>
              <a:rPr lang="en-US" sz="800" dirty="0">
                <a:hlinkClick r:id="rId19" tooltip="Add-SCSQLScriptCommand"/>
              </a:rPr>
              <a:t>Add-</a:t>
            </a:r>
            <a:r>
              <a:rPr lang="en-US" sz="800" dirty="0" err="1">
                <a:hlinkClick r:id="rId19" tooltip="Add-SCSQLScriptCommand"/>
              </a:rPr>
              <a:t>SCSQLScriptCommand</a:t>
            </a:r>
            <a:endParaRPr lang="en-US" sz="800" dirty="0"/>
          </a:p>
          <a:p>
            <a:r>
              <a:rPr lang="en-US" sz="800" dirty="0">
                <a:hlinkClick r:id="rId20" tooltip="Add-SCStorageProvider"/>
              </a:rPr>
              <a:t>Add-</a:t>
            </a:r>
            <a:r>
              <a:rPr lang="en-US" sz="800" dirty="0" err="1">
                <a:hlinkClick r:id="rId20" tooltip="Add-SCStorageProvider"/>
              </a:rPr>
              <a:t>SCStorageProvider</a:t>
            </a:r>
            <a:endParaRPr lang="en-US" sz="800" dirty="0"/>
          </a:p>
          <a:p>
            <a:r>
              <a:rPr lang="en-US" sz="800" dirty="0">
                <a:hlinkClick r:id="rId21" tooltip="Add-SCUpdateServer"/>
              </a:rPr>
              <a:t>Add-</a:t>
            </a:r>
            <a:r>
              <a:rPr lang="en-US" sz="800" dirty="0" err="1">
                <a:hlinkClick r:id="rId21" tooltip="Add-SCUpdateServer"/>
              </a:rPr>
              <a:t>SCUpdateServer</a:t>
            </a:r>
            <a:endParaRPr lang="en-US" sz="800" dirty="0"/>
          </a:p>
          <a:p>
            <a:r>
              <a:rPr lang="en-US" sz="800" dirty="0">
                <a:hlinkClick r:id="rId22" tooltip="Add-SCVirtualizationManager"/>
              </a:rPr>
              <a:t>Add-</a:t>
            </a:r>
            <a:r>
              <a:rPr lang="en-US" sz="800" dirty="0" err="1">
                <a:hlinkClick r:id="rId22" tooltip="Add-SCVirtualizationManager"/>
              </a:rPr>
              <a:t>SCVirtualizationManager</a:t>
            </a:r>
            <a:endParaRPr lang="en-US" sz="800" dirty="0"/>
          </a:p>
          <a:p>
            <a:r>
              <a:rPr lang="en-US" sz="800" dirty="0">
                <a:hlinkClick r:id="rId23" tooltip="Add-SCVirtualSwitchExtensionManager"/>
              </a:rPr>
              <a:t>Add-</a:t>
            </a:r>
            <a:r>
              <a:rPr lang="en-US" sz="800" dirty="0" err="1">
                <a:hlinkClick r:id="rId23" tooltip="Add-SCVirtualSwitchExtensionManager"/>
              </a:rPr>
              <a:t>SCVirtualSwitchExtensionManager</a:t>
            </a:r>
            <a:endParaRPr lang="en-US" sz="800" dirty="0"/>
          </a:p>
          <a:p>
            <a:r>
              <a:rPr lang="en-US" sz="800" dirty="0">
                <a:hlinkClick r:id="rId24" tooltip="Add-SCVMHost"/>
              </a:rPr>
              <a:t>Add-</a:t>
            </a:r>
            <a:r>
              <a:rPr lang="en-US" sz="800" dirty="0" err="1">
                <a:hlinkClick r:id="rId24" tooltip="Add-SCVMHost"/>
              </a:rPr>
              <a:t>SCVMHost</a:t>
            </a:r>
            <a:endParaRPr lang="en-US" sz="800" dirty="0"/>
          </a:p>
          <a:p>
            <a:r>
              <a:rPr lang="en-US" sz="800" dirty="0">
                <a:hlinkClick r:id="rId25" tooltip="Add-SCVMHostCluster"/>
              </a:rPr>
              <a:t>Add-</a:t>
            </a:r>
            <a:r>
              <a:rPr lang="en-US" sz="800" dirty="0" err="1">
                <a:hlinkClick r:id="rId25" tooltip="Add-SCVMHostCluster"/>
              </a:rPr>
              <a:t>SCVMHostCluster</a:t>
            </a:r>
            <a:endParaRPr lang="en-US" sz="800" dirty="0"/>
          </a:p>
          <a:p>
            <a:r>
              <a:rPr lang="en-US" sz="800" dirty="0">
                <a:hlinkClick r:id="rId26" tooltip="Add-SCVMHostNetworkAdapter"/>
              </a:rPr>
              <a:t>Add-</a:t>
            </a:r>
            <a:r>
              <a:rPr lang="en-US" sz="800" dirty="0" err="1">
                <a:hlinkClick r:id="rId26" tooltip="Add-SCVMHostNetworkAdapter"/>
              </a:rPr>
              <a:t>SCVMHostNetworkAdapter</a:t>
            </a:r>
            <a:endParaRPr lang="en-US" sz="800" dirty="0"/>
          </a:p>
          <a:p>
            <a:r>
              <a:rPr lang="en-US" sz="800" dirty="0">
                <a:hlinkClick r:id="rId27" tooltip="Add-SCVMNetworkGateway"/>
              </a:rPr>
              <a:t>Add-</a:t>
            </a:r>
            <a:r>
              <a:rPr lang="en-US" sz="800" dirty="0" err="1">
                <a:hlinkClick r:id="rId27" tooltip="Add-SCVMNetworkGateway"/>
              </a:rPr>
              <a:t>SCVMNetworkGateway</a:t>
            </a:r>
            <a:endParaRPr lang="en-US" sz="800" dirty="0"/>
          </a:p>
          <a:p>
            <a:r>
              <a:rPr lang="en-US" sz="800" dirty="0">
                <a:hlinkClick r:id="rId28" tooltip="Add-SCVPNConnection"/>
              </a:rPr>
              <a:t>Add-</a:t>
            </a:r>
            <a:r>
              <a:rPr lang="en-US" sz="800" dirty="0" err="1">
                <a:hlinkClick r:id="rId28" tooltip="Add-SCVPNConnection"/>
              </a:rPr>
              <a:t>SCVPNConnection</a:t>
            </a:r>
            <a:endParaRPr lang="en-US" sz="800" dirty="0"/>
          </a:p>
          <a:p>
            <a:r>
              <a:rPr lang="en-US" sz="800" dirty="0">
                <a:hlinkClick r:id="rId29" tooltip="Backup-SCVMMServer"/>
              </a:rPr>
              <a:t>Backup-</a:t>
            </a:r>
            <a:r>
              <a:rPr lang="en-US" sz="800" dirty="0" err="1">
                <a:hlinkClick r:id="rId29" tooltip="Backup-SCVMMServer"/>
              </a:rPr>
              <a:t>SCVMMServer</a:t>
            </a:r>
            <a:endParaRPr lang="en-US" sz="800" dirty="0"/>
          </a:p>
          <a:p>
            <a:r>
              <a:rPr lang="en-US" sz="800" dirty="0">
                <a:hlinkClick r:id="rId30" tooltip="Clear-SCPowerOptimizationSchedule"/>
              </a:rPr>
              <a:t>Clear-</a:t>
            </a:r>
            <a:r>
              <a:rPr lang="en-US" sz="800" dirty="0" err="1">
                <a:hlinkClick r:id="rId30" tooltip="Clear-SCPowerOptimizationSchedule"/>
              </a:rPr>
              <a:t>SCPowerOptimizationSchedule</a:t>
            </a:r>
            <a:endParaRPr lang="en-US" sz="800" dirty="0"/>
          </a:p>
          <a:p>
            <a:r>
              <a:rPr lang="en-US" sz="800" dirty="0">
                <a:hlinkClick r:id="rId31" tooltip="Clear-SCPROTip"/>
              </a:rPr>
              <a:t>Clear-</a:t>
            </a:r>
            <a:r>
              <a:rPr lang="en-US" sz="800" dirty="0" err="1">
                <a:hlinkClick r:id="rId31" tooltip="Clear-SCPROTip"/>
              </a:rPr>
              <a:t>SCPROTip</a:t>
            </a:r>
            <a:endParaRPr lang="en-US" sz="800" dirty="0"/>
          </a:p>
          <a:p>
            <a:r>
              <a:rPr lang="en-US" sz="800" dirty="0">
                <a:hlinkClick r:id="rId32" tooltip="Compress-SCVirtualDiskDrive"/>
              </a:rPr>
              <a:t>Compress-</a:t>
            </a:r>
            <a:r>
              <a:rPr lang="en-US" sz="800" dirty="0" err="1">
                <a:hlinkClick r:id="rId32" tooltip="Compress-SCVirtualDiskDrive"/>
              </a:rPr>
              <a:t>SCVirtualDiskDrive</a:t>
            </a:r>
            <a:endParaRPr lang="en-US" sz="800" dirty="0"/>
          </a:p>
          <a:p>
            <a:r>
              <a:rPr lang="en-US" sz="800" dirty="0">
                <a:hlinkClick r:id="rId33" tooltip="Convert-SCVirtualDiskDrive"/>
              </a:rPr>
              <a:t>Convert-</a:t>
            </a:r>
            <a:r>
              <a:rPr lang="en-US" sz="800" dirty="0" err="1">
                <a:hlinkClick r:id="rId33" tooltip="Convert-SCVirtualDiskDrive"/>
              </a:rPr>
              <a:t>SCVirtualDiskDrive</a:t>
            </a:r>
            <a:endParaRPr lang="en-US" sz="800" dirty="0"/>
          </a:p>
          <a:p>
            <a:r>
              <a:rPr lang="en-US" sz="800" dirty="0">
                <a:hlinkClick r:id="rId34" tooltip="Copy-SCStorageVolume"/>
              </a:rPr>
              <a:t>Copy-</a:t>
            </a:r>
            <a:r>
              <a:rPr lang="en-US" sz="800" dirty="0" err="1">
                <a:hlinkClick r:id="rId34" tooltip="Copy-SCStorageVolume"/>
              </a:rPr>
              <a:t>SCStorageVolume</a:t>
            </a:r>
            <a:endParaRPr lang="en-US" sz="800" dirty="0"/>
          </a:p>
          <a:p>
            <a:r>
              <a:rPr lang="en-US" sz="800" dirty="0">
                <a:hlinkClick r:id="rId35" tooltip="Copy-SCVirtualHardDisk"/>
              </a:rPr>
              <a:t>Copy-</a:t>
            </a:r>
            <a:r>
              <a:rPr lang="en-US" sz="800" dirty="0" err="1">
                <a:hlinkClick r:id="rId35" tooltip="Copy-SCVirtualHardDisk"/>
              </a:rPr>
              <a:t>SCVirtualHardDisk</a:t>
            </a:r>
            <a:endParaRPr lang="en-US" sz="800" dirty="0"/>
          </a:p>
          <a:p>
            <a:r>
              <a:rPr lang="en-US" sz="800" dirty="0">
                <a:hlinkClick r:id="rId36" tooltip="Disable-SCLoadBalancerVIPMember"/>
              </a:rPr>
              <a:t>Disable-</a:t>
            </a:r>
            <a:r>
              <a:rPr lang="en-US" sz="800" dirty="0" err="1">
                <a:hlinkClick r:id="rId36" tooltip="Disable-SCLoadBalancerVIPMember"/>
              </a:rPr>
              <a:t>SCLoadBalancerVIPMember</a:t>
            </a:r>
            <a:endParaRPr lang="en-US" sz="800" dirty="0"/>
          </a:p>
          <a:p>
            <a:r>
              <a:rPr lang="en-US" sz="800" dirty="0">
                <a:hlinkClick r:id="rId37" tooltip="Disable-SCRunAsAccount"/>
              </a:rPr>
              <a:t>Disable-</a:t>
            </a:r>
            <a:r>
              <a:rPr lang="en-US" sz="800" dirty="0" err="1">
                <a:hlinkClick r:id="rId37" tooltip="Disable-SCRunAsAccount"/>
              </a:rPr>
              <a:t>SCRunAsAccount</a:t>
            </a:r>
            <a:endParaRPr lang="en-US" sz="800" dirty="0"/>
          </a:p>
          <a:p>
            <a:r>
              <a:rPr lang="en-US" sz="800" dirty="0">
                <a:hlinkClick r:id="rId38" tooltip="Disable-SCVMHost"/>
              </a:rPr>
              <a:t>Disable-</a:t>
            </a:r>
            <a:r>
              <a:rPr lang="en-US" sz="800" dirty="0" err="1">
                <a:hlinkClick r:id="rId38" tooltip="Disable-SCVMHost"/>
              </a:rPr>
              <a:t>SCVMHost</a:t>
            </a:r>
            <a:endParaRPr lang="en-US" sz="800" dirty="0"/>
          </a:p>
          <a:p>
            <a:r>
              <a:rPr lang="en-US" sz="800" dirty="0">
                <a:hlinkClick r:id="rId39" tooltip="Enable-SCLoadBalancerVIPMember"/>
              </a:rPr>
              <a:t>Enable-</a:t>
            </a:r>
            <a:r>
              <a:rPr lang="en-US" sz="800" dirty="0" err="1">
                <a:hlinkClick r:id="rId39" tooltip="Enable-SCLoadBalancerVIPMember"/>
              </a:rPr>
              <a:t>SCLoadBalancerVIPMember</a:t>
            </a:r>
            <a:endParaRPr lang="en-US" sz="800" dirty="0"/>
          </a:p>
          <a:p>
            <a:r>
              <a:rPr lang="en-US" sz="800" dirty="0">
                <a:hlinkClick r:id="rId40" tooltip="Enable-SCRunAsAccount"/>
              </a:rPr>
              <a:t>Enable-</a:t>
            </a:r>
            <a:r>
              <a:rPr lang="en-US" sz="800" dirty="0" err="1">
                <a:hlinkClick r:id="rId40" tooltip="Enable-SCRunAsAccount"/>
              </a:rPr>
              <a:t>SCRunAsAccount</a:t>
            </a:r>
            <a:endParaRPr lang="en-US" sz="800" dirty="0"/>
          </a:p>
          <a:p>
            <a:r>
              <a:rPr lang="en-US" sz="800" dirty="0">
                <a:hlinkClick r:id="rId41" tooltip="Enable-SCVMHost"/>
              </a:rPr>
              <a:t>Enable-</a:t>
            </a:r>
            <a:r>
              <a:rPr lang="en-US" sz="800" dirty="0" err="1">
                <a:hlinkClick r:id="rId41" tooltip="Enable-SCVMHost"/>
              </a:rPr>
              <a:t>SCVMHost</a:t>
            </a:r>
            <a:endParaRPr lang="en-US" sz="800" dirty="0"/>
          </a:p>
          <a:p>
            <a:r>
              <a:rPr lang="en-US" sz="800" dirty="0">
                <a:hlinkClick r:id="rId42" tooltip="Expand-SCVirtualDiskDrive"/>
              </a:rPr>
              <a:t>Expand-</a:t>
            </a:r>
            <a:r>
              <a:rPr lang="en-US" sz="800" dirty="0" err="1">
                <a:hlinkClick r:id="rId42" tooltip="Expand-SCVirtualDiskDrive"/>
              </a:rPr>
              <a:t>SCVirtualDiskDrive</a:t>
            </a:r>
            <a:endParaRPr lang="en-US" sz="800" dirty="0"/>
          </a:p>
          <a:p>
            <a:r>
              <a:rPr lang="en-US" sz="800" dirty="0">
                <a:hlinkClick r:id="rId43" tooltip="Export-SCLibraryPhysicalResource"/>
              </a:rPr>
              <a:t>Export-</a:t>
            </a:r>
            <a:r>
              <a:rPr lang="en-US" sz="800" dirty="0" err="1">
                <a:hlinkClick r:id="rId43" tooltip="Export-SCLibraryPhysicalResource"/>
              </a:rPr>
              <a:t>SCLibraryPhysicalResource</a:t>
            </a:r>
            <a:endParaRPr lang="en-US" sz="800" dirty="0"/>
          </a:p>
          <a:p>
            <a:r>
              <a:rPr lang="en-US" sz="800" dirty="0">
                <a:hlinkClick r:id="rId44" tooltip="Export-SCTemplate"/>
              </a:rPr>
              <a:t>Export-</a:t>
            </a:r>
            <a:r>
              <a:rPr lang="en-US" sz="800" dirty="0" err="1">
                <a:hlinkClick r:id="rId44" tooltip="Export-SCTemplate"/>
              </a:rPr>
              <a:t>SCTemplate</a:t>
            </a:r>
            <a:endParaRPr lang="en-US" sz="800" dirty="0"/>
          </a:p>
          <a:p>
            <a:r>
              <a:rPr lang="en-US" sz="800" dirty="0">
                <a:hlinkClick r:id="rId45" tooltip="Find-SCCluster"/>
              </a:rPr>
              <a:t>Find-</a:t>
            </a:r>
            <a:r>
              <a:rPr lang="en-US" sz="800" dirty="0" err="1">
                <a:hlinkClick r:id="rId45" tooltip="Find-SCCluster"/>
              </a:rPr>
              <a:t>SCCluster</a:t>
            </a:r>
            <a:endParaRPr lang="en-US" sz="800" dirty="0"/>
          </a:p>
          <a:p>
            <a:r>
              <a:rPr lang="en-US" sz="800" dirty="0">
                <a:hlinkClick r:id="rId46" tooltip="Find-SCComputer"/>
              </a:rPr>
              <a:t>Find-</a:t>
            </a:r>
            <a:r>
              <a:rPr lang="en-US" sz="800" dirty="0" err="1">
                <a:hlinkClick r:id="rId46" tooltip="Find-SCComputer"/>
              </a:rPr>
              <a:t>SCComputer</a:t>
            </a:r>
            <a:endParaRPr lang="en-US" sz="800" dirty="0"/>
          </a:p>
          <a:p>
            <a:r>
              <a:rPr lang="en-US" sz="800" dirty="0">
                <a:hlinkClick r:id="rId47" tooltip="Find-SCJob"/>
              </a:rPr>
              <a:t>Find-</a:t>
            </a:r>
            <a:r>
              <a:rPr lang="en-US" sz="800" dirty="0" err="1">
                <a:hlinkClick r:id="rId47" tooltip="Find-SCJob"/>
              </a:rPr>
              <a:t>SCJob</a:t>
            </a:r>
            <a:endParaRPr lang="en-US" sz="800" dirty="0"/>
          </a:p>
          <a:p>
            <a:r>
              <a:rPr lang="en-US" sz="800" dirty="0">
                <a:hlinkClick r:id="rId48" tooltip="Find-SCLibraryShare"/>
              </a:rPr>
              <a:t>Find-</a:t>
            </a:r>
            <a:r>
              <a:rPr lang="en-US" sz="800" dirty="0" err="1">
                <a:hlinkClick r:id="rId48" tooltip="Find-SCLibraryShare"/>
              </a:rPr>
              <a:t>SCLibraryShare</a:t>
            </a:r>
            <a:endParaRPr lang="en-US" sz="800" dirty="0"/>
          </a:p>
          <a:p>
            <a:r>
              <a:rPr lang="en-US" sz="800" dirty="0">
                <a:hlinkClick r:id="rId49" tooltip="Get-SCApplicableVMHostGroup"/>
              </a:rPr>
              <a:t>Get-</a:t>
            </a:r>
            <a:r>
              <a:rPr lang="en-US" sz="800" dirty="0" err="1">
                <a:hlinkClick r:id="rId49" tooltip="Get-SCApplicableVMHostGroup"/>
              </a:rPr>
              <a:t>SCApplicableVMHostGroup</a:t>
            </a:r>
            <a:endParaRPr lang="en-US" sz="800" dirty="0"/>
          </a:p>
          <a:p>
            <a:r>
              <a:rPr lang="en-US" sz="800" dirty="0">
                <a:hlinkClick r:id="rId50" tooltip="Get-SCApplication"/>
              </a:rPr>
              <a:t>Get-</a:t>
            </a:r>
            <a:r>
              <a:rPr lang="en-US" sz="800" dirty="0" err="1">
                <a:hlinkClick r:id="rId50" tooltip="Get-SCApplication"/>
              </a:rPr>
              <a:t>SCApplication</a:t>
            </a:r>
            <a:endParaRPr lang="en-US" sz="800" dirty="0"/>
          </a:p>
          <a:p>
            <a:r>
              <a:rPr lang="en-US" sz="800" dirty="0">
                <a:hlinkClick r:id="rId51" tooltip="Get-SCApplicationDeployment"/>
              </a:rPr>
              <a:t>Get-</a:t>
            </a:r>
            <a:r>
              <a:rPr lang="en-US" sz="800" dirty="0" err="1">
                <a:hlinkClick r:id="rId51" tooltip="Get-SCApplicationDeployment"/>
              </a:rPr>
              <a:t>SCApplicationDeployment</a:t>
            </a:r>
            <a:endParaRPr lang="en-US" sz="800" dirty="0"/>
          </a:p>
          <a:p>
            <a:r>
              <a:rPr lang="en-US" sz="800" dirty="0">
                <a:hlinkClick r:id="rId52" tooltip="Get-SCApplicationHost"/>
              </a:rPr>
              <a:t>Get-</a:t>
            </a:r>
            <a:r>
              <a:rPr lang="en-US" sz="800" dirty="0" err="1">
                <a:hlinkClick r:id="rId52" tooltip="Get-SCApplicationHost"/>
              </a:rPr>
              <a:t>SCApplicationHost</a:t>
            </a:r>
            <a:endParaRPr lang="en-US" sz="800" dirty="0"/>
          </a:p>
          <a:p>
            <a:r>
              <a:rPr lang="en-US" sz="800" dirty="0">
                <a:hlinkClick r:id="rId53" tooltip="Get-SCApplicationHostTemplate"/>
              </a:rPr>
              <a:t>Get-</a:t>
            </a:r>
            <a:r>
              <a:rPr lang="en-US" sz="800" dirty="0" err="1">
                <a:hlinkClick r:id="rId53" tooltip="Get-SCApplicationHostTemplate"/>
              </a:rPr>
              <a:t>SCApplicationHostTemplate</a:t>
            </a:r>
            <a:endParaRPr lang="en-US" sz="800" dirty="0"/>
          </a:p>
          <a:p>
            <a:r>
              <a:rPr lang="en-US" sz="800" dirty="0">
                <a:hlinkClick r:id="rId54" tooltip="Get-SCApplicationPackage"/>
              </a:rPr>
              <a:t>Get-</a:t>
            </a:r>
            <a:r>
              <a:rPr lang="en-US" sz="800" dirty="0" err="1">
                <a:hlinkClick r:id="rId54" tooltip="Get-SCApplicationPackage"/>
              </a:rPr>
              <a:t>SCApplicationPackage</a:t>
            </a:r>
            <a:endParaRPr lang="en-US" sz="800" dirty="0"/>
          </a:p>
          <a:p>
            <a:r>
              <a:rPr lang="en-US" sz="800" dirty="0">
                <a:hlinkClick r:id="rId55" tooltip="Get-SCApplicationProfile"/>
              </a:rPr>
              <a:t>Get-</a:t>
            </a:r>
            <a:r>
              <a:rPr lang="en-US" sz="800" dirty="0" err="1">
                <a:hlinkClick r:id="rId55" tooltip="Get-SCApplicationProfile"/>
              </a:rPr>
              <a:t>SCApplicationProfile</a:t>
            </a:r>
            <a:endParaRPr lang="en-US" sz="800" dirty="0"/>
          </a:p>
          <a:p>
            <a:r>
              <a:rPr lang="en-US" sz="800" dirty="0">
                <a:hlinkClick r:id="rId56" tooltip="Get-SCApplicationSetting"/>
              </a:rPr>
              <a:t>Get-</a:t>
            </a:r>
            <a:r>
              <a:rPr lang="en-US" sz="800" dirty="0" err="1">
                <a:hlinkClick r:id="rId56" tooltip="Get-SCApplicationSetting"/>
              </a:rPr>
              <a:t>SCApplicationSetting</a:t>
            </a:r>
            <a:endParaRPr lang="en-US" sz="800" dirty="0"/>
          </a:p>
          <a:p>
            <a:r>
              <a:rPr lang="en-US" sz="800" dirty="0">
                <a:hlinkClick r:id="rId57" tooltip="Get-SCAvailabilitySetName"/>
              </a:rPr>
              <a:t>Get-</a:t>
            </a:r>
            <a:r>
              <a:rPr lang="en-US" sz="800" dirty="0" err="1">
                <a:hlinkClick r:id="rId57" tooltip="Get-SCAvailabilitySetName"/>
              </a:rPr>
              <a:t>SCAvailabilitySetName</a:t>
            </a:r>
            <a:endParaRPr lang="en-US" sz="800" dirty="0"/>
          </a:p>
          <a:p>
            <a:r>
              <a:rPr lang="en-US" sz="800" dirty="0">
                <a:hlinkClick r:id="rId58" tooltip="Get-SCBaseline"/>
              </a:rPr>
              <a:t>Get-</a:t>
            </a:r>
            <a:r>
              <a:rPr lang="en-US" sz="800" dirty="0" err="1">
                <a:hlinkClick r:id="rId58" tooltip="Get-SCBaseline"/>
              </a:rPr>
              <a:t>SCBaseline</a:t>
            </a:r>
            <a:endParaRPr lang="en-US" sz="800" dirty="0"/>
          </a:p>
          <a:p>
            <a:r>
              <a:rPr lang="en-US" sz="800" dirty="0">
                <a:hlinkClick r:id="rId59" tooltip="Get-SCCapabilityProfile"/>
              </a:rPr>
              <a:t>Get-</a:t>
            </a:r>
            <a:r>
              <a:rPr lang="en-US" sz="800" dirty="0" err="1">
                <a:hlinkClick r:id="rId59" tooltip="Get-SCCapabilityProfile"/>
              </a:rPr>
              <a:t>SCCapabilityProfile</a:t>
            </a:r>
            <a:endParaRPr lang="en-US" sz="800" dirty="0"/>
          </a:p>
          <a:p>
            <a:r>
              <a:rPr lang="en-US" sz="800" dirty="0">
                <a:hlinkClick r:id="rId60" tooltip="Get-SCCertificate"/>
              </a:rPr>
              <a:t>Get-</a:t>
            </a:r>
            <a:r>
              <a:rPr lang="en-US" sz="800" dirty="0" err="1">
                <a:hlinkClick r:id="rId60" tooltip="Get-SCCertificate"/>
              </a:rPr>
              <a:t>SCCertificate</a:t>
            </a:r>
            <a:endParaRPr lang="en-US" sz="800" dirty="0"/>
          </a:p>
          <a:p>
            <a:r>
              <a:rPr lang="en-US" sz="800" dirty="0">
                <a:hlinkClick r:id="rId61" tooltip="Get-SCCloud"/>
              </a:rPr>
              <a:t>Get-</a:t>
            </a:r>
            <a:r>
              <a:rPr lang="en-US" sz="800" dirty="0" err="1">
                <a:hlinkClick r:id="rId61" tooltip="Get-SCCloud"/>
              </a:rPr>
              <a:t>SCCloud</a:t>
            </a:r>
            <a:endParaRPr lang="en-US" sz="800" dirty="0"/>
          </a:p>
          <a:p>
            <a:r>
              <a:rPr lang="en-US" sz="800" dirty="0">
                <a:hlinkClick r:id="rId62" tooltip="Get-SCCloudCapacity"/>
              </a:rPr>
              <a:t>Get-</a:t>
            </a:r>
            <a:r>
              <a:rPr lang="en-US" sz="800" dirty="0" err="1">
                <a:hlinkClick r:id="rId62" tooltip="Get-SCCloudCapacity"/>
              </a:rPr>
              <a:t>SCCloudCapacity</a:t>
            </a:r>
            <a:endParaRPr lang="en-US" sz="800" dirty="0"/>
          </a:p>
          <a:p>
            <a:r>
              <a:rPr lang="en-US" sz="800" dirty="0">
                <a:hlinkClick r:id="rId63" tooltip="Get-SCCloudProtectionInfo"/>
              </a:rPr>
              <a:t>Get-</a:t>
            </a:r>
            <a:r>
              <a:rPr lang="en-US" sz="800" dirty="0" err="1">
                <a:hlinkClick r:id="rId63" tooltip="Get-SCCloudProtectionInfo"/>
              </a:rPr>
              <a:t>SCCloudProtectionInfo</a:t>
            </a:r>
            <a:endParaRPr lang="en-US" sz="800" dirty="0"/>
          </a:p>
          <a:p>
            <a:r>
              <a:rPr lang="en-US" sz="800" dirty="0">
                <a:hlinkClick r:id="rId64" tooltip="Get-SCCloudUsage"/>
              </a:rPr>
              <a:t>Get-</a:t>
            </a:r>
            <a:r>
              <a:rPr lang="en-US" sz="800" dirty="0" err="1">
                <a:hlinkClick r:id="rId64" tooltip="Get-SCCloudUsage"/>
              </a:rPr>
              <a:t>SCCloudUsage</a:t>
            </a:r>
            <a:endParaRPr lang="en-US" sz="800" dirty="0"/>
          </a:p>
          <a:p>
            <a:r>
              <a:rPr lang="en-US" sz="800" dirty="0">
                <a:hlinkClick r:id="rId65" tooltip="Get-SCClusterVirtualNetwork"/>
              </a:rPr>
              <a:t>Get-</a:t>
            </a:r>
            <a:r>
              <a:rPr lang="en-US" sz="800" dirty="0" err="1">
                <a:hlinkClick r:id="rId65" tooltip="Get-SCClusterVirtualNetwork"/>
              </a:rPr>
              <a:t>SCClusterVirtualNetwork</a:t>
            </a:r>
            <a:endParaRPr lang="en-US" sz="800" dirty="0"/>
          </a:p>
          <a:p>
            <a:r>
              <a:rPr lang="en-US" sz="800" dirty="0">
                <a:hlinkClick r:id="rId66" tooltip="Get-SCComplianceStatus"/>
              </a:rPr>
              <a:t>Get-</a:t>
            </a:r>
            <a:r>
              <a:rPr lang="en-US" sz="800" dirty="0" err="1">
                <a:hlinkClick r:id="rId66" tooltip="Get-SCComplianceStatus"/>
              </a:rPr>
              <a:t>SCComplianceStatus</a:t>
            </a:r>
            <a:endParaRPr lang="en-US" sz="800" dirty="0"/>
          </a:p>
          <a:p>
            <a:r>
              <a:rPr lang="en-US" sz="800" dirty="0">
                <a:hlinkClick r:id="rId67" tooltip="Get-SCComputerConfiguration"/>
              </a:rPr>
              <a:t>Get-</a:t>
            </a:r>
            <a:r>
              <a:rPr lang="en-US" sz="800" dirty="0" err="1">
                <a:hlinkClick r:id="rId67" tooltip="Get-SCComputerConfiguration"/>
              </a:rPr>
              <a:t>SCComputerConfiguration</a:t>
            </a:r>
            <a:endParaRPr lang="en-US" sz="800" dirty="0"/>
          </a:p>
          <a:p>
            <a:r>
              <a:rPr lang="en-US" sz="800" dirty="0">
                <a:hlinkClick r:id="rId68" tooltip="Get-SCComputerTier"/>
              </a:rPr>
              <a:t>Get-</a:t>
            </a:r>
            <a:r>
              <a:rPr lang="en-US" sz="800" dirty="0" err="1">
                <a:hlinkClick r:id="rId68" tooltip="Get-SCComputerTier"/>
              </a:rPr>
              <a:t>SCComputerTier</a:t>
            </a:r>
            <a:endParaRPr lang="en-US" sz="800" dirty="0"/>
          </a:p>
          <a:p>
            <a:r>
              <a:rPr lang="en-US" sz="800" dirty="0">
                <a:hlinkClick r:id="rId69" tooltip="Get-SCComputerTierConfiguration"/>
              </a:rPr>
              <a:t>Get-</a:t>
            </a:r>
            <a:r>
              <a:rPr lang="en-US" sz="800" dirty="0" err="1">
                <a:hlinkClick r:id="rId69" tooltip="Get-SCComputerTierConfiguration"/>
              </a:rPr>
              <a:t>SCComputerTierConfiguration</a:t>
            </a:r>
            <a:endParaRPr lang="en-US" sz="800" dirty="0"/>
          </a:p>
          <a:p>
            <a:r>
              <a:rPr lang="en-US" sz="800" dirty="0">
                <a:hlinkClick r:id="rId70" tooltip="Get-SCComputerTierTemplate"/>
              </a:rPr>
              <a:t>Get-</a:t>
            </a:r>
            <a:r>
              <a:rPr lang="en-US" sz="800" dirty="0" err="1">
                <a:hlinkClick r:id="rId70" tooltip="Get-SCComputerTierTemplate"/>
              </a:rPr>
              <a:t>SCComputerTierTemplate</a:t>
            </a:r>
            <a:endParaRPr lang="en-US" sz="800" dirty="0"/>
          </a:p>
          <a:p>
            <a:r>
              <a:rPr lang="en-US" sz="800" dirty="0">
                <a:hlinkClick r:id="rId71" tooltip="Get-SCConfigurationProvider"/>
              </a:rPr>
              <a:t>Get-</a:t>
            </a:r>
            <a:r>
              <a:rPr lang="en-US" sz="800" dirty="0" err="1">
                <a:hlinkClick r:id="rId71" tooltip="Get-SCConfigurationProvider"/>
              </a:rPr>
              <a:t>SCConfigurationProvider</a:t>
            </a:r>
            <a:endParaRPr lang="en-US" sz="800" dirty="0"/>
          </a:p>
          <a:p>
            <a:r>
              <a:rPr lang="en-US" sz="800" dirty="0">
                <a:hlinkClick r:id="rId72" tooltip="Get-SCCPUType"/>
              </a:rPr>
              <a:t>Get-</a:t>
            </a:r>
            <a:r>
              <a:rPr lang="en-US" sz="800" dirty="0" err="1">
                <a:hlinkClick r:id="rId72" tooltip="Get-SCCPUType"/>
              </a:rPr>
              <a:t>SCCPUType</a:t>
            </a:r>
            <a:endParaRPr lang="en-US" sz="800" dirty="0"/>
          </a:p>
          <a:p>
            <a:r>
              <a:rPr lang="en-US" sz="800" dirty="0">
                <a:hlinkClick r:id="rId73" tooltip="Get-SCCustomPlacementRule"/>
              </a:rPr>
              <a:t>Get-</a:t>
            </a:r>
            <a:r>
              <a:rPr lang="en-US" sz="800" dirty="0" err="1">
                <a:hlinkClick r:id="rId73" tooltip="Get-SCCustomPlacementRule"/>
              </a:rPr>
              <a:t>SCCustomPlacementRule</a:t>
            </a:r>
            <a:endParaRPr lang="en-US" sz="800" dirty="0"/>
          </a:p>
          <a:p>
            <a:r>
              <a:rPr lang="en-US" sz="800" dirty="0">
                <a:hlinkClick r:id="rId74" tooltip="Get-SCCustomProperty"/>
              </a:rPr>
              <a:t>Get-</a:t>
            </a:r>
            <a:r>
              <a:rPr lang="en-US" sz="800" dirty="0" err="1">
                <a:hlinkClick r:id="rId74" tooltip="Get-SCCustomProperty"/>
              </a:rPr>
              <a:t>SCCustomProperty</a:t>
            </a:r>
            <a:endParaRPr lang="en-US" sz="800" dirty="0"/>
          </a:p>
          <a:p>
            <a:r>
              <a:rPr lang="en-US" sz="800" dirty="0">
                <a:hlinkClick r:id="rId75" tooltip="Get-SCCustomPropertyValue"/>
              </a:rPr>
              <a:t>Get-</a:t>
            </a:r>
            <a:r>
              <a:rPr lang="en-US" sz="800" dirty="0" err="1">
                <a:hlinkClick r:id="rId75" tooltip="Get-SCCustomPropertyValue"/>
              </a:rPr>
              <a:t>SCCustomPropertyValue</a:t>
            </a:r>
            <a:endParaRPr lang="en-US" sz="800" dirty="0"/>
          </a:p>
          <a:p>
            <a:r>
              <a:rPr lang="en-US" sz="800" dirty="0">
                <a:hlinkClick r:id="rId76" tooltip="Get-SCCustomResource"/>
              </a:rPr>
              <a:t>Get-</a:t>
            </a:r>
            <a:r>
              <a:rPr lang="en-US" sz="800" dirty="0" err="1">
                <a:hlinkClick r:id="rId76" tooltip="Get-SCCustomResource"/>
              </a:rPr>
              <a:t>SCCustomResource</a:t>
            </a:r>
            <a:endParaRPr lang="en-US" sz="800" dirty="0"/>
          </a:p>
          <a:p>
            <a:r>
              <a:rPr lang="en-US" sz="800" dirty="0">
                <a:hlinkClick r:id="rId77" tooltip="Get-SCDependentLibraryResource"/>
              </a:rPr>
              <a:t>Get-</a:t>
            </a:r>
            <a:r>
              <a:rPr lang="en-US" sz="800" dirty="0" err="1">
                <a:hlinkClick r:id="rId77" tooltip="Get-SCDependentLibraryResource"/>
              </a:rPr>
              <a:t>SCDependentLibraryResource</a:t>
            </a:r>
            <a:endParaRPr lang="en-US" sz="800" dirty="0"/>
          </a:p>
          <a:p>
            <a:r>
              <a:rPr lang="en-US" sz="800" dirty="0">
                <a:hlinkClick r:id="rId78" tooltip="Get-SCDirectoryChildItem"/>
              </a:rPr>
              <a:t>Get-</a:t>
            </a:r>
            <a:r>
              <a:rPr lang="en-US" sz="800" dirty="0" err="1">
                <a:hlinkClick r:id="rId78" tooltip="Get-SCDirectoryChildItem"/>
              </a:rPr>
              <a:t>SCDirectoryChildItem</a:t>
            </a:r>
            <a:endParaRPr lang="en-US" sz="800" dirty="0"/>
          </a:p>
          <a:p>
            <a:r>
              <a:rPr lang="en-US" sz="800" dirty="0">
                <a:hlinkClick r:id="rId79" tooltip="Get-SCDriverPackage"/>
              </a:rPr>
              <a:t>Get-</a:t>
            </a:r>
            <a:r>
              <a:rPr lang="en-US" sz="800" dirty="0" err="1">
                <a:hlinkClick r:id="rId79" tooltip="Get-SCDriverPackage"/>
              </a:rPr>
              <a:t>SCDriverPackage</a:t>
            </a:r>
            <a:endParaRPr lang="en-US" sz="800" dirty="0"/>
          </a:p>
          <a:p>
            <a:r>
              <a:rPr lang="en-US" sz="800" dirty="0">
                <a:hlinkClick r:id="rId80" tooltip="Get-SCDynamicOptimizationConfiguration"/>
              </a:rPr>
              <a:t>Get-</a:t>
            </a:r>
            <a:r>
              <a:rPr lang="en-US" sz="800" dirty="0" err="1">
                <a:hlinkClick r:id="rId80" tooltip="Get-SCDynamicOptimizationConfiguration"/>
              </a:rPr>
              <a:t>SCDynamicOptimizationConfiguration</a:t>
            </a:r>
            <a:endParaRPr lang="en-US" sz="800" dirty="0"/>
          </a:p>
          <a:p>
            <a:r>
              <a:rPr lang="en-US" sz="800" dirty="0">
                <a:hlinkClick r:id="rId81" tooltip="Get-SCExtensionUplinkPortProfile"/>
              </a:rPr>
              <a:t>Get-</a:t>
            </a:r>
            <a:r>
              <a:rPr lang="en-US" sz="800" dirty="0" err="1">
                <a:hlinkClick r:id="rId81" tooltip="Get-SCExtensionUplinkPortProfile"/>
              </a:rPr>
              <a:t>SCExtensionUplinkPortProfile</a:t>
            </a:r>
            <a:endParaRPr lang="en-US" sz="800" dirty="0"/>
          </a:p>
          <a:p>
            <a:r>
              <a:rPr lang="en-US" sz="800" dirty="0">
                <a:hlinkClick r:id="rId82" tooltip="Get-SCGatewayConnection"/>
              </a:rPr>
              <a:t>Get-</a:t>
            </a:r>
            <a:r>
              <a:rPr lang="en-US" sz="800" dirty="0" err="1">
                <a:hlinkClick r:id="rId82" tooltip="Get-SCGatewayConnection"/>
              </a:rPr>
              <a:t>SCGatewayConnection</a:t>
            </a:r>
            <a:endParaRPr lang="en-US" sz="800" dirty="0"/>
          </a:p>
          <a:p>
            <a:r>
              <a:rPr lang="en-US" sz="800" dirty="0">
                <a:hlinkClick r:id="rId83" tooltip="Get-SCGuestOSProfile"/>
              </a:rPr>
              <a:t>Get-</a:t>
            </a:r>
            <a:r>
              <a:rPr lang="en-US" sz="800" dirty="0" err="1">
                <a:hlinkClick r:id="rId83" tooltip="Get-SCGuestOSProfile"/>
              </a:rPr>
              <a:t>SCGuestOSProfile</a:t>
            </a:r>
            <a:endParaRPr lang="en-US" sz="800" dirty="0"/>
          </a:p>
          <a:p>
            <a:r>
              <a:rPr lang="en-US" sz="800" dirty="0">
                <a:hlinkClick r:id="rId84" tooltip="Get-SCHardwareProfile"/>
              </a:rPr>
              <a:t>Get-</a:t>
            </a:r>
            <a:r>
              <a:rPr lang="en-US" sz="800" dirty="0" err="1">
                <a:hlinkClick r:id="rId84" tooltip="Get-SCHardwareProfile"/>
              </a:rPr>
              <a:t>SCHardwareProfile</a:t>
            </a:r>
            <a:endParaRPr lang="en-US" sz="800" dirty="0"/>
          </a:p>
          <a:p>
            <a:r>
              <a:rPr lang="en-US" sz="800" dirty="0">
                <a:hlinkClick r:id="rId85" tooltip="Get-SCHostReserve"/>
              </a:rPr>
              <a:t>Get-</a:t>
            </a:r>
            <a:r>
              <a:rPr lang="en-US" sz="800" dirty="0" err="1">
                <a:hlinkClick r:id="rId85" tooltip="Get-SCHostReserve"/>
              </a:rPr>
              <a:t>SCHostReserve</a:t>
            </a:r>
            <a:endParaRPr lang="en-US" sz="800" dirty="0"/>
          </a:p>
          <a:p>
            <a:r>
              <a:rPr lang="en-US" sz="800" dirty="0">
                <a:hlinkClick r:id="rId86" tooltip="Get-SCIPAddress"/>
              </a:rPr>
              <a:t>Get-</a:t>
            </a:r>
            <a:r>
              <a:rPr lang="en-US" sz="800" dirty="0" err="1">
                <a:hlinkClick r:id="rId86" tooltip="Get-SCIPAddress"/>
              </a:rPr>
              <a:t>SCIPAddress</a:t>
            </a:r>
            <a:endParaRPr lang="en-US" sz="800" dirty="0"/>
          </a:p>
          <a:p>
            <a:r>
              <a:rPr lang="en-US" sz="800" dirty="0">
                <a:hlinkClick r:id="rId87" tooltip="Get-SCISO"/>
              </a:rPr>
              <a:t>Get-SCISO</a:t>
            </a:r>
            <a:endParaRPr lang="en-US" sz="800" dirty="0"/>
          </a:p>
          <a:p>
            <a:r>
              <a:rPr lang="en-US" sz="800" dirty="0">
                <a:hlinkClick r:id="rId88" tooltip="Get-SCISOConfiguration"/>
              </a:rPr>
              <a:t>Get-</a:t>
            </a:r>
            <a:r>
              <a:rPr lang="en-US" sz="800" dirty="0" err="1">
                <a:hlinkClick r:id="rId88" tooltip="Get-SCISOConfiguration"/>
              </a:rPr>
              <a:t>SCISOConfiguration</a:t>
            </a:r>
            <a:endParaRPr lang="en-US" sz="800" dirty="0"/>
          </a:p>
          <a:p>
            <a:r>
              <a:rPr lang="en-US" sz="800" dirty="0">
                <a:hlinkClick r:id="rId89" tooltip="Get-SCJob"/>
              </a:rPr>
              <a:t>Get-</a:t>
            </a:r>
            <a:r>
              <a:rPr lang="en-US" sz="800" dirty="0" err="1">
                <a:hlinkClick r:id="rId89" tooltip="Get-SCJob"/>
              </a:rPr>
              <a:t>SCJob</a:t>
            </a:r>
            <a:endParaRPr lang="en-US" sz="800" dirty="0"/>
          </a:p>
          <a:p>
            <a:r>
              <a:rPr lang="en-US" sz="800" dirty="0">
                <a:hlinkClick r:id="rId90" tooltip="Get-SCLibraryRating"/>
              </a:rPr>
              <a:t>Get-</a:t>
            </a:r>
            <a:r>
              <a:rPr lang="en-US" sz="800" dirty="0" err="1">
                <a:hlinkClick r:id="rId90" tooltip="Get-SCLibraryRating"/>
              </a:rPr>
              <a:t>SCLibraryRating</a:t>
            </a:r>
            <a:endParaRPr lang="en-US" sz="800" dirty="0"/>
          </a:p>
          <a:p>
            <a:r>
              <a:rPr lang="en-US" sz="800" dirty="0">
                <a:hlinkClick r:id="rId91" tooltip="Get-SCLibraryServer"/>
              </a:rPr>
              <a:t>Get-</a:t>
            </a:r>
            <a:r>
              <a:rPr lang="en-US" sz="800" dirty="0" err="1">
                <a:hlinkClick r:id="rId91" tooltip="Get-SCLibraryServer"/>
              </a:rPr>
              <a:t>SCLibraryServer</a:t>
            </a:r>
            <a:endParaRPr lang="en-US" sz="800" dirty="0"/>
          </a:p>
          <a:p>
            <a:r>
              <a:rPr lang="en-US" sz="800" dirty="0">
                <a:hlinkClick r:id="rId92" tooltip="Get-SCLibraryShare"/>
              </a:rPr>
              <a:t>Get-</a:t>
            </a:r>
            <a:r>
              <a:rPr lang="en-US" sz="800" dirty="0" err="1">
                <a:hlinkClick r:id="rId92" tooltip="Get-SCLibraryShare"/>
              </a:rPr>
              <a:t>SCLibraryShare</a:t>
            </a:r>
            <a:endParaRPr lang="en-US" sz="800" dirty="0"/>
          </a:p>
          <a:p>
            <a:r>
              <a:rPr lang="en-US" sz="800" dirty="0">
                <a:hlinkClick r:id="rId93" tooltip="Get-SCLoadBalancer"/>
              </a:rPr>
              <a:t>Get-</a:t>
            </a:r>
            <a:r>
              <a:rPr lang="en-US" sz="800" dirty="0" err="1">
                <a:hlinkClick r:id="rId93" tooltip="Get-SCLoadBalancer"/>
              </a:rPr>
              <a:t>SCLoadBalancer</a:t>
            </a:r>
            <a:endParaRPr lang="en-US" sz="800" dirty="0"/>
          </a:p>
          <a:p>
            <a:r>
              <a:rPr lang="en-US" sz="800" dirty="0">
                <a:hlinkClick r:id="rId94" tooltip="Get-SCLoadBalancerConfiguration"/>
              </a:rPr>
              <a:t>Get-</a:t>
            </a:r>
            <a:r>
              <a:rPr lang="en-US" sz="800" dirty="0" err="1">
                <a:hlinkClick r:id="rId94" tooltip="Get-SCLoadBalancerConfiguration"/>
              </a:rPr>
              <a:t>SCLoadBalancerConfiguration</a:t>
            </a:r>
            <a:endParaRPr lang="en-US" sz="800" dirty="0"/>
          </a:p>
          <a:p>
            <a:r>
              <a:rPr lang="en-US" sz="800" dirty="0">
                <a:hlinkClick r:id="rId95" tooltip="Get-SCLoadBalancerTemplate"/>
              </a:rPr>
              <a:t>Get-</a:t>
            </a:r>
            <a:r>
              <a:rPr lang="en-US" sz="800" dirty="0" err="1">
                <a:hlinkClick r:id="rId95" tooltip="Get-SCLoadBalancerTemplate"/>
              </a:rPr>
              <a:t>SCLoadBalancerTemplate</a:t>
            </a:r>
            <a:endParaRPr lang="en-US" sz="800" dirty="0"/>
          </a:p>
          <a:p>
            <a:r>
              <a:rPr lang="en-US" sz="800" dirty="0">
                <a:hlinkClick r:id="rId96" tooltip="Get-SCLoadBalancerVIP"/>
              </a:rPr>
              <a:t>Get-</a:t>
            </a:r>
            <a:r>
              <a:rPr lang="en-US" sz="800" dirty="0" err="1">
                <a:hlinkClick r:id="rId96" tooltip="Get-SCLoadBalancerVIP"/>
              </a:rPr>
              <a:t>SCLoadBalancerVIP</a:t>
            </a:r>
            <a:endParaRPr lang="en-US" sz="800" dirty="0"/>
          </a:p>
          <a:p>
            <a:r>
              <a:rPr lang="en-US" sz="800" dirty="0">
                <a:hlinkClick r:id="rId97" tooltip="Get-SCLoadBalancerVIPMember"/>
              </a:rPr>
              <a:t>Get-</a:t>
            </a:r>
            <a:r>
              <a:rPr lang="en-US" sz="800" dirty="0" err="1">
                <a:hlinkClick r:id="rId97" tooltip="Get-SCLoadBalancerVIPMember"/>
              </a:rPr>
              <a:t>SCLoadBalancerVIPMember</a:t>
            </a:r>
            <a:endParaRPr lang="en-US" sz="800" dirty="0"/>
          </a:p>
          <a:p>
            <a:r>
              <a:rPr lang="en-US" sz="800" dirty="0">
                <a:hlinkClick r:id="rId98" tooltip="Get-SCLoadBalancerVIPTemplate"/>
              </a:rPr>
              <a:t>Get-</a:t>
            </a:r>
            <a:r>
              <a:rPr lang="en-US" sz="800" dirty="0" err="1">
                <a:hlinkClick r:id="rId98" tooltip="Get-SCLoadBalancerVIPTemplate"/>
              </a:rPr>
              <a:t>SCLoadBalancerVIPTemplate</a:t>
            </a:r>
            <a:endParaRPr lang="en-US" sz="800" dirty="0"/>
          </a:p>
          <a:p>
            <a:r>
              <a:rPr lang="en-US" sz="800" dirty="0">
                <a:hlinkClick r:id="rId99" tooltip="Get-SCLogicalNetwork"/>
              </a:rPr>
              <a:t>Get-</a:t>
            </a:r>
            <a:r>
              <a:rPr lang="en-US" sz="800" dirty="0" err="1">
                <a:hlinkClick r:id="rId99" tooltip="Get-SCLogicalNetwork"/>
              </a:rPr>
              <a:t>SCLogicalNetwork</a:t>
            </a:r>
            <a:endParaRPr lang="en-US" sz="800" dirty="0"/>
          </a:p>
          <a:p>
            <a:r>
              <a:rPr lang="en-US" sz="800" dirty="0">
                <a:hlinkClick r:id="rId100" tooltip="Get-SCLogicalNetworkDefinition"/>
              </a:rPr>
              <a:t>Get-</a:t>
            </a:r>
            <a:r>
              <a:rPr lang="en-US" sz="800" dirty="0" err="1">
                <a:hlinkClick r:id="rId100" tooltip="Get-SCLogicalNetworkDefinition"/>
              </a:rPr>
              <a:t>SCLogicalNetworkDefinition</a:t>
            </a:r>
            <a:endParaRPr lang="en-US" sz="800" dirty="0"/>
          </a:p>
          <a:p>
            <a:r>
              <a:rPr lang="en-US" sz="800" dirty="0">
                <a:hlinkClick r:id="rId101" tooltip="Get-SCLogicalSwitch"/>
              </a:rPr>
              <a:t>Get-</a:t>
            </a:r>
            <a:r>
              <a:rPr lang="en-US" sz="800" dirty="0" err="1">
                <a:hlinkClick r:id="rId101" tooltip="Get-SCLogicalSwitch"/>
              </a:rPr>
              <a:t>SCLogicalSwitch</a:t>
            </a:r>
            <a:endParaRPr lang="en-US" sz="800" dirty="0"/>
          </a:p>
          <a:p>
            <a:r>
              <a:rPr lang="en-US" sz="800" dirty="0">
                <a:hlinkClick r:id="rId102" tooltip="Get-SCMACAddress"/>
              </a:rPr>
              <a:t>Get-</a:t>
            </a:r>
            <a:r>
              <a:rPr lang="en-US" sz="800" dirty="0" err="1">
                <a:hlinkClick r:id="rId102" tooltip="Get-SCMACAddress"/>
              </a:rPr>
              <a:t>SCMACAddress</a:t>
            </a:r>
            <a:endParaRPr lang="en-US" sz="800" dirty="0"/>
          </a:p>
          <a:p>
            <a:r>
              <a:rPr lang="en-US" sz="800" dirty="0">
                <a:hlinkClick r:id="rId103" tooltip="Get-SCMACAddressPool"/>
              </a:rPr>
              <a:t>Get-</a:t>
            </a:r>
            <a:r>
              <a:rPr lang="en-US" sz="800" dirty="0" err="1">
                <a:hlinkClick r:id="rId103" tooltip="Get-SCMACAddressPool"/>
              </a:rPr>
              <a:t>SCMACAddressPool</a:t>
            </a:r>
            <a:endParaRPr lang="en-US" sz="800" dirty="0"/>
          </a:p>
          <a:p>
            <a:r>
              <a:rPr lang="en-US" sz="800" dirty="0">
                <a:hlinkClick r:id="rId104" tooltip="Get-SCNativeUplinkPortProfile"/>
              </a:rPr>
              <a:t>Get-</a:t>
            </a:r>
            <a:r>
              <a:rPr lang="en-US" sz="800" dirty="0" err="1">
                <a:hlinkClick r:id="rId104" tooltip="Get-SCNativeUplinkPortProfile"/>
              </a:rPr>
              <a:t>SCNativeUplinkPortProfile</a:t>
            </a:r>
            <a:endParaRPr lang="en-US" sz="800" dirty="0"/>
          </a:p>
          <a:p>
            <a:r>
              <a:rPr lang="en-US" sz="800" dirty="0">
                <a:hlinkClick r:id="rId105" tooltip="Get-SCNetworkGateway"/>
              </a:rPr>
              <a:t>Get-</a:t>
            </a:r>
            <a:r>
              <a:rPr lang="en-US" sz="800" dirty="0" err="1">
                <a:hlinkClick r:id="rId105" tooltip="Get-SCNetworkGateway"/>
              </a:rPr>
              <a:t>SCNetworkGateway</a:t>
            </a:r>
            <a:endParaRPr lang="en-US" sz="800" dirty="0"/>
          </a:p>
          <a:p>
            <a:r>
              <a:rPr lang="en-US" sz="800" dirty="0">
                <a:hlinkClick r:id="rId106" tooltip="Get-SCNotification"/>
              </a:rPr>
              <a:t>Get-</a:t>
            </a:r>
            <a:r>
              <a:rPr lang="en-US" sz="800" dirty="0" err="1">
                <a:hlinkClick r:id="rId106" tooltip="Get-SCNotification"/>
              </a:rPr>
              <a:t>SCNotification</a:t>
            </a:r>
            <a:endParaRPr lang="en-US" sz="800" dirty="0"/>
          </a:p>
          <a:p>
            <a:r>
              <a:rPr lang="en-US" sz="800" dirty="0">
                <a:hlinkClick r:id="rId107" tooltip="Get-SCOperatingSystem"/>
              </a:rPr>
              <a:t>Get-</a:t>
            </a:r>
            <a:r>
              <a:rPr lang="en-US" sz="800" dirty="0" err="1">
                <a:hlinkClick r:id="rId107" tooltip="Get-SCOperatingSystem"/>
              </a:rPr>
              <a:t>SCOperatingSystem</a:t>
            </a:r>
            <a:endParaRPr lang="en-US" sz="800" dirty="0"/>
          </a:p>
          <a:p>
            <a:r>
              <a:rPr lang="en-US" sz="800" dirty="0">
                <a:hlinkClick r:id="rId108" tooltip="Get-SCOpsMgrConnection"/>
              </a:rPr>
              <a:t>Get-</a:t>
            </a:r>
            <a:r>
              <a:rPr lang="en-US" sz="800" dirty="0" err="1">
                <a:hlinkClick r:id="rId108" tooltip="Get-SCOpsMgrConnection"/>
              </a:rPr>
              <a:t>SCOpsMgrConnection</a:t>
            </a:r>
            <a:endParaRPr lang="en-US" sz="800" dirty="0"/>
          </a:p>
          <a:p>
            <a:r>
              <a:rPr lang="en-US" sz="800" dirty="0">
                <a:hlinkClick r:id="rId109" tooltip="Get-SCPendingServiceSetting"/>
              </a:rPr>
              <a:t>Get-</a:t>
            </a:r>
            <a:r>
              <a:rPr lang="en-US" sz="800" dirty="0" err="1">
                <a:hlinkClick r:id="rId109" tooltip="Get-SCPendingServiceSetting"/>
              </a:rPr>
              <a:t>SCPendingServiceSetting</a:t>
            </a:r>
            <a:endParaRPr lang="en-US" sz="800" dirty="0"/>
          </a:p>
          <a:p>
            <a:r>
              <a:rPr lang="en-US" sz="800" dirty="0">
                <a:hlinkClick r:id="rId110" tooltip="Get-SCPerformanceData"/>
              </a:rPr>
              <a:t>Get-</a:t>
            </a:r>
            <a:r>
              <a:rPr lang="en-US" sz="800" dirty="0" err="1">
                <a:hlinkClick r:id="rId110" tooltip="Get-SCPerformanceData"/>
              </a:rPr>
              <a:t>SCPerformanceData</a:t>
            </a:r>
            <a:endParaRPr lang="en-US" sz="800" dirty="0"/>
          </a:p>
          <a:p>
            <a:r>
              <a:rPr lang="en-US" sz="800" dirty="0">
                <a:hlinkClick r:id="rId111" tooltip="Get-SCPlacementConfiguration"/>
              </a:rPr>
              <a:t>Get-</a:t>
            </a:r>
            <a:r>
              <a:rPr lang="en-US" sz="800" dirty="0" err="1">
                <a:hlinkClick r:id="rId111" tooltip="Get-SCPlacementConfiguration"/>
              </a:rPr>
              <a:t>SCPlacementConfiguration</a:t>
            </a:r>
            <a:endParaRPr lang="en-US" sz="800" dirty="0"/>
          </a:p>
          <a:p>
            <a:r>
              <a:rPr lang="en-US" sz="800" dirty="0">
                <a:hlinkClick r:id="rId112" tooltip="Get-SCPortClassification"/>
              </a:rPr>
              <a:t>Get-</a:t>
            </a:r>
            <a:r>
              <a:rPr lang="en-US" sz="800" dirty="0" err="1">
                <a:hlinkClick r:id="rId112" tooltip="Get-SCPortClassification"/>
              </a:rPr>
              <a:t>SCPortClassification</a:t>
            </a:r>
            <a:endParaRPr lang="en-US" sz="800" dirty="0"/>
          </a:p>
          <a:p>
            <a:r>
              <a:rPr lang="en-US" sz="800" dirty="0">
                <a:hlinkClick r:id="rId113" tooltip="Get-SCPowerOptimizationRange"/>
              </a:rPr>
              <a:t>Get-</a:t>
            </a:r>
            <a:r>
              <a:rPr lang="en-US" sz="800" dirty="0" err="1">
                <a:hlinkClick r:id="rId113" tooltip="Get-SCPowerOptimizationRange"/>
              </a:rPr>
              <a:t>SCPowerOptimizationRange</a:t>
            </a:r>
            <a:endParaRPr lang="en-US" sz="800" dirty="0"/>
          </a:p>
          <a:p>
            <a:r>
              <a:rPr lang="en-US" sz="800" dirty="0">
                <a:hlinkClick r:id="rId114" tooltip="Get-SCPROMonitor"/>
              </a:rPr>
              <a:t>Get-</a:t>
            </a:r>
            <a:r>
              <a:rPr lang="en-US" sz="800" dirty="0" err="1">
                <a:hlinkClick r:id="rId114" tooltip="Get-SCPROMonitor"/>
              </a:rPr>
              <a:t>SCPROMonitor</a:t>
            </a:r>
            <a:endParaRPr lang="en-US" sz="800" dirty="0"/>
          </a:p>
          <a:p>
            <a:r>
              <a:rPr lang="en-US" sz="800" dirty="0">
                <a:hlinkClick r:id="rId115" tooltip="Get-SCPROMonitorConfiguration"/>
              </a:rPr>
              <a:t>Get-</a:t>
            </a:r>
            <a:r>
              <a:rPr lang="en-US" sz="800" dirty="0" err="1">
                <a:hlinkClick r:id="rId115" tooltip="Get-SCPROMonitorConfiguration"/>
              </a:rPr>
              <a:t>SCPROMonitorConfiguration</a:t>
            </a:r>
            <a:endParaRPr lang="en-US" sz="800" dirty="0"/>
          </a:p>
          <a:p>
            <a:r>
              <a:rPr lang="en-US" sz="800" dirty="0">
                <a:hlinkClick r:id="rId116" tooltip="Get-SCPROMonitorState"/>
              </a:rPr>
              <a:t>Get-</a:t>
            </a:r>
            <a:r>
              <a:rPr lang="en-US" sz="800" dirty="0" err="1">
                <a:hlinkClick r:id="rId116" tooltip="Get-SCPROMonitorState"/>
              </a:rPr>
              <a:t>SCPROMonitorState</a:t>
            </a:r>
            <a:endParaRPr lang="en-US" sz="800" dirty="0"/>
          </a:p>
          <a:p>
            <a:r>
              <a:rPr lang="en-US" sz="800" dirty="0">
                <a:hlinkClick r:id="rId117" tooltip="Get-SCPROTip"/>
              </a:rPr>
              <a:t>Get-</a:t>
            </a:r>
            <a:r>
              <a:rPr lang="en-US" sz="800" dirty="0" err="1">
                <a:hlinkClick r:id="rId117" tooltip="Get-SCPROTip"/>
              </a:rPr>
              <a:t>SCPROTip</a:t>
            </a:r>
            <a:endParaRPr lang="en-US" sz="800" dirty="0"/>
          </a:p>
          <a:p>
            <a:r>
              <a:rPr lang="en-US" sz="800" dirty="0">
                <a:hlinkClick r:id="rId118" tooltip="Get-SCPXEServer"/>
              </a:rPr>
              <a:t>Get-</a:t>
            </a:r>
            <a:r>
              <a:rPr lang="en-US" sz="800" dirty="0" err="1">
                <a:hlinkClick r:id="rId118" tooltip="Get-SCPXEServer"/>
              </a:rPr>
              <a:t>SCPXEServer</a:t>
            </a:r>
            <a:endParaRPr lang="en-US" sz="800" dirty="0"/>
          </a:p>
          <a:p>
            <a:r>
              <a:rPr lang="en-US" sz="800" dirty="0">
                <a:hlinkClick r:id="rId119" tooltip="Get-SCRunAsAccount"/>
              </a:rPr>
              <a:t>Get-</a:t>
            </a:r>
            <a:r>
              <a:rPr lang="en-US" sz="800" dirty="0" err="1">
                <a:hlinkClick r:id="rId119" tooltip="Get-SCRunAsAccount"/>
              </a:rPr>
              <a:t>SCRunAsAccount</a:t>
            </a:r>
            <a:endParaRPr lang="en-US" sz="800" dirty="0"/>
          </a:p>
          <a:p>
            <a:r>
              <a:rPr lang="en-US" sz="800" dirty="0">
                <a:hlinkClick r:id="rId120" tooltip="Get-SCRunAsAccountConsumer"/>
              </a:rPr>
              <a:t>Get-</a:t>
            </a:r>
            <a:r>
              <a:rPr lang="en-US" sz="800" dirty="0" err="1">
                <a:hlinkClick r:id="rId120" tooltip="Get-SCRunAsAccountConsumer"/>
              </a:rPr>
              <a:t>SCRunAsAccountConsumer</a:t>
            </a:r>
            <a:endParaRPr lang="en-US" sz="800" dirty="0"/>
          </a:p>
          <a:p>
            <a:r>
              <a:rPr lang="en-US" sz="800" dirty="0">
                <a:hlinkClick r:id="rId121" tooltip="Get-SCScript"/>
              </a:rPr>
              <a:t>Get-</a:t>
            </a:r>
            <a:r>
              <a:rPr lang="en-US" sz="800" dirty="0" err="1">
                <a:hlinkClick r:id="rId121" tooltip="Get-SCScript"/>
              </a:rPr>
              <a:t>SCScript</a:t>
            </a:r>
            <a:endParaRPr lang="en-US" sz="800" dirty="0"/>
          </a:p>
          <a:p>
            <a:r>
              <a:rPr lang="en-US" sz="800" dirty="0">
                <a:hlinkClick r:id="rId122" tooltip="Get-SCScriptCommand"/>
              </a:rPr>
              <a:t>Get-</a:t>
            </a:r>
            <a:r>
              <a:rPr lang="en-US" sz="800" dirty="0" err="1">
                <a:hlinkClick r:id="rId122" tooltip="Get-SCScriptCommand"/>
              </a:rPr>
              <a:t>SCScriptCommand</a:t>
            </a:r>
            <a:endParaRPr lang="en-US" sz="800" dirty="0"/>
          </a:p>
          <a:p>
            <a:r>
              <a:rPr lang="en-US" sz="800" dirty="0">
                <a:hlinkClick r:id="rId123" tooltip="Get-SCScriptCommandSetting"/>
              </a:rPr>
              <a:t>Get-</a:t>
            </a:r>
            <a:r>
              <a:rPr lang="en-US" sz="800" dirty="0" err="1">
                <a:hlinkClick r:id="rId123" tooltip="Get-SCScriptCommandSetting"/>
              </a:rPr>
              <a:t>SCScriptCommandSetting</a:t>
            </a:r>
            <a:endParaRPr lang="en-US" sz="800" dirty="0"/>
          </a:p>
          <a:p>
            <a:r>
              <a:rPr lang="en-US" sz="800" dirty="0">
                <a:hlinkClick r:id="rId124" tooltip="Get-SCServerFeature"/>
              </a:rPr>
              <a:t>Get-</a:t>
            </a:r>
            <a:r>
              <a:rPr lang="en-US" sz="800" dirty="0" err="1">
                <a:hlinkClick r:id="rId124" tooltip="Get-SCServerFeature"/>
              </a:rPr>
              <a:t>SCServerFeature</a:t>
            </a:r>
            <a:endParaRPr lang="en-US" sz="800" dirty="0"/>
          </a:p>
          <a:p>
            <a:r>
              <a:rPr lang="en-US" sz="800" dirty="0">
                <a:hlinkClick r:id="rId125" tooltip="Get-SCService"/>
              </a:rPr>
              <a:t>Get-</a:t>
            </a:r>
            <a:r>
              <a:rPr lang="en-US" sz="800" dirty="0" err="1">
                <a:hlinkClick r:id="rId125" tooltip="Get-SCService"/>
              </a:rPr>
              <a:t>SCService</a:t>
            </a:r>
            <a:endParaRPr lang="en-US" sz="800" dirty="0"/>
          </a:p>
          <a:p>
            <a:r>
              <a:rPr lang="en-US" sz="800" dirty="0">
                <a:hlinkClick r:id="rId126" tooltip="Get-SCServiceConfiguration"/>
              </a:rPr>
              <a:t>Get-</a:t>
            </a:r>
            <a:r>
              <a:rPr lang="en-US" sz="800" dirty="0" err="1">
                <a:hlinkClick r:id="rId126" tooltip="Get-SCServiceConfiguration"/>
              </a:rPr>
              <a:t>SCServiceConfiguration</a:t>
            </a:r>
            <a:endParaRPr lang="en-US" sz="800" dirty="0"/>
          </a:p>
          <a:p>
            <a:r>
              <a:rPr lang="en-US" sz="800" dirty="0">
                <a:hlinkClick r:id="rId127" tooltip="Get-SCServiceSetting"/>
              </a:rPr>
              <a:t>Get-</a:t>
            </a:r>
            <a:r>
              <a:rPr lang="en-US" sz="800" dirty="0" err="1">
                <a:hlinkClick r:id="rId127" tooltip="Get-SCServiceSetting"/>
              </a:rPr>
              <a:t>SCServiceSetting</a:t>
            </a:r>
            <a:endParaRPr lang="en-US" sz="800" dirty="0"/>
          </a:p>
          <a:p>
            <a:r>
              <a:rPr lang="en-US" sz="800" dirty="0">
                <a:hlinkClick r:id="rId128" tooltip="Get-SCServiceTemplate"/>
              </a:rPr>
              <a:t>Get-</a:t>
            </a:r>
            <a:r>
              <a:rPr lang="en-US" sz="800" dirty="0" err="1">
                <a:hlinkClick r:id="rId128" tooltip="Get-SCServiceTemplate"/>
              </a:rPr>
              <a:t>SCServiceTemplate</a:t>
            </a:r>
            <a:endParaRPr lang="en-US" sz="800" dirty="0"/>
          </a:p>
          <a:p>
            <a:r>
              <a:rPr lang="en-US" sz="800" dirty="0">
                <a:hlinkClick r:id="rId129" tooltip="Get-SCServicingWindow"/>
              </a:rPr>
              <a:t>Get-</a:t>
            </a:r>
            <a:r>
              <a:rPr lang="en-US" sz="800" dirty="0" err="1">
                <a:hlinkClick r:id="rId129" tooltip="Get-SCServicingWindow"/>
              </a:rPr>
              <a:t>SCServicingWindow</a:t>
            </a:r>
            <a:endParaRPr lang="en-US" sz="800" dirty="0"/>
          </a:p>
          <a:p>
            <a:r>
              <a:rPr lang="en-US" sz="800" dirty="0">
                <a:hlinkClick r:id="rId130" tooltip="Get-SCServicingWindowSubscription"/>
              </a:rPr>
              <a:t>Get-</a:t>
            </a:r>
            <a:r>
              <a:rPr lang="en-US" sz="800" dirty="0" err="1">
                <a:hlinkClick r:id="rId130" tooltip="Get-SCServicingWindowSubscription"/>
              </a:rPr>
              <a:t>SCServicingWindowSubscription</a:t>
            </a:r>
            <a:endParaRPr lang="en-US" sz="800" dirty="0"/>
          </a:p>
          <a:p>
            <a:r>
              <a:rPr lang="en-US" sz="800" dirty="0">
                <a:hlinkClick r:id="rId131" tooltip="Get-SCSharedResource"/>
              </a:rPr>
              <a:t>Get-</a:t>
            </a:r>
            <a:r>
              <a:rPr lang="en-US" sz="800" dirty="0" err="1">
                <a:hlinkClick r:id="rId131" tooltip="Get-SCSharedResource"/>
              </a:rPr>
              <a:t>SCSharedResource</a:t>
            </a:r>
            <a:endParaRPr lang="en-US" sz="800" dirty="0"/>
          </a:p>
          <a:p>
            <a:r>
              <a:rPr lang="en-US" sz="800" dirty="0">
                <a:hlinkClick r:id="rId132" tooltip="Get-SCSQLDeployment"/>
              </a:rPr>
              <a:t>Get-</a:t>
            </a:r>
            <a:r>
              <a:rPr lang="en-US" sz="800" dirty="0" err="1">
                <a:hlinkClick r:id="rId132" tooltip="Get-SCSQLDeployment"/>
              </a:rPr>
              <a:t>SCSQLDeployment</a:t>
            </a:r>
            <a:endParaRPr lang="en-US" sz="800" dirty="0"/>
          </a:p>
          <a:p>
            <a:r>
              <a:rPr lang="en-US" sz="800" dirty="0">
                <a:hlinkClick r:id="rId133" tooltip="Get-SCSQLProfile"/>
              </a:rPr>
              <a:t>Get-</a:t>
            </a:r>
            <a:r>
              <a:rPr lang="en-US" sz="800" dirty="0" err="1">
                <a:hlinkClick r:id="rId133" tooltip="Get-SCSQLProfile"/>
              </a:rPr>
              <a:t>SCSQLProfile</a:t>
            </a:r>
            <a:endParaRPr lang="en-US" sz="800" dirty="0"/>
          </a:p>
          <a:p>
            <a:r>
              <a:rPr lang="en-US" sz="800" dirty="0">
                <a:hlinkClick r:id="rId134" tooltip="Get-SCSQLScriptCommand"/>
              </a:rPr>
              <a:t>Get-</a:t>
            </a:r>
            <a:r>
              <a:rPr lang="en-US" sz="800" dirty="0" err="1">
                <a:hlinkClick r:id="rId134" tooltip="Get-SCSQLScriptCommand"/>
              </a:rPr>
              <a:t>SCSQLScriptCommand</a:t>
            </a:r>
            <a:endParaRPr lang="en-US" sz="800" dirty="0"/>
          </a:p>
          <a:p>
            <a:r>
              <a:rPr lang="en-US" sz="800" dirty="0">
                <a:hlinkClick r:id="rId135" tooltip="Get-SCSSASConnection"/>
              </a:rPr>
              <a:t>Get-</a:t>
            </a:r>
            <a:r>
              <a:rPr lang="en-US" sz="800" dirty="0" err="1">
                <a:hlinkClick r:id="rId135" tooltip="Get-SCSSASConnection"/>
              </a:rPr>
              <a:t>SCSSASConnection</a:t>
            </a:r>
            <a:endParaRPr lang="en-US" sz="800" dirty="0"/>
          </a:p>
          <a:p>
            <a:r>
              <a:rPr lang="en-US" sz="800" dirty="0">
                <a:hlinkClick r:id="rId136" tooltip="Get-SCSSHKey"/>
              </a:rPr>
              <a:t>Get-</a:t>
            </a:r>
            <a:r>
              <a:rPr lang="en-US" sz="800" dirty="0" err="1">
                <a:hlinkClick r:id="rId136" tooltip="Get-SCSSHKey"/>
              </a:rPr>
              <a:t>SCSSHKey</a:t>
            </a:r>
            <a:endParaRPr lang="en-US" sz="800" dirty="0"/>
          </a:p>
          <a:p>
            <a:r>
              <a:rPr lang="en-US" sz="800" dirty="0">
                <a:hlinkClick r:id="rId137" tooltip="Get-SCStaticIPAddressPool"/>
              </a:rPr>
              <a:t>Get-</a:t>
            </a:r>
            <a:r>
              <a:rPr lang="en-US" sz="800" dirty="0" err="1">
                <a:hlinkClick r:id="rId137" tooltip="Get-SCStaticIPAddressPool"/>
              </a:rPr>
              <a:t>SCStaticIPAddressPool</a:t>
            </a:r>
            <a:endParaRPr lang="en-US" sz="800" dirty="0"/>
          </a:p>
          <a:p>
            <a:r>
              <a:rPr lang="en-US" sz="800" dirty="0">
                <a:hlinkClick r:id="rId138" tooltip="Get-SCStep"/>
              </a:rPr>
              <a:t>Get-</a:t>
            </a:r>
            <a:r>
              <a:rPr lang="en-US" sz="800" dirty="0" err="1">
                <a:hlinkClick r:id="rId138" tooltip="Get-SCStep"/>
              </a:rPr>
              <a:t>SCStep</a:t>
            </a:r>
            <a:endParaRPr lang="en-US" sz="800" dirty="0"/>
          </a:p>
          <a:p>
            <a:r>
              <a:rPr lang="en-US" sz="800" dirty="0">
                <a:hlinkClick r:id="rId139" tooltip="Get-SCStorageArray"/>
              </a:rPr>
              <a:t>Get-</a:t>
            </a:r>
            <a:r>
              <a:rPr lang="en-US" sz="800" dirty="0" err="1">
                <a:hlinkClick r:id="rId139" tooltip="Get-SCStorageArray"/>
              </a:rPr>
              <a:t>SCStorageArray</a:t>
            </a:r>
            <a:endParaRPr lang="en-US" sz="800" dirty="0"/>
          </a:p>
          <a:p>
            <a:r>
              <a:rPr lang="en-US" sz="800" dirty="0">
                <a:hlinkClick r:id="rId140" tooltip="Get-SCStorageClassification"/>
              </a:rPr>
              <a:t>Get-</a:t>
            </a:r>
            <a:r>
              <a:rPr lang="en-US" sz="800" dirty="0" err="1">
                <a:hlinkClick r:id="rId140" tooltip="Get-SCStorageClassification"/>
              </a:rPr>
              <a:t>SCStorageClassification</a:t>
            </a:r>
            <a:endParaRPr lang="en-US" sz="800" dirty="0"/>
          </a:p>
          <a:p>
            <a:r>
              <a:rPr lang="en-US" sz="800" dirty="0">
                <a:hlinkClick r:id="rId141" tooltip="Get-SCStorageDisk"/>
              </a:rPr>
              <a:t>Get-</a:t>
            </a:r>
            <a:r>
              <a:rPr lang="en-US" sz="800" dirty="0" err="1">
                <a:hlinkClick r:id="rId141" tooltip="Get-SCStorageDisk"/>
              </a:rPr>
              <a:t>SCStorageDisk</a:t>
            </a:r>
            <a:endParaRPr lang="en-US" sz="800" dirty="0"/>
          </a:p>
          <a:p>
            <a:r>
              <a:rPr lang="en-US" sz="800" dirty="0">
                <a:hlinkClick r:id="rId142" tooltip="Get-SCStorageFileServer"/>
              </a:rPr>
              <a:t>Get-</a:t>
            </a:r>
            <a:r>
              <a:rPr lang="en-US" sz="800" dirty="0" err="1">
                <a:hlinkClick r:id="rId142" tooltip="Get-SCStorageFileServer"/>
              </a:rPr>
              <a:t>SCStorageFileServer</a:t>
            </a:r>
            <a:endParaRPr lang="en-US" sz="800" dirty="0"/>
          </a:p>
          <a:p>
            <a:r>
              <a:rPr lang="en-US" sz="800" dirty="0">
                <a:hlinkClick r:id="rId143" tooltip="Get-SCStorageFileShare"/>
              </a:rPr>
              <a:t>Get-</a:t>
            </a:r>
            <a:r>
              <a:rPr lang="en-US" sz="800" dirty="0" err="1">
                <a:hlinkClick r:id="rId143" tooltip="Get-SCStorageFileShare"/>
              </a:rPr>
              <a:t>SCStorageFileShare</a:t>
            </a:r>
            <a:endParaRPr lang="en-US" sz="800" dirty="0"/>
          </a:p>
          <a:p>
            <a:r>
              <a:rPr lang="en-US" sz="800" dirty="0">
                <a:hlinkClick r:id="rId144" tooltip="Get-SCStorageLogicalUnit"/>
              </a:rPr>
              <a:t>Get-</a:t>
            </a:r>
            <a:r>
              <a:rPr lang="en-US" sz="800" dirty="0" err="1">
                <a:hlinkClick r:id="rId144" tooltip="Get-SCStorageLogicalUnit"/>
              </a:rPr>
              <a:t>SCStorageLogicalUnit</a:t>
            </a:r>
            <a:endParaRPr lang="en-US" sz="800" dirty="0"/>
          </a:p>
          <a:p>
            <a:r>
              <a:rPr lang="en-US" sz="800" dirty="0">
                <a:hlinkClick r:id="rId145" tooltip="Get-SCStoragePool"/>
              </a:rPr>
              <a:t>Get-</a:t>
            </a:r>
            <a:r>
              <a:rPr lang="en-US" sz="800" dirty="0" err="1">
                <a:hlinkClick r:id="rId145" tooltip="Get-SCStoragePool"/>
              </a:rPr>
              <a:t>SCStoragePool</a:t>
            </a:r>
            <a:endParaRPr lang="en-US" sz="800" dirty="0"/>
          </a:p>
          <a:p>
            <a:r>
              <a:rPr lang="en-US" sz="800" dirty="0">
                <a:hlinkClick r:id="rId146" tooltip="Get-SCStorageProvider"/>
              </a:rPr>
              <a:t>Get-</a:t>
            </a:r>
            <a:r>
              <a:rPr lang="en-US" sz="800" dirty="0" err="1">
                <a:hlinkClick r:id="rId146" tooltip="Get-SCStorageProvider"/>
              </a:rPr>
              <a:t>SCStorageProvider</a:t>
            </a:r>
            <a:endParaRPr lang="en-US" sz="800" dirty="0"/>
          </a:p>
          <a:p>
            <a:r>
              <a:rPr lang="en-US" sz="800" dirty="0">
                <a:hlinkClick r:id="rId147" tooltip="Get-SCStorageVolume"/>
              </a:rPr>
              <a:t>Get-</a:t>
            </a:r>
            <a:r>
              <a:rPr lang="en-US" sz="800" dirty="0" err="1">
                <a:hlinkClick r:id="rId147" tooltip="Get-SCStorageVolume"/>
              </a:rPr>
              <a:t>SCStorageVolume</a:t>
            </a:r>
            <a:endParaRPr lang="en-US" sz="800" dirty="0"/>
          </a:p>
          <a:p>
            <a:r>
              <a:rPr lang="en-US" sz="800" dirty="0">
                <a:hlinkClick r:id="rId148" tooltip="Get-SCTag"/>
              </a:rPr>
              <a:t>Get-</a:t>
            </a:r>
            <a:r>
              <a:rPr lang="en-US" sz="800" dirty="0" err="1">
                <a:hlinkClick r:id="rId148" tooltip="Get-SCTag"/>
              </a:rPr>
              <a:t>SCTag</a:t>
            </a:r>
            <a:endParaRPr lang="en-US" sz="800" dirty="0"/>
          </a:p>
          <a:p>
            <a:r>
              <a:rPr lang="en-US" sz="800" dirty="0">
                <a:hlinkClick r:id="rId149" tooltip="Get-SCTemplatePackage"/>
              </a:rPr>
              <a:t>Get-</a:t>
            </a:r>
            <a:r>
              <a:rPr lang="en-US" sz="800" dirty="0" err="1">
                <a:hlinkClick r:id="rId149" tooltip="Get-SCTemplatePackage"/>
              </a:rPr>
              <a:t>SCTemplatePackage</a:t>
            </a:r>
            <a:endParaRPr lang="en-US" sz="800" dirty="0"/>
          </a:p>
          <a:p>
            <a:r>
              <a:rPr lang="en-US" sz="800" dirty="0">
                <a:hlinkClick r:id="rId150" tooltip="Get-SCUpdate"/>
              </a:rPr>
              <a:t>Get-</a:t>
            </a:r>
            <a:r>
              <a:rPr lang="en-US" sz="800" dirty="0" err="1">
                <a:hlinkClick r:id="rId150" tooltip="Get-SCUpdate"/>
              </a:rPr>
              <a:t>SCUpdate</a:t>
            </a:r>
            <a:endParaRPr lang="en-US" sz="800" dirty="0"/>
          </a:p>
          <a:p>
            <a:r>
              <a:rPr lang="en-US" sz="800" dirty="0">
                <a:hlinkClick r:id="rId151" tooltip="Get-SCUpdateServer"/>
              </a:rPr>
              <a:t>Get-</a:t>
            </a:r>
            <a:r>
              <a:rPr lang="en-US" sz="800" dirty="0" err="1">
                <a:hlinkClick r:id="rId151" tooltip="Get-SCUpdateServer"/>
              </a:rPr>
              <a:t>SCUpdateServer</a:t>
            </a:r>
            <a:endParaRPr lang="en-US" sz="800" dirty="0"/>
          </a:p>
          <a:p>
            <a:r>
              <a:rPr lang="en-US" sz="800" dirty="0">
                <a:hlinkClick r:id="rId152" tooltip="Get-SCUplinkPortProfileSet"/>
              </a:rPr>
              <a:t>Get-</a:t>
            </a:r>
            <a:r>
              <a:rPr lang="en-US" sz="800" dirty="0" err="1">
                <a:hlinkClick r:id="rId152" tooltip="Get-SCUplinkPortProfileSet"/>
              </a:rPr>
              <a:t>SCUplinkPortProfileSet</a:t>
            </a:r>
            <a:endParaRPr lang="en-US" sz="800" dirty="0"/>
          </a:p>
          <a:p>
            <a:r>
              <a:rPr lang="en-US" sz="800" dirty="0">
                <a:hlinkClick r:id="rId153" tooltip="Get-SCUserRole"/>
              </a:rPr>
              <a:t>Get-</a:t>
            </a:r>
            <a:r>
              <a:rPr lang="en-US" sz="800" dirty="0" err="1">
                <a:hlinkClick r:id="rId153" tooltip="Get-SCUserRole"/>
              </a:rPr>
              <a:t>SCUserRole</a:t>
            </a:r>
            <a:endParaRPr lang="en-US" sz="800" dirty="0"/>
          </a:p>
          <a:p>
            <a:r>
              <a:rPr lang="en-US" sz="800" dirty="0">
                <a:hlinkClick r:id="rId154" tooltip="Get-SCUserRoleMembership"/>
              </a:rPr>
              <a:t>Get-</a:t>
            </a:r>
            <a:r>
              <a:rPr lang="en-US" sz="800" dirty="0" err="1">
                <a:hlinkClick r:id="rId154" tooltip="Get-SCUserRoleMembership"/>
              </a:rPr>
              <a:t>SCUserRoleMembership</a:t>
            </a:r>
            <a:endParaRPr lang="en-US" sz="800" dirty="0"/>
          </a:p>
          <a:p>
            <a:r>
              <a:rPr lang="en-US" sz="800" dirty="0">
                <a:hlinkClick r:id="rId155" tooltip="Get-SCUserRoleQuota"/>
              </a:rPr>
              <a:t>Get-</a:t>
            </a:r>
            <a:r>
              <a:rPr lang="en-US" sz="800" dirty="0" err="1">
                <a:hlinkClick r:id="rId155" tooltip="Get-SCUserRoleQuota"/>
              </a:rPr>
              <a:t>SCUserRoleQuota</a:t>
            </a:r>
            <a:endParaRPr lang="en-US" sz="800" dirty="0"/>
          </a:p>
          <a:p>
            <a:r>
              <a:rPr lang="en-US" sz="800" dirty="0">
                <a:hlinkClick r:id="rId156" tooltip="Get-SCVirtualCOMPort"/>
              </a:rPr>
              <a:t>Get-</a:t>
            </a:r>
            <a:r>
              <a:rPr lang="en-US" sz="800" dirty="0" err="1">
                <a:hlinkClick r:id="rId156" tooltip="Get-SCVirtualCOMPort"/>
              </a:rPr>
              <a:t>SCVirtualCOMPort</a:t>
            </a:r>
            <a:endParaRPr lang="en-US" sz="800" dirty="0"/>
          </a:p>
          <a:p>
            <a:r>
              <a:rPr lang="en-US" sz="800" dirty="0">
                <a:hlinkClick r:id="rId157" tooltip="Get-SCVirtualDiskDrive"/>
              </a:rPr>
              <a:t>Get-</a:t>
            </a:r>
            <a:r>
              <a:rPr lang="en-US" sz="800" dirty="0" err="1">
                <a:hlinkClick r:id="rId157" tooltip="Get-SCVirtualDiskDrive"/>
              </a:rPr>
              <a:t>SCVirtualDiskDrive</a:t>
            </a:r>
            <a:endParaRPr lang="en-US" sz="800" dirty="0"/>
          </a:p>
          <a:p>
            <a:r>
              <a:rPr lang="en-US" sz="800" dirty="0">
                <a:hlinkClick r:id="rId158" tooltip="Get-SCVirtualDVDDrive"/>
              </a:rPr>
              <a:t>Get-</a:t>
            </a:r>
            <a:r>
              <a:rPr lang="en-US" sz="800" dirty="0" err="1">
                <a:hlinkClick r:id="rId158" tooltip="Get-SCVirtualDVDDrive"/>
              </a:rPr>
              <a:t>SCVirtualDVDDrive</a:t>
            </a:r>
            <a:endParaRPr lang="en-US" sz="800" dirty="0"/>
          </a:p>
          <a:p>
            <a:r>
              <a:rPr lang="en-US" sz="800" dirty="0">
                <a:hlinkClick r:id="rId159" tooltip="Get-SCVirtualFloppyDisk"/>
              </a:rPr>
              <a:t>Get-</a:t>
            </a:r>
            <a:r>
              <a:rPr lang="en-US" sz="800" dirty="0" err="1">
                <a:hlinkClick r:id="rId159" tooltip="Get-SCVirtualFloppyDisk"/>
              </a:rPr>
              <a:t>SCVirtualFloppyDisk</a:t>
            </a:r>
            <a:endParaRPr lang="en-US" sz="800" dirty="0"/>
          </a:p>
          <a:p>
            <a:r>
              <a:rPr lang="en-US" sz="800" dirty="0">
                <a:hlinkClick r:id="rId160" tooltip="Get-SCVirtualFloppyDrive"/>
              </a:rPr>
              <a:t>Get-</a:t>
            </a:r>
            <a:r>
              <a:rPr lang="en-US" sz="800" dirty="0" err="1">
                <a:hlinkClick r:id="rId160" tooltip="Get-SCVirtualFloppyDrive"/>
              </a:rPr>
              <a:t>SCVirtualFloppyDrive</a:t>
            </a:r>
            <a:endParaRPr lang="en-US" sz="800" dirty="0"/>
          </a:p>
          <a:p>
            <a:r>
              <a:rPr lang="en-US" sz="800" dirty="0">
                <a:hlinkClick r:id="rId161" tooltip="Get-SCVirtualHardDisk"/>
              </a:rPr>
              <a:t>Get-</a:t>
            </a:r>
            <a:r>
              <a:rPr lang="en-US" sz="800" dirty="0" err="1">
                <a:hlinkClick r:id="rId161" tooltip="Get-SCVirtualHardDisk"/>
              </a:rPr>
              <a:t>SCVirtualHardDisk</a:t>
            </a:r>
            <a:endParaRPr lang="en-US" sz="800" dirty="0"/>
          </a:p>
          <a:p>
            <a:r>
              <a:rPr lang="en-US" sz="800" dirty="0">
                <a:hlinkClick r:id="rId162" tooltip="Get-SCVirtualHardDiskConfiguration"/>
              </a:rPr>
              <a:t>Get-</a:t>
            </a:r>
            <a:r>
              <a:rPr lang="en-US" sz="800" dirty="0" err="1">
                <a:hlinkClick r:id="rId162" tooltip="Get-SCVirtualHardDiskConfiguration"/>
              </a:rPr>
              <a:t>SCVirtualHardDiskConfiguration</a:t>
            </a:r>
            <a:endParaRPr lang="en-US" sz="800" dirty="0"/>
          </a:p>
          <a:p>
            <a:r>
              <a:rPr lang="en-US" sz="800" dirty="0">
                <a:hlinkClick r:id="rId163" tooltip="Get-SCVirtualizationManager"/>
              </a:rPr>
              <a:t>Get-</a:t>
            </a:r>
            <a:r>
              <a:rPr lang="en-US" sz="800" dirty="0" err="1">
                <a:hlinkClick r:id="rId163" tooltip="Get-SCVirtualizationManager"/>
              </a:rPr>
              <a:t>SCVirtualizationManager</a:t>
            </a:r>
            <a:endParaRPr lang="en-US" sz="800" dirty="0"/>
          </a:p>
          <a:p>
            <a:r>
              <a:rPr lang="en-US" sz="800" dirty="0">
                <a:hlinkClick r:id="rId164" tooltip="Get-SCVirtualMachine"/>
              </a:rPr>
              <a:t>Get-</a:t>
            </a:r>
            <a:r>
              <a:rPr lang="en-US" sz="800" dirty="0" err="1">
                <a:hlinkClick r:id="rId164" tooltip="Get-SCVirtualMachine"/>
              </a:rPr>
              <a:t>SCVirtualMachine</a:t>
            </a:r>
            <a:endParaRPr lang="en-US" sz="800" dirty="0"/>
          </a:p>
          <a:p>
            <a:r>
              <a:rPr lang="en-US" sz="800" dirty="0">
                <a:hlinkClick r:id="rId165" tooltip="Get-SCVirtualNetwork"/>
              </a:rPr>
              <a:t>Get-</a:t>
            </a:r>
            <a:r>
              <a:rPr lang="en-US" sz="800" dirty="0" err="1">
                <a:hlinkClick r:id="rId165" tooltip="Get-SCVirtualNetwork"/>
              </a:rPr>
              <a:t>SCVirtualNetwork</a:t>
            </a:r>
            <a:endParaRPr lang="en-US" sz="800" dirty="0"/>
          </a:p>
          <a:p>
            <a:r>
              <a:rPr lang="en-US" sz="800" dirty="0">
                <a:hlinkClick r:id="rId166" tooltip="Get-SCVirtualNetworkAdapter"/>
              </a:rPr>
              <a:t>Get-</a:t>
            </a:r>
            <a:r>
              <a:rPr lang="en-US" sz="800" dirty="0" err="1">
                <a:hlinkClick r:id="rId166" tooltip="Get-SCVirtualNetworkAdapter"/>
              </a:rPr>
              <a:t>SCVirtualNetworkAdapter</a:t>
            </a:r>
            <a:endParaRPr lang="en-US" sz="800" dirty="0"/>
          </a:p>
          <a:p>
            <a:r>
              <a:rPr lang="en-US" sz="800" dirty="0">
                <a:hlinkClick r:id="rId167" tooltip="Get-SCVirtualNetworkAdapterConfiguration"/>
              </a:rPr>
              <a:t>Get-</a:t>
            </a:r>
            <a:r>
              <a:rPr lang="en-US" sz="800" dirty="0" err="1">
                <a:hlinkClick r:id="rId167" tooltip="Get-SCVirtualNetworkAdapterConfiguration"/>
              </a:rPr>
              <a:t>SCVirtualNetworkAdapterConfiguration</a:t>
            </a:r>
            <a:endParaRPr lang="en-US" sz="800" dirty="0"/>
          </a:p>
          <a:p>
            <a:r>
              <a:rPr lang="en-US" sz="800" dirty="0">
                <a:hlinkClick r:id="rId168" tooltip="Get-SCVirtualNetworkAdapterExtensionPortProfile"/>
              </a:rPr>
              <a:t>Get-</a:t>
            </a:r>
            <a:r>
              <a:rPr lang="en-US" sz="800" dirty="0" err="1">
                <a:hlinkClick r:id="rId168" tooltip="Get-SCVirtualNetworkAdapterExtensionPortProfile"/>
              </a:rPr>
              <a:t>SCVirtualNetworkAdapterExtensionPortProfile</a:t>
            </a:r>
            <a:endParaRPr lang="en-US" sz="800" dirty="0"/>
          </a:p>
          <a:p>
            <a:r>
              <a:rPr lang="en-US" sz="800" dirty="0">
                <a:hlinkClick r:id="rId169" tooltip="Get-SCVirtualNetworkAdapterNativePortProfile"/>
              </a:rPr>
              <a:t>Get-</a:t>
            </a:r>
            <a:r>
              <a:rPr lang="en-US" sz="800" dirty="0" err="1">
                <a:hlinkClick r:id="rId169" tooltip="Get-SCVirtualNetworkAdapterNativePortProfile"/>
              </a:rPr>
              <a:t>SCVirtualNetworkAdapterNativePortProfile</a:t>
            </a:r>
            <a:endParaRPr lang="en-US" sz="800" dirty="0"/>
          </a:p>
          <a:p>
            <a:r>
              <a:rPr lang="en-US" sz="800" dirty="0">
                <a:hlinkClick r:id="rId170" tooltip="Get-SCVirtualNetworkAdapterPortProfileSet"/>
              </a:rPr>
              <a:t>Get-</a:t>
            </a:r>
            <a:r>
              <a:rPr lang="en-US" sz="800" dirty="0" err="1">
                <a:hlinkClick r:id="rId170" tooltip="Get-SCVirtualNetworkAdapterPortProfileSet"/>
              </a:rPr>
              <a:t>SCVirtualNetworkAdapterPortProfileSet</a:t>
            </a:r>
            <a:endParaRPr lang="en-US" sz="800" dirty="0"/>
          </a:p>
          <a:p>
            <a:r>
              <a:rPr lang="en-US" sz="800" dirty="0">
                <a:hlinkClick r:id="rId171" tooltip="Get-SCVirtualScsiAdapter"/>
              </a:rPr>
              <a:t>Get-</a:t>
            </a:r>
            <a:r>
              <a:rPr lang="en-US" sz="800" dirty="0" err="1">
                <a:hlinkClick r:id="rId171" tooltip="Get-SCVirtualScsiAdapter"/>
              </a:rPr>
              <a:t>SCVirtualScsiAdapter</a:t>
            </a:r>
            <a:endParaRPr lang="en-US" sz="800" dirty="0"/>
          </a:p>
          <a:p>
            <a:r>
              <a:rPr lang="en-US" sz="800" dirty="0">
                <a:hlinkClick r:id="rId172" tooltip="Get-SCVirtualSwitchExtension"/>
              </a:rPr>
              <a:t>Get-</a:t>
            </a:r>
            <a:r>
              <a:rPr lang="en-US" sz="800" dirty="0" err="1">
                <a:hlinkClick r:id="rId172" tooltip="Get-SCVirtualSwitchExtension"/>
              </a:rPr>
              <a:t>SCVirtualSwitchExtension</a:t>
            </a:r>
            <a:endParaRPr lang="en-US" sz="800" dirty="0"/>
          </a:p>
          <a:p>
            <a:r>
              <a:rPr lang="en-US" sz="800" dirty="0">
                <a:hlinkClick r:id="rId173" tooltip="Get-SCVirtualSwitchExtensionManager"/>
              </a:rPr>
              <a:t>Get-</a:t>
            </a:r>
            <a:r>
              <a:rPr lang="en-US" sz="800" dirty="0" err="1">
                <a:hlinkClick r:id="rId173" tooltip="Get-SCVirtualSwitchExtensionManager"/>
              </a:rPr>
              <a:t>SCVirtualSwitchExtensionManager</a:t>
            </a:r>
            <a:endParaRPr lang="en-US" sz="800" dirty="0"/>
          </a:p>
          <a:p>
            <a:r>
              <a:rPr lang="en-US" sz="800" dirty="0">
                <a:hlinkClick r:id="rId174" tooltip="Get-SCVMCheckpoint"/>
              </a:rPr>
              <a:t>Get-</a:t>
            </a:r>
            <a:r>
              <a:rPr lang="en-US" sz="800" dirty="0" err="1">
                <a:hlinkClick r:id="rId174" tooltip="Get-SCVMCheckpoint"/>
              </a:rPr>
              <a:t>SCVMCheckpoint</a:t>
            </a:r>
            <a:endParaRPr lang="en-US" sz="800" dirty="0"/>
          </a:p>
          <a:p>
            <a:r>
              <a:rPr lang="en-US" sz="800" dirty="0">
                <a:hlinkClick r:id="rId175" tooltip="Get-SCVMConfiguration"/>
              </a:rPr>
              <a:t>Get-</a:t>
            </a:r>
            <a:r>
              <a:rPr lang="en-US" sz="800" dirty="0" err="1">
                <a:hlinkClick r:id="rId175" tooltip="Get-SCVMConfiguration"/>
              </a:rPr>
              <a:t>SCVMConfiguration</a:t>
            </a:r>
            <a:endParaRPr lang="en-US" sz="800" dirty="0"/>
          </a:p>
          <a:p>
            <a:r>
              <a:rPr lang="en-US" sz="800" dirty="0">
                <a:hlinkClick r:id="rId176" tooltip="Get-SCVMConsoleInformation"/>
              </a:rPr>
              <a:t>Get-</a:t>
            </a:r>
            <a:r>
              <a:rPr lang="en-US" sz="800" dirty="0" err="1">
                <a:hlinkClick r:id="rId176" tooltip="Get-SCVMConsoleInformation"/>
              </a:rPr>
              <a:t>SCVMConsoleInformation</a:t>
            </a:r>
            <a:endParaRPr lang="en-US" sz="800" dirty="0"/>
          </a:p>
          <a:p>
            <a:r>
              <a:rPr lang="en-US" sz="800" dirty="0">
                <a:hlinkClick r:id="rId177" tooltip="Get-SCVMHost"/>
              </a:rPr>
              <a:t>Get-</a:t>
            </a:r>
            <a:r>
              <a:rPr lang="en-US" sz="800" dirty="0" err="1">
                <a:hlinkClick r:id="rId177" tooltip="Get-SCVMHost"/>
              </a:rPr>
              <a:t>SCVMHost</a:t>
            </a:r>
            <a:endParaRPr lang="en-US" sz="800" dirty="0"/>
          </a:p>
          <a:p>
            <a:r>
              <a:rPr lang="en-US" sz="800" dirty="0">
                <a:hlinkClick r:id="rId178" tooltip="Get-SCVMHostCluster"/>
              </a:rPr>
              <a:t>Get-</a:t>
            </a:r>
            <a:r>
              <a:rPr lang="en-US" sz="800" dirty="0" err="1">
                <a:hlinkClick r:id="rId178" tooltip="Get-SCVMHostCluster"/>
              </a:rPr>
              <a:t>SCVMHostCluster</a:t>
            </a:r>
            <a:endParaRPr lang="en-US" sz="800" dirty="0"/>
          </a:p>
          <a:p>
            <a:r>
              <a:rPr lang="en-US" sz="800" dirty="0">
                <a:hlinkClick r:id="rId179" tooltip="Get-SCVMHostGroup"/>
              </a:rPr>
              <a:t>Get-</a:t>
            </a:r>
            <a:r>
              <a:rPr lang="en-US" sz="800" dirty="0" err="1">
                <a:hlinkClick r:id="rId179" tooltip="Get-SCVMHostGroup"/>
              </a:rPr>
              <a:t>SCVMHostGroup</a:t>
            </a:r>
            <a:endParaRPr lang="en-US" sz="800" dirty="0"/>
          </a:p>
          <a:p>
            <a:r>
              <a:rPr lang="en-US" sz="800" dirty="0">
                <a:hlinkClick r:id="rId180" tooltip="Get-SCVMHostNetworkAdapter"/>
              </a:rPr>
              <a:t>Get-</a:t>
            </a:r>
            <a:r>
              <a:rPr lang="en-US" sz="800" dirty="0" err="1">
                <a:hlinkClick r:id="rId180" tooltip="Get-SCVMHostNetworkAdapter"/>
              </a:rPr>
              <a:t>SCVMHostNetworkAdapter</a:t>
            </a:r>
            <a:endParaRPr lang="en-US" sz="800" dirty="0"/>
          </a:p>
          <a:p>
            <a:r>
              <a:rPr lang="en-US" sz="800" dirty="0">
                <a:hlinkClick r:id="rId181" tooltip="Get-SCVMHostNetworkAdapterProfile"/>
              </a:rPr>
              <a:t>Get-</a:t>
            </a:r>
            <a:r>
              <a:rPr lang="en-US" sz="800" dirty="0" err="1">
                <a:hlinkClick r:id="rId181" tooltip="Get-SCVMHostNetworkAdapterProfile"/>
              </a:rPr>
              <a:t>SCVMHostNetworkAdapterProfile</a:t>
            </a:r>
            <a:endParaRPr lang="en-US" sz="800" dirty="0"/>
          </a:p>
          <a:p>
            <a:r>
              <a:rPr lang="en-US" sz="800" dirty="0">
                <a:hlinkClick r:id="rId182" tooltip="Get-SCVMHostProfile"/>
              </a:rPr>
              <a:t>Get-</a:t>
            </a:r>
            <a:r>
              <a:rPr lang="en-US" sz="800" dirty="0" err="1">
                <a:hlinkClick r:id="rId182" tooltip="Get-SCVMHostProfile"/>
              </a:rPr>
              <a:t>SCVMHostProfile</a:t>
            </a:r>
            <a:endParaRPr lang="en-US" sz="800" dirty="0"/>
          </a:p>
          <a:p>
            <a:r>
              <a:rPr lang="en-US" sz="800" dirty="0">
                <a:hlinkClick r:id="rId183" tooltip="Get-SCVMHostRating"/>
              </a:rPr>
              <a:t>Get-</a:t>
            </a:r>
            <a:r>
              <a:rPr lang="en-US" sz="800" dirty="0" err="1">
                <a:hlinkClick r:id="rId183" tooltip="Get-SCVMHostRating"/>
              </a:rPr>
              <a:t>SCVMHostRating</a:t>
            </a:r>
            <a:endParaRPr lang="en-US" sz="800" dirty="0"/>
          </a:p>
          <a:p>
            <a:r>
              <a:rPr lang="en-US" sz="800" dirty="0">
                <a:hlinkClick r:id="rId184" tooltip="Get-SCVMMAccessLicense"/>
              </a:rPr>
              <a:t>Get-</a:t>
            </a:r>
            <a:r>
              <a:rPr lang="en-US" sz="800" dirty="0" err="1">
                <a:hlinkClick r:id="rId184" tooltip="Get-SCVMMAccessLicense"/>
              </a:rPr>
              <a:t>SCVMMAccessLicense</a:t>
            </a:r>
            <a:endParaRPr lang="en-US" sz="800" dirty="0"/>
          </a:p>
          <a:p>
            <a:r>
              <a:rPr lang="en-US" sz="800" dirty="0">
                <a:hlinkClick r:id="rId185" tooltip="Get-SCVMMDRServiceRegistration"/>
              </a:rPr>
              <a:t>Get-</a:t>
            </a:r>
            <a:r>
              <a:rPr lang="en-US" sz="800" dirty="0" err="1">
                <a:hlinkClick r:id="rId185" tooltip="Get-SCVMMDRServiceRegistration"/>
              </a:rPr>
              <a:t>SCVMMDRServiceRegistration</a:t>
            </a:r>
            <a:endParaRPr lang="en-US" sz="800" dirty="0"/>
          </a:p>
          <a:p>
            <a:r>
              <a:rPr lang="en-US" sz="800" dirty="0">
                <a:hlinkClick r:id="rId186" tooltip="Get-SCVMMManagedComputer"/>
              </a:rPr>
              <a:t>Get-</a:t>
            </a:r>
            <a:r>
              <a:rPr lang="en-US" sz="800" dirty="0" err="1">
                <a:hlinkClick r:id="rId186" tooltip="Get-SCVMMManagedComputer"/>
              </a:rPr>
              <a:t>SCVMMManagedComputer</a:t>
            </a:r>
            <a:endParaRPr lang="en-US" sz="800" dirty="0"/>
          </a:p>
          <a:p>
            <a:r>
              <a:rPr lang="en-US" sz="800" dirty="0">
                <a:hlinkClick r:id="rId187" tooltip="Get-SCVMMServer"/>
              </a:rPr>
              <a:t>Get-</a:t>
            </a:r>
            <a:r>
              <a:rPr lang="en-US" sz="800" dirty="0" err="1">
                <a:hlinkClick r:id="rId187" tooltip="Get-SCVMMServer"/>
              </a:rPr>
              <a:t>SCVMMServer</a:t>
            </a:r>
            <a:endParaRPr lang="en-US" sz="800" dirty="0"/>
          </a:p>
          <a:p>
            <a:r>
              <a:rPr lang="en-US" sz="800" dirty="0">
                <a:hlinkClick r:id="rId188" tooltip="Get-SCVMNetwork"/>
              </a:rPr>
              <a:t>Get-</a:t>
            </a:r>
            <a:r>
              <a:rPr lang="en-US" sz="800" dirty="0" err="1">
                <a:hlinkClick r:id="rId188" tooltip="Get-SCVMNetwork"/>
              </a:rPr>
              <a:t>SCVMNetwork</a:t>
            </a:r>
            <a:endParaRPr lang="en-US" sz="800" dirty="0"/>
          </a:p>
          <a:p>
            <a:r>
              <a:rPr lang="en-US" sz="800" dirty="0">
                <a:hlinkClick r:id="rId189" tooltip="Get-SCVMNetworkGateway"/>
              </a:rPr>
              <a:t>Get-</a:t>
            </a:r>
            <a:r>
              <a:rPr lang="en-US" sz="800" dirty="0" err="1">
                <a:hlinkClick r:id="rId189" tooltip="Get-SCVMNetworkGateway"/>
              </a:rPr>
              <a:t>SCVMNetworkGateway</a:t>
            </a:r>
            <a:endParaRPr lang="en-US" sz="800" dirty="0"/>
          </a:p>
          <a:p>
            <a:r>
              <a:rPr lang="en-US" sz="800" dirty="0">
                <a:hlinkClick r:id="rId190" tooltip="Get-SCVMSubnet"/>
              </a:rPr>
              <a:t>Get-</a:t>
            </a:r>
            <a:r>
              <a:rPr lang="en-US" sz="800" dirty="0" err="1">
                <a:hlinkClick r:id="rId190" tooltip="Get-SCVMSubnet"/>
              </a:rPr>
              <a:t>SCVMSubnet</a:t>
            </a:r>
            <a:endParaRPr lang="en-US" sz="800" dirty="0"/>
          </a:p>
          <a:p>
            <a:r>
              <a:rPr lang="en-US" sz="800" dirty="0">
                <a:hlinkClick r:id="rId191" tooltip="Get-SCVMTemplate"/>
              </a:rPr>
              <a:t>Get-</a:t>
            </a:r>
            <a:r>
              <a:rPr lang="en-US" sz="800" dirty="0" err="1">
                <a:hlinkClick r:id="rId191" tooltip="Get-SCVMTemplate"/>
              </a:rPr>
              <a:t>SCVMTemplate</a:t>
            </a:r>
            <a:endParaRPr lang="en-US" sz="800" dirty="0"/>
          </a:p>
          <a:p>
            <a:r>
              <a:rPr lang="en-US" sz="800" dirty="0">
                <a:hlinkClick r:id="rId192" tooltip="Get-SCVMwareResourcePool"/>
              </a:rPr>
              <a:t>Get-</a:t>
            </a:r>
            <a:r>
              <a:rPr lang="en-US" sz="800" dirty="0" err="1">
                <a:hlinkClick r:id="rId192" tooltip="Get-SCVMwareResourcePool"/>
              </a:rPr>
              <a:t>SCVMwareResourcePool</a:t>
            </a:r>
            <a:endParaRPr lang="en-US" sz="800" dirty="0"/>
          </a:p>
          <a:p>
            <a:r>
              <a:rPr lang="en-US" sz="800" dirty="0">
                <a:hlinkClick r:id="rId193" tooltip="Get-SCVMXComputerConfiguration"/>
              </a:rPr>
              <a:t>Get-</a:t>
            </a:r>
            <a:r>
              <a:rPr lang="en-US" sz="800" dirty="0" err="1">
                <a:hlinkClick r:id="rId193" tooltip="Get-SCVMXComputerConfiguration"/>
              </a:rPr>
              <a:t>SCVMXComputerConfiguration</a:t>
            </a:r>
            <a:endParaRPr lang="en-US" sz="800" dirty="0"/>
          </a:p>
          <a:p>
            <a:r>
              <a:rPr lang="en-US" sz="800" dirty="0" smtClean="0">
                <a:hlinkClick r:id="rId194" tooltip="Get-SCVPNConnection"/>
              </a:rPr>
              <a:t>Get-</a:t>
            </a:r>
            <a:r>
              <a:rPr lang="en-US" sz="800" dirty="0" err="1" smtClean="0">
                <a:hlinkClick r:id="rId194" tooltip="Get-SCVPNConnection"/>
              </a:rPr>
              <a:t>SCVPNConnection</a:t>
            </a:r>
            <a:endParaRPr lang="en-US" sz="800" dirty="0"/>
          </a:p>
        </p:txBody>
      </p:sp>
      <p:sp>
        <p:nvSpPr>
          <p:cNvPr id="3" name="Title 2"/>
          <p:cNvSpPr>
            <a:spLocks noGrp="1"/>
          </p:cNvSpPr>
          <p:nvPr>
            <p:ph type="title"/>
          </p:nvPr>
        </p:nvSpPr>
        <p:spPr/>
        <p:txBody>
          <a:bodyPr/>
          <a:lstStyle/>
          <a:p>
            <a:r>
              <a:rPr lang="en-US" dirty="0" smtClean="0"/>
              <a:t>PS &gt; Virtual Machine Manager (1 of 3)</a:t>
            </a:r>
            <a:endParaRPr lang="en-US" dirty="0"/>
          </a:p>
        </p:txBody>
      </p:sp>
    </p:spTree>
    <p:extLst>
      <p:ext uri="{BB962C8B-B14F-4D97-AF65-F5344CB8AC3E}">
        <p14:creationId xmlns:p14="http://schemas.microsoft.com/office/powerpoint/2010/main" val="416543194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4"/>
            <a:ext cx="11887200" cy="5301895"/>
          </a:xfrm>
        </p:spPr>
        <p:txBody>
          <a:bodyPr numCol="5"/>
          <a:lstStyle/>
          <a:p>
            <a:r>
              <a:rPr lang="en-US" sz="800" dirty="0">
                <a:hlinkClick r:id="rId2" tooltip="Grant-SCIPAddress"/>
              </a:rPr>
              <a:t>Grant-</a:t>
            </a:r>
            <a:r>
              <a:rPr lang="en-US" sz="800" dirty="0" err="1">
                <a:hlinkClick r:id="rId2" tooltip="Grant-SCIPAddress"/>
              </a:rPr>
              <a:t>SCIPAddress</a:t>
            </a:r>
            <a:endParaRPr lang="en-US" sz="800" dirty="0"/>
          </a:p>
          <a:p>
            <a:r>
              <a:rPr lang="en-US" sz="800" dirty="0">
                <a:hlinkClick r:id="rId3" tooltip="Grant-SCMACAddress"/>
              </a:rPr>
              <a:t>Grant-</a:t>
            </a:r>
            <a:r>
              <a:rPr lang="en-US" sz="800" dirty="0" err="1">
                <a:hlinkClick r:id="rId3" tooltip="Grant-SCMACAddress"/>
              </a:rPr>
              <a:t>SCMACAddress</a:t>
            </a:r>
            <a:endParaRPr lang="en-US" sz="800" dirty="0"/>
          </a:p>
          <a:p>
            <a:r>
              <a:rPr lang="en-US" sz="800" dirty="0">
                <a:hlinkClick r:id="rId4" tooltip="Grant-SCResource"/>
              </a:rPr>
              <a:t>Grant-</a:t>
            </a:r>
            <a:r>
              <a:rPr lang="en-US" sz="800" dirty="0" err="1">
                <a:hlinkClick r:id="rId4" tooltip="Grant-SCResource"/>
              </a:rPr>
              <a:t>SCResource</a:t>
            </a:r>
            <a:endParaRPr lang="en-US" sz="800" dirty="0"/>
          </a:p>
          <a:p>
            <a:r>
              <a:rPr lang="en-US" sz="800" dirty="0">
                <a:hlinkClick r:id="rId5" tooltip="Import-SCLibraryPhysicalResource"/>
              </a:rPr>
              <a:t>Import-</a:t>
            </a:r>
            <a:r>
              <a:rPr lang="en-US" sz="800" dirty="0" err="1">
                <a:hlinkClick r:id="rId5" tooltip="Import-SCLibraryPhysicalResource"/>
              </a:rPr>
              <a:t>SCLibraryPhysicalResource</a:t>
            </a:r>
            <a:endParaRPr lang="en-US" sz="800" dirty="0"/>
          </a:p>
          <a:p>
            <a:r>
              <a:rPr lang="en-US" sz="800" dirty="0">
                <a:hlinkClick r:id="rId6" tooltip="Import-SCStorageProvider"/>
              </a:rPr>
              <a:t>Import-</a:t>
            </a:r>
            <a:r>
              <a:rPr lang="en-US" sz="800" dirty="0" err="1">
                <a:hlinkClick r:id="rId6" tooltip="Import-SCStorageProvider"/>
              </a:rPr>
              <a:t>SCStorageProvider</a:t>
            </a:r>
            <a:endParaRPr lang="en-US" sz="800" dirty="0"/>
          </a:p>
          <a:p>
            <a:r>
              <a:rPr lang="en-US" sz="800" dirty="0">
                <a:hlinkClick r:id="rId7" tooltip="Import-SCTemplate"/>
              </a:rPr>
              <a:t>Import-</a:t>
            </a:r>
            <a:r>
              <a:rPr lang="en-US" sz="800" dirty="0" err="1">
                <a:hlinkClick r:id="rId7" tooltip="Import-SCTemplate"/>
              </a:rPr>
              <a:t>SCTemplate</a:t>
            </a:r>
            <a:endParaRPr lang="en-US" sz="800" dirty="0"/>
          </a:p>
          <a:p>
            <a:r>
              <a:rPr lang="en-US" sz="800" dirty="0">
                <a:hlinkClick r:id="rId8" tooltip="Install-SCVMHostCluster"/>
              </a:rPr>
              <a:t>Install-</a:t>
            </a:r>
            <a:r>
              <a:rPr lang="en-US" sz="800" dirty="0" err="1">
                <a:hlinkClick r:id="rId8" tooltip="Install-SCVMHostCluster"/>
              </a:rPr>
              <a:t>SCVMHostCluster</a:t>
            </a:r>
            <a:endParaRPr lang="en-US" sz="800" dirty="0"/>
          </a:p>
          <a:p>
            <a:r>
              <a:rPr lang="en-US" sz="800" dirty="0">
                <a:hlinkClick r:id="rId9" tooltip="Invoke-SCPROTip"/>
              </a:rPr>
              <a:t>Invoke-</a:t>
            </a:r>
            <a:r>
              <a:rPr lang="en-US" sz="800" dirty="0" err="1">
                <a:hlinkClick r:id="rId9" tooltip="Invoke-SCPROTip"/>
              </a:rPr>
              <a:t>SCPROTip</a:t>
            </a:r>
            <a:endParaRPr lang="en-US" sz="800" dirty="0"/>
          </a:p>
          <a:p>
            <a:r>
              <a:rPr lang="en-US" sz="800" dirty="0">
                <a:hlinkClick r:id="rId10" tooltip="Invoke-SCScriptCommand"/>
              </a:rPr>
              <a:t>Invoke-</a:t>
            </a:r>
            <a:r>
              <a:rPr lang="en-US" sz="800" dirty="0" err="1">
                <a:hlinkClick r:id="rId10" tooltip="Invoke-SCScriptCommand"/>
              </a:rPr>
              <a:t>SCScriptCommand</a:t>
            </a:r>
            <a:endParaRPr lang="en-US" sz="800" dirty="0"/>
          </a:p>
          <a:p>
            <a:r>
              <a:rPr lang="en-US" sz="800" dirty="0">
                <a:hlinkClick r:id="rId11" tooltip="Mount-SCStorageDisk"/>
              </a:rPr>
              <a:t>Mount-</a:t>
            </a:r>
            <a:r>
              <a:rPr lang="en-US" sz="800" dirty="0" err="1">
                <a:hlinkClick r:id="rId11" tooltip="Mount-SCStorageDisk"/>
              </a:rPr>
              <a:t>SCStorageDisk</a:t>
            </a:r>
            <a:endParaRPr lang="en-US" sz="800" dirty="0"/>
          </a:p>
          <a:p>
            <a:r>
              <a:rPr lang="en-US" sz="800" dirty="0">
                <a:hlinkClick r:id="rId12" tooltip="Move-SCVirtualHardDisk"/>
              </a:rPr>
              <a:t>Move-</a:t>
            </a:r>
            <a:r>
              <a:rPr lang="en-US" sz="800" dirty="0" err="1">
                <a:hlinkClick r:id="rId12" tooltip="Move-SCVirtualHardDisk"/>
              </a:rPr>
              <a:t>SCVirtualHardDisk</a:t>
            </a:r>
            <a:endParaRPr lang="en-US" sz="800" dirty="0"/>
          </a:p>
          <a:p>
            <a:r>
              <a:rPr lang="en-US" sz="800" dirty="0">
                <a:hlinkClick r:id="rId13" tooltip="Move-SCVirtualMachine"/>
              </a:rPr>
              <a:t>Move-</a:t>
            </a:r>
            <a:r>
              <a:rPr lang="en-US" sz="800" dirty="0" err="1">
                <a:hlinkClick r:id="rId13" tooltip="Move-SCVirtualMachine"/>
              </a:rPr>
              <a:t>SCVirtualMachine</a:t>
            </a:r>
            <a:endParaRPr lang="en-US" sz="800" dirty="0"/>
          </a:p>
          <a:p>
            <a:r>
              <a:rPr lang="en-US" sz="800" dirty="0">
                <a:hlinkClick r:id="rId14" tooltip="Move-SCVMHost"/>
              </a:rPr>
              <a:t>Move-</a:t>
            </a:r>
            <a:r>
              <a:rPr lang="en-US" sz="800" dirty="0" err="1">
                <a:hlinkClick r:id="rId14" tooltip="Move-SCVMHost"/>
              </a:rPr>
              <a:t>SCVMHost</a:t>
            </a:r>
            <a:endParaRPr lang="en-US" sz="800" dirty="0"/>
          </a:p>
          <a:p>
            <a:r>
              <a:rPr lang="en-US" sz="800" dirty="0">
                <a:hlinkClick r:id="rId15" tooltip="Move-SCVMHostCluster"/>
              </a:rPr>
              <a:t>Move-</a:t>
            </a:r>
            <a:r>
              <a:rPr lang="en-US" sz="800" dirty="0" err="1">
                <a:hlinkClick r:id="rId15" tooltip="Move-SCVMHostCluster"/>
              </a:rPr>
              <a:t>SCVMHostCluster</a:t>
            </a:r>
            <a:endParaRPr lang="en-US" sz="800" dirty="0"/>
          </a:p>
          <a:p>
            <a:r>
              <a:rPr lang="en-US" sz="800" dirty="0">
                <a:hlinkClick r:id="rId16" tooltip="Move-SCVMHostGroup"/>
              </a:rPr>
              <a:t>Move-</a:t>
            </a:r>
            <a:r>
              <a:rPr lang="en-US" sz="800" dirty="0" err="1">
                <a:hlinkClick r:id="rId16" tooltip="Move-SCVMHostGroup"/>
              </a:rPr>
              <a:t>SCVMHostGroup</a:t>
            </a:r>
            <a:endParaRPr lang="en-US" sz="800" dirty="0"/>
          </a:p>
          <a:p>
            <a:r>
              <a:rPr lang="en-US" sz="800" dirty="0">
                <a:hlinkClick r:id="rId17" tooltip="New-SCApplicationProfile"/>
              </a:rPr>
              <a:t>New-</a:t>
            </a:r>
            <a:r>
              <a:rPr lang="en-US" sz="800" dirty="0" err="1">
                <a:hlinkClick r:id="rId17" tooltip="New-SCApplicationProfile"/>
              </a:rPr>
              <a:t>SCApplicationProfile</a:t>
            </a:r>
            <a:endParaRPr lang="en-US" sz="800" dirty="0"/>
          </a:p>
          <a:p>
            <a:r>
              <a:rPr lang="en-US" sz="800" dirty="0">
                <a:hlinkClick r:id="rId18" tooltip="New-SCBaseline"/>
              </a:rPr>
              <a:t>New-</a:t>
            </a:r>
            <a:r>
              <a:rPr lang="en-US" sz="800" dirty="0" err="1">
                <a:hlinkClick r:id="rId18" tooltip="New-SCBaseline"/>
              </a:rPr>
              <a:t>SCBaseline</a:t>
            </a:r>
            <a:endParaRPr lang="en-US" sz="800" dirty="0"/>
          </a:p>
          <a:p>
            <a:r>
              <a:rPr lang="en-US" sz="800" dirty="0">
                <a:hlinkClick r:id="rId19" tooltip="New-SCCapabilityProfile"/>
              </a:rPr>
              <a:t>New-</a:t>
            </a:r>
            <a:r>
              <a:rPr lang="en-US" sz="800" dirty="0" err="1">
                <a:hlinkClick r:id="rId19" tooltip="New-SCCapabilityProfile"/>
              </a:rPr>
              <a:t>SCCapabilityProfile</a:t>
            </a:r>
            <a:endParaRPr lang="en-US" sz="800" dirty="0"/>
          </a:p>
          <a:p>
            <a:r>
              <a:rPr lang="en-US" sz="800" dirty="0">
                <a:hlinkClick r:id="rId20" tooltip="New-SCCloud"/>
              </a:rPr>
              <a:t>New-</a:t>
            </a:r>
            <a:r>
              <a:rPr lang="en-US" sz="800" dirty="0" err="1">
                <a:hlinkClick r:id="rId20" tooltip="New-SCCloud"/>
              </a:rPr>
              <a:t>SCCloud</a:t>
            </a:r>
            <a:endParaRPr lang="en-US" sz="800" dirty="0"/>
          </a:p>
          <a:p>
            <a:r>
              <a:rPr lang="en-US" sz="800" dirty="0">
                <a:hlinkClick r:id="rId21" tooltip="New-SCComputerConfiguration"/>
              </a:rPr>
              <a:t>New-</a:t>
            </a:r>
            <a:r>
              <a:rPr lang="en-US" sz="800" dirty="0" err="1">
                <a:hlinkClick r:id="rId21" tooltip="New-SCComputerConfiguration"/>
              </a:rPr>
              <a:t>SCComputerConfiguration</a:t>
            </a:r>
            <a:endParaRPr lang="en-US" sz="800" dirty="0"/>
          </a:p>
          <a:p>
            <a:r>
              <a:rPr lang="en-US" sz="800" dirty="0">
                <a:hlinkClick r:id="rId22" tooltip="New-SCCustomProperty"/>
              </a:rPr>
              <a:t>New-</a:t>
            </a:r>
            <a:r>
              <a:rPr lang="en-US" sz="800" dirty="0" err="1">
                <a:hlinkClick r:id="rId22" tooltip="New-SCCustomProperty"/>
              </a:rPr>
              <a:t>SCCustomProperty</a:t>
            </a:r>
            <a:endParaRPr lang="en-US" sz="800" dirty="0"/>
          </a:p>
          <a:p>
            <a:r>
              <a:rPr lang="en-US" sz="800" dirty="0">
                <a:hlinkClick r:id="rId23" tooltip="New-SCDefaultGateway"/>
              </a:rPr>
              <a:t>New-</a:t>
            </a:r>
            <a:r>
              <a:rPr lang="en-US" sz="800" dirty="0" err="1">
                <a:hlinkClick r:id="rId23" tooltip="New-SCDefaultGateway"/>
              </a:rPr>
              <a:t>SCDefaultGateway</a:t>
            </a:r>
            <a:endParaRPr lang="en-US" sz="800" dirty="0"/>
          </a:p>
          <a:p>
            <a:r>
              <a:rPr lang="en-US" sz="800" dirty="0">
                <a:hlinkClick r:id="rId24" tooltip="New-SCExternalJob"/>
              </a:rPr>
              <a:t>New-</a:t>
            </a:r>
            <a:r>
              <a:rPr lang="en-US" sz="800" dirty="0" err="1">
                <a:hlinkClick r:id="rId24" tooltip="New-SCExternalJob"/>
              </a:rPr>
              <a:t>SCExternalJob</a:t>
            </a:r>
            <a:endParaRPr lang="en-US" sz="800" dirty="0"/>
          </a:p>
          <a:p>
            <a:r>
              <a:rPr lang="en-US" sz="800" dirty="0">
                <a:hlinkClick r:id="rId25" tooltip="New-SCGuestOSProfile"/>
              </a:rPr>
              <a:t>New-</a:t>
            </a:r>
            <a:r>
              <a:rPr lang="en-US" sz="800" dirty="0" err="1">
                <a:hlinkClick r:id="rId25" tooltip="New-SCGuestOSProfile"/>
              </a:rPr>
              <a:t>SCGuestOSProfile</a:t>
            </a:r>
            <a:endParaRPr lang="en-US" sz="800" dirty="0"/>
          </a:p>
          <a:p>
            <a:r>
              <a:rPr lang="en-US" sz="800" dirty="0">
                <a:hlinkClick r:id="rId26" tooltip="New-SCHardwareProfile"/>
              </a:rPr>
              <a:t>New-</a:t>
            </a:r>
            <a:r>
              <a:rPr lang="en-US" sz="800" dirty="0" err="1">
                <a:hlinkClick r:id="rId26" tooltip="New-SCHardwareProfile"/>
              </a:rPr>
              <a:t>SCHardwareProfile</a:t>
            </a:r>
            <a:endParaRPr lang="en-US" sz="800" dirty="0"/>
          </a:p>
          <a:p>
            <a:r>
              <a:rPr lang="en-US" sz="800" dirty="0">
                <a:hlinkClick r:id="rId27" tooltip="New-SCLoadBalancerConnectionPersistence"/>
              </a:rPr>
              <a:t>New-</a:t>
            </a:r>
            <a:r>
              <a:rPr lang="en-US" sz="800" dirty="0" err="1">
                <a:hlinkClick r:id="rId27" tooltip="New-SCLoadBalancerConnectionPersistence"/>
              </a:rPr>
              <a:t>SCLoadBalancerConnectionPersistence</a:t>
            </a:r>
            <a:endParaRPr lang="en-US" sz="800" dirty="0"/>
          </a:p>
          <a:p>
            <a:r>
              <a:rPr lang="en-US" sz="800" dirty="0">
                <a:hlinkClick r:id="rId28" tooltip="New-SCLoadBalancerHealthMonitor"/>
              </a:rPr>
              <a:t>New-</a:t>
            </a:r>
            <a:r>
              <a:rPr lang="en-US" sz="800" dirty="0" err="1">
                <a:hlinkClick r:id="rId28" tooltip="New-SCLoadBalancerHealthMonitor"/>
              </a:rPr>
              <a:t>SCLoadBalancerHealthMonitor</a:t>
            </a:r>
            <a:endParaRPr lang="en-US" sz="800" dirty="0"/>
          </a:p>
          <a:p>
            <a:r>
              <a:rPr lang="en-US" sz="800" dirty="0">
                <a:hlinkClick r:id="rId29" tooltip="New-SCLoadBalancerProtocol"/>
              </a:rPr>
              <a:t>New-</a:t>
            </a:r>
            <a:r>
              <a:rPr lang="en-US" sz="800" dirty="0" err="1">
                <a:hlinkClick r:id="rId29" tooltip="New-SCLoadBalancerProtocol"/>
              </a:rPr>
              <a:t>SCLoadBalancerProtocol</a:t>
            </a:r>
            <a:endParaRPr lang="en-US" sz="800" dirty="0"/>
          </a:p>
          <a:p>
            <a:r>
              <a:rPr lang="en-US" sz="800" dirty="0">
                <a:hlinkClick r:id="rId30" tooltip="New-SCLoadBalancerTemplate"/>
              </a:rPr>
              <a:t>New-</a:t>
            </a:r>
            <a:r>
              <a:rPr lang="en-US" sz="800" dirty="0" err="1">
                <a:hlinkClick r:id="rId30" tooltip="New-SCLoadBalancerTemplate"/>
              </a:rPr>
              <a:t>SCLoadBalancerTemplate</a:t>
            </a:r>
            <a:endParaRPr lang="en-US" sz="800" dirty="0"/>
          </a:p>
          <a:p>
            <a:r>
              <a:rPr lang="en-US" sz="800" dirty="0">
                <a:hlinkClick r:id="rId31" tooltip="New-SCLoadBalancerVIP"/>
              </a:rPr>
              <a:t>New-</a:t>
            </a:r>
            <a:r>
              <a:rPr lang="en-US" sz="800" dirty="0" err="1">
                <a:hlinkClick r:id="rId31" tooltip="New-SCLoadBalancerVIP"/>
              </a:rPr>
              <a:t>SCLoadBalancerVIP</a:t>
            </a:r>
            <a:endParaRPr lang="en-US" sz="800" dirty="0"/>
          </a:p>
          <a:p>
            <a:r>
              <a:rPr lang="en-US" sz="800" dirty="0">
                <a:hlinkClick r:id="rId32" tooltip="New-SCLoadBalancerVIPMember"/>
              </a:rPr>
              <a:t>New-</a:t>
            </a:r>
            <a:r>
              <a:rPr lang="en-US" sz="800" dirty="0" err="1">
                <a:hlinkClick r:id="rId32" tooltip="New-SCLoadBalancerVIPMember"/>
              </a:rPr>
              <a:t>SCLoadBalancerVIPMember</a:t>
            </a:r>
            <a:endParaRPr lang="en-US" sz="800" dirty="0"/>
          </a:p>
          <a:p>
            <a:r>
              <a:rPr lang="en-US" sz="800" dirty="0">
                <a:hlinkClick r:id="rId33" tooltip="New-SCLoadBalancerVIPTemplate"/>
              </a:rPr>
              <a:t>New-</a:t>
            </a:r>
            <a:r>
              <a:rPr lang="en-US" sz="800" dirty="0" err="1">
                <a:hlinkClick r:id="rId33" tooltip="New-SCLoadBalancerVIPTemplate"/>
              </a:rPr>
              <a:t>SCLoadBalancerVIPTemplate</a:t>
            </a:r>
            <a:endParaRPr lang="en-US" sz="800" dirty="0"/>
          </a:p>
          <a:p>
            <a:r>
              <a:rPr lang="en-US" sz="800" dirty="0">
                <a:hlinkClick r:id="rId34" tooltip="New-SCLoadBalancingMethod"/>
              </a:rPr>
              <a:t>New-</a:t>
            </a:r>
            <a:r>
              <a:rPr lang="en-US" sz="800" dirty="0" err="1">
                <a:hlinkClick r:id="rId34" tooltip="New-SCLoadBalancingMethod"/>
              </a:rPr>
              <a:t>SCLoadBalancingMethod</a:t>
            </a:r>
            <a:endParaRPr lang="en-US" sz="800" dirty="0"/>
          </a:p>
          <a:p>
            <a:r>
              <a:rPr lang="en-US" sz="800" dirty="0">
                <a:hlinkClick r:id="rId35" tooltip="New-SCLogicalNetwork"/>
              </a:rPr>
              <a:t>New-</a:t>
            </a:r>
            <a:r>
              <a:rPr lang="en-US" sz="800" dirty="0" err="1">
                <a:hlinkClick r:id="rId35" tooltip="New-SCLogicalNetwork"/>
              </a:rPr>
              <a:t>SCLogicalNetwork</a:t>
            </a:r>
            <a:endParaRPr lang="en-US" sz="800" dirty="0"/>
          </a:p>
          <a:p>
            <a:r>
              <a:rPr lang="en-US" sz="800" dirty="0">
                <a:hlinkClick r:id="rId36" tooltip="New-SCLogicalNetworkDefinition"/>
              </a:rPr>
              <a:t>New-</a:t>
            </a:r>
            <a:r>
              <a:rPr lang="en-US" sz="800" dirty="0" err="1">
                <a:hlinkClick r:id="rId36" tooltip="New-SCLogicalNetworkDefinition"/>
              </a:rPr>
              <a:t>SCLogicalNetworkDefinition</a:t>
            </a:r>
            <a:endParaRPr lang="en-US" sz="800" dirty="0"/>
          </a:p>
          <a:p>
            <a:r>
              <a:rPr lang="en-US" sz="800" dirty="0">
                <a:hlinkClick r:id="rId37" tooltip="New-SCLogicalSwitch"/>
              </a:rPr>
              <a:t>New-</a:t>
            </a:r>
            <a:r>
              <a:rPr lang="en-US" sz="800" dirty="0" err="1">
                <a:hlinkClick r:id="rId37" tooltip="New-SCLogicalSwitch"/>
              </a:rPr>
              <a:t>SCLogicalSwitch</a:t>
            </a:r>
            <a:endParaRPr lang="en-US" sz="800" dirty="0"/>
          </a:p>
          <a:p>
            <a:r>
              <a:rPr lang="en-US" sz="800" dirty="0">
                <a:hlinkClick r:id="rId38" tooltip="New-SCMACAddressPool"/>
              </a:rPr>
              <a:t>New-</a:t>
            </a:r>
            <a:r>
              <a:rPr lang="en-US" sz="800" dirty="0" err="1">
                <a:hlinkClick r:id="rId38" tooltip="New-SCMACAddressPool"/>
              </a:rPr>
              <a:t>SCMACAddressPool</a:t>
            </a:r>
            <a:endParaRPr lang="en-US" sz="800" dirty="0"/>
          </a:p>
          <a:p>
            <a:r>
              <a:rPr lang="en-US" sz="800" dirty="0">
                <a:hlinkClick r:id="rId39" tooltip="New-SCNativeUplinkPortProfile"/>
              </a:rPr>
              <a:t>New-</a:t>
            </a:r>
            <a:r>
              <a:rPr lang="en-US" sz="800" dirty="0" err="1">
                <a:hlinkClick r:id="rId39" tooltip="New-SCNativeUplinkPortProfile"/>
              </a:rPr>
              <a:t>SCNativeUplinkPortProfile</a:t>
            </a:r>
            <a:endParaRPr lang="en-US" sz="800" dirty="0"/>
          </a:p>
          <a:p>
            <a:r>
              <a:rPr lang="en-US" sz="800" dirty="0">
                <a:hlinkClick r:id="rId40" tooltip="New-SCOpsMgrConnection"/>
              </a:rPr>
              <a:t>New-</a:t>
            </a:r>
            <a:r>
              <a:rPr lang="en-US" sz="800" dirty="0" err="1">
                <a:hlinkClick r:id="rId40" tooltip="New-SCOpsMgrConnection"/>
              </a:rPr>
              <a:t>SCOpsMgrConnection</a:t>
            </a:r>
            <a:endParaRPr lang="en-US" sz="800" dirty="0"/>
          </a:p>
          <a:p>
            <a:r>
              <a:rPr lang="en-US" sz="800" dirty="0">
                <a:hlinkClick r:id="rId41" tooltip="New-SCP2V"/>
              </a:rPr>
              <a:t>New-SCP2V</a:t>
            </a:r>
            <a:endParaRPr lang="en-US" sz="800" dirty="0"/>
          </a:p>
          <a:p>
            <a:r>
              <a:rPr lang="en-US" sz="800" dirty="0">
                <a:hlinkClick r:id="rId42" tooltip="New-SCPackageMapping"/>
              </a:rPr>
              <a:t>New-</a:t>
            </a:r>
            <a:r>
              <a:rPr lang="en-US" sz="800" dirty="0" err="1">
                <a:hlinkClick r:id="rId42" tooltip="New-SCPackageMapping"/>
              </a:rPr>
              <a:t>SCPackageMapping</a:t>
            </a:r>
            <a:endParaRPr lang="en-US" sz="800" dirty="0"/>
          </a:p>
          <a:p>
            <a:r>
              <a:rPr lang="en-US" sz="800" dirty="0">
                <a:hlinkClick r:id="rId43" tooltip="New-SCPortClassification"/>
              </a:rPr>
              <a:t>New-</a:t>
            </a:r>
            <a:r>
              <a:rPr lang="en-US" sz="800" dirty="0" err="1">
                <a:hlinkClick r:id="rId43" tooltip="New-SCPortClassification"/>
              </a:rPr>
              <a:t>SCPortClassification</a:t>
            </a:r>
            <a:endParaRPr lang="en-US" sz="800" dirty="0"/>
          </a:p>
          <a:p>
            <a:r>
              <a:rPr lang="en-US" sz="800" dirty="0">
                <a:hlinkClick r:id="rId44" tooltip="New-SCRunAsAccount"/>
              </a:rPr>
              <a:t>New-</a:t>
            </a:r>
            <a:r>
              <a:rPr lang="en-US" sz="800" dirty="0" err="1">
                <a:hlinkClick r:id="rId44" tooltip="New-SCRunAsAccount"/>
              </a:rPr>
              <a:t>SCRunAsAccount</a:t>
            </a:r>
            <a:endParaRPr lang="en-US" sz="800" dirty="0"/>
          </a:p>
          <a:p>
            <a:r>
              <a:rPr lang="en-US" sz="800" dirty="0">
                <a:hlinkClick r:id="rId45" tooltip="New-SCScriptCommandSetting"/>
              </a:rPr>
              <a:t>New-</a:t>
            </a:r>
            <a:r>
              <a:rPr lang="en-US" sz="800" dirty="0" err="1">
                <a:hlinkClick r:id="rId45" tooltip="New-SCScriptCommandSetting"/>
              </a:rPr>
              <a:t>SCScriptCommandSetting</a:t>
            </a:r>
            <a:endParaRPr lang="en-US" sz="800" dirty="0"/>
          </a:p>
          <a:p>
            <a:r>
              <a:rPr lang="en-US" sz="800" dirty="0">
                <a:hlinkClick r:id="rId46" tooltip="New-SCService"/>
              </a:rPr>
              <a:t>New-</a:t>
            </a:r>
            <a:r>
              <a:rPr lang="en-US" sz="800" dirty="0" err="1">
                <a:hlinkClick r:id="rId46" tooltip="New-SCService"/>
              </a:rPr>
              <a:t>SCService</a:t>
            </a:r>
            <a:endParaRPr lang="en-US" sz="800" dirty="0"/>
          </a:p>
          <a:p>
            <a:r>
              <a:rPr lang="en-US" sz="800" dirty="0">
                <a:hlinkClick r:id="rId47" tooltip="New-SCServiceConfiguration"/>
              </a:rPr>
              <a:t>New-</a:t>
            </a:r>
            <a:r>
              <a:rPr lang="en-US" sz="800" dirty="0" err="1">
                <a:hlinkClick r:id="rId47" tooltip="New-SCServiceConfiguration"/>
              </a:rPr>
              <a:t>SCServiceConfiguration</a:t>
            </a:r>
            <a:endParaRPr lang="en-US" sz="800" dirty="0"/>
          </a:p>
          <a:p>
            <a:r>
              <a:rPr lang="en-US" sz="800" dirty="0">
                <a:hlinkClick r:id="rId48" tooltip="New-SCServiceTemplate"/>
              </a:rPr>
              <a:t>New-</a:t>
            </a:r>
            <a:r>
              <a:rPr lang="en-US" sz="800" dirty="0" err="1">
                <a:hlinkClick r:id="rId48" tooltip="New-SCServiceTemplate"/>
              </a:rPr>
              <a:t>SCServiceTemplate</a:t>
            </a:r>
            <a:endParaRPr lang="en-US" sz="800" dirty="0"/>
          </a:p>
          <a:p>
            <a:r>
              <a:rPr lang="en-US" sz="800" dirty="0">
                <a:hlinkClick r:id="rId49" tooltip="New-SCServicingWindow"/>
              </a:rPr>
              <a:t>New-</a:t>
            </a:r>
            <a:r>
              <a:rPr lang="en-US" sz="800" dirty="0" err="1">
                <a:hlinkClick r:id="rId49" tooltip="New-SCServicingWindow"/>
              </a:rPr>
              <a:t>SCServicingWindow</a:t>
            </a:r>
            <a:endParaRPr lang="en-US" sz="800" dirty="0"/>
          </a:p>
          <a:p>
            <a:r>
              <a:rPr lang="en-US" sz="800" dirty="0">
                <a:hlinkClick r:id="rId50" tooltip="New-SCSQLProfile"/>
              </a:rPr>
              <a:t>New-</a:t>
            </a:r>
            <a:r>
              <a:rPr lang="en-US" sz="800" dirty="0" err="1">
                <a:hlinkClick r:id="rId50" tooltip="New-SCSQLProfile"/>
              </a:rPr>
              <a:t>SCSQLProfile</a:t>
            </a:r>
            <a:endParaRPr lang="en-US" sz="800" dirty="0"/>
          </a:p>
          <a:p>
            <a:r>
              <a:rPr lang="en-US" sz="800" dirty="0">
                <a:hlinkClick r:id="rId51" tooltip="New-SCSSASConnection"/>
              </a:rPr>
              <a:t>New-</a:t>
            </a:r>
            <a:r>
              <a:rPr lang="en-US" sz="800" dirty="0" err="1">
                <a:hlinkClick r:id="rId51" tooltip="New-SCSSASConnection"/>
              </a:rPr>
              <a:t>SCSSASConnection</a:t>
            </a:r>
            <a:endParaRPr lang="en-US" sz="800" dirty="0"/>
          </a:p>
          <a:p>
            <a:r>
              <a:rPr lang="en-US" sz="800" dirty="0">
                <a:hlinkClick r:id="rId52" tooltip="New-SCStaticIPAddressPool"/>
              </a:rPr>
              <a:t>New-</a:t>
            </a:r>
            <a:r>
              <a:rPr lang="en-US" sz="800" dirty="0" err="1">
                <a:hlinkClick r:id="rId52" tooltip="New-SCStaticIPAddressPool"/>
              </a:rPr>
              <a:t>SCStaticIPAddressPool</a:t>
            </a:r>
            <a:endParaRPr lang="en-US" sz="800" dirty="0"/>
          </a:p>
          <a:p>
            <a:r>
              <a:rPr lang="en-US" sz="800" dirty="0">
                <a:hlinkClick r:id="rId53" tooltip="New-SCStorageClassification"/>
              </a:rPr>
              <a:t>New-</a:t>
            </a:r>
            <a:r>
              <a:rPr lang="en-US" sz="800" dirty="0" err="1">
                <a:hlinkClick r:id="rId53" tooltip="New-SCStorageClassification"/>
              </a:rPr>
              <a:t>SCStorageClassification</a:t>
            </a:r>
            <a:endParaRPr lang="en-US" sz="800" dirty="0"/>
          </a:p>
          <a:p>
            <a:r>
              <a:rPr lang="en-US" sz="800" dirty="0">
                <a:hlinkClick r:id="rId54" tooltip="New-SCStorageFileShare"/>
              </a:rPr>
              <a:t>New-</a:t>
            </a:r>
            <a:r>
              <a:rPr lang="en-US" sz="800" dirty="0" err="1">
                <a:hlinkClick r:id="rId54" tooltip="New-SCStorageFileShare"/>
              </a:rPr>
              <a:t>SCStorageFileShare</a:t>
            </a:r>
            <a:endParaRPr lang="en-US" sz="800" dirty="0"/>
          </a:p>
          <a:p>
            <a:r>
              <a:rPr lang="en-US" sz="800" dirty="0">
                <a:hlinkClick r:id="rId55" tooltip="New-SCStorageLogicalUnit"/>
              </a:rPr>
              <a:t>New-</a:t>
            </a:r>
            <a:r>
              <a:rPr lang="en-US" sz="800" dirty="0" err="1">
                <a:hlinkClick r:id="rId55" tooltip="New-SCStorageLogicalUnit"/>
              </a:rPr>
              <a:t>SCStorageLogicalUnit</a:t>
            </a:r>
            <a:endParaRPr lang="en-US" sz="800" dirty="0"/>
          </a:p>
          <a:p>
            <a:r>
              <a:rPr lang="en-US" sz="800" dirty="0">
                <a:hlinkClick r:id="rId56" tooltip="New-SCSubnetVLan"/>
              </a:rPr>
              <a:t>New-</a:t>
            </a:r>
            <a:r>
              <a:rPr lang="en-US" sz="800" dirty="0" err="1">
                <a:hlinkClick r:id="rId56" tooltip="New-SCSubnetVLan"/>
              </a:rPr>
              <a:t>SCSubnetVLan</a:t>
            </a:r>
            <a:endParaRPr lang="en-US" sz="800" dirty="0"/>
          </a:p>
          <a:p>
            <a:r>
              <a:rPr lang="en-US" sz="800" dirty="0">
                <a:hlinkClick r:id="rId57" tooltip="New-SCUplinkPortProfileSet"/>
              </a:rPr>
              <a:t>New-</a:t>
            </a:r>
            <a:r>
              <a:rPr lang="en-US" sz="800" dirty="0" err="1">
                <a:hlinkClick r:id="rId57" tooltip="New-SCUplinkPortProfileSet"/>
              </a:rPr>
              <a:t>SCUplinkPortProfileSet</a:t>
            </a:r>
            <a:endParaRPr lang="en-US" sz="800" dirty="0"/>
          </a:p>
          <a:p>
            <a:r>
              <a:rPr lang="en-US" sz="800" dirty="0">
                <a:hlinkClick r:id="rId58" tooltip="New-SCUserRole"/>
              </a:rPr>
              <a:t>New-</a:t>
            </a:r>
            <a:r>
              <a:rPr lang="en-US" sz="800" dirty="0" err="1">
                <a:hlinkClick r:id="rId58" tooltip="New-SCUserRole"/>
              </a:rPr>
              <a:t>SCUserRole</a:t>
            </a:r>
            <a:endParaRPr lang="en-US" sz="800" dirty="0"/>
          </a:p>
          <a:p>
            <a:r>
              <a:rPr lang="en-US" sz="800" dirty="0">
                <a:hlinkClick r:id="rId59" tooltip="New-SCV2V"/>
              </a:rPr>
              <a:t>New-SCV2V</a:t>
            </a:r>
            <a:endParaRPr lang="en-US" sz="800" dirty="0"/>
          </a:p>
          <a:p>
            <a:r>
              <a:rPr lang="en-US" sz="800" dirty="0">
                <a:hlinkClick r:id="rId60" tooltip="New-SCVirtualDiskDrive"/>
              </a:rPr>
              <a:t>New-</a:t>
            </a:r>
            <a:r>
              <a:rPr lang="en-US" sz="800" dirty="0" err="1">
                <a:hlinkClick r:id="rId60" tooltip="New-SCVirtualDiskDrive"/>
              </a:rPr>
              <a:t>SCVirtualDiskDrive</a:t>
            </a:r>
            <a:endParaRPr lang="en-US" sz="800" dirty="0"/>
          </a:p>
          <a:p>
            <a:r>
              <a:rPr lang="en-US" sz="800" dirty="0">
                <a:hlinkClick r:id="rId61" tooltip="New-SCVirtualDVDDrive"/>
              </a:rPr>
              <a:t>New-</a:t>
            </a:r>
            <a:r>
              <a:rPr lang="en-US" sz="800" dirty="0" err="1">
                <a:hlinkClick r:id="rId61" tooltip="New-SCVirtualDVDDrive"/>
              </a:rPr>
              <a:t>SCVirtualDVDDrive</a:t>
            </a:r>
            <a:endParaRPr lang="en-US" sz="800" dirty="0"/>
          </a:p>
          <a:p>
            <a:r>
              <a:rPr lang="en-US" sz="800" dirty="0">
                <a:hlinkClick r:id="rId62" tooltip="New-SCVirtualMachine"/>
              </a:rPr>
              <a:t>New-</a:t>
            </a:r>
            <a:r>
              <a:rPr lang="en-US" sz="800" dirty="0" err="1">
                <a:hlinkClick r:id="rId62" tooltip="New-SCVirtualMachine"/>
              </a:rPr>
              <a:t>SCVirtualMachine</a:t>
            </a:r>
            <a:endParaRPr lang="en-US" sz="800" dirty="0"/>
          </a:p>
          <a:p>
            <a:r>
              <a:rPr lang="en-US" sz="800" dirty="0">
                <a:hlinkClick r:id="rId63" tooltip="New-SCVirtualNetwork"/>
              </a:rPr>
              <a:t>New-</a:t>
            </a:r>
            <a:r>
              <a:rPr lang="en-US" sz="800" dirty="0" err="1">
                <a:hlinkClick r:id="rId63" tooltip="New-SCVirtualNetwork"/>
              </a:rPr>
              <a:t>SCVirtualNetwork</a:t>
            </a:r>
            <a:endParaRPr lang="en-US" sz="800" dirty="0"/>
          </a:p>
          <a:p>
            <a:r>
              <a:rPr lang="en-US" sz="800" dirty="0">
                <a:hlinkClick r:id="rId64" tooltip="New-SCVirtualNetworkAdapter"/>
              </a:rPr>
              <a:t>New-</a:t>
            </a:r>
            <a:r>
              <a:rPr lang="en-US" sz="800" dirty="0" err="1">
                <a:hlinkClick r:id="rId64" tooltip="New-SCVirtualNetworkAdapter"/>
              </a:rPr>
              <a:t>SCVirtualNetworkAdapter</a:t>
            </a:r>
            <a:endParaRPr lang="en-US" sz="800" dirty="0"/>
          </a:p>
          <a:p>
            <a:r>
              <a:rPr lang="en-US" sz="800" dirty="0">
                <a:hlinkClick r:id="rId65" tooltip="New-SCVirtualNetworkAdapterNativePortProfile"/>
              </a:rPr>
              <a:t>New-</a:t>
            </a:r>
            <a:r>
              <a:rPr lang="en-US" sz="800" dirty="0" err="1">
                <a:hlinkClick r:id="rId65" tooltip="New-SCVirtualNetworkAdapterNativePortProfile"/>
              </a:rPr>
              <a:t>SCVirtualNetworkAdapterNativePortProfile</a:t>
            </a:r>
            <a:endParaRPr lang="en-US" sz="800" dirty="0"/>
          </a:p>
          <a:p>
            <a:r>
              <a:rPr lang="en-US" sz="800" dirty="0">
                <a:hlinkClick r:id="rId66" tooltip="New-SCVirtualNetworkAdapterPortProfileSet"/>
              </a:rPr>
              <a:t>New-</a:t>
            </a:r>
            <a:r>
              <a:rPr lang="en-US" sz="800" dirty="0" err="1">
                <a:hlinkClick r:id="rId66" tooltip="New-SCVirtualNetworkAdapterPortProfileSet"/>
              </a:rPr>
              <a:t>SCVirtualNetworkAdapterPortProfileSet</a:t>
            </a:r>
            <a:endParaRPr lang="en-US" sz="800" dirty="0"/>
          </a:p>
          <a:p>
            <a:r>
              <a:rPr lang="en-US" sz="800" dirty="0">
                <a:hlinkClick r:id="rId67" tooltip="New-SCVirtualScsiAdapter"/>
              </a:rPr>
              <a:t>New-</a:t>
            </a:r>
            <a:r>
              <a:rPr lang="en-US" sz="800" dirty="0" err="1">
                <a:hlinkClick r:id="rId67" tooltip="New-SCVirtualScsiAdapter"/>
              </a:rPr>
              <a:t>SCVirtualScsiAdapter</a:t>
            </a:r>
            <a:endParaRPr lang="en-US" sz="800" dirty="0"/>
          </a:p>
          <a:p>
            <a:r>
              <a:rPr lang="en-US" sz="800" dirty="0">
                <a:hlinkClick r:id="rId68" tooltip="New-SCVMCheckpoint"/>
              </a:rPr>
              <a:t>New-</a:t>
            </a:r>
            <a:r>
              <a:rPr lang="en-US" sz="800" dirty="0" err="1">
                <a:hlinkClick r:id="rId68" tooltip="New-SCVMCheckpoint"/>
              </a:rPr>
              <a:t>SCVMCheckpoint</a:t>
            </a:r>
            <a:endParaRPr lang="en-US" sz="800" dirty="0"/>
          </a:p>
          <a:p>
            <a:r>
              <a:rPr lang="en-US" sz="800" dirty="0">
                <a:hlinkClick r:id="rId69" tooltip="New-SCVMConfiguration"/>
              </a:rPr>
              <a:t>New-</a:t>
            </a:r>
            <a:r>
              <a:rPr lang="en-US" sz="800" dirty="0" err="1">
                <a:hlinkClick r:id="rId69" tooltip="New-SCVMConfiguration"/>
              </a:rPr>
              <a:t>SCVMConfiguration</a:t>
            </a:r>
            <a:endParaRPr lang="en-US" sz="800" dirty="0"/>
          </a:p>
          <a:p>
            <a:r>
              <a:rPr lang="en-US" sz="800" dirty="0">
                <a:hlinkClick r:id="rId70" tooltip="New-SCVMHost"/>
              </a:rPr>
              <a:t>New-</a:t>
            </a:r>
            <a:r>
              <a:rPr lang="en-US" sz="800" dirty="0" err="1">
                <a:hlinkClick r:id="rId70" tooltip="New-SCVMHost"/>
              </a:rPr>
              <a:t>SCVMHost</a:t>
            </a:r>
            <a:endParaRPr lang="en-US" sz="800" dirty="0"/>
          </a:p>
          <a:p>
            <a:r>
              <a:rPr lang="en-US" sz="800" dirty="0">
                <a:hlinkClick r:id="rId71" tooltip="New-SCVMHostConfig"/>
              </a:rPr>
              <a:t>New-</a:t>
            </a:r>
            <a:r>
              <a:rPr lang="en-US" sz="800" dirty="0" err="1">
                <a:hlinkClick r:id="rId71" tooltip="New-SCVMHostConfig"/>
              </a:rPr>
              <a:t>SCVMHostConfig</a:t>
            </a:r>
            <a:endParaRPr lang="en-US" sz="800" dirty="0"/>
          </a:p>
          <a:p>
            <a:r>
              <a:rPr lang="en-US" sz="800" dirty="0">
                <a:hlinkClick r:id="rId72" tooltip="New-SCVMHostGroup"/>
              </a:rPr>
              <a:t>New-</a:t>
            </a:r>
            <a:r>
              <a:rPr lang="en-US" sz="800" dirty="0" err="1">
                <a:hlinkClick r:id="rId72" tooltip="New-SCVMHostGroup"/>
              </a:rPr>
              <a:t>SCVMHostGroup</a:t>
            </a:r>
            <a:endParaRPr lang="en-US" sz="800" dirty="0"/>
          </a:p>
          <a:p>
            <a:r>
              <a:rPr lang="en-US" sz="800" dirty="0">
                <a:hlinkClick r:id="rId73" tooltip="New-SCVMHostNetworkAdapterConfig"/>
              </a:rPr>
              <a:t>New-</a:t>
            </a:r>
            <a:r>
              <a:rPr lang="en-US" sz="800" dirty="0" err="1">
                <a:hlinkClick r:id="rId73" tooltip="New-SCVMHostNetworkAdapterConfig"/>
              </a:rPr>
              <a:t>SCVMHostNetworkAdapterConfig</a:t>
            </a:r>
            <a:endParaRPr lang="en-US" sz="800" dirty="0"/>
          </a:p>
          <a:p>
            <a:r>
              <a:rPr lang="en-US" sz="800" dirty="0">
                <a:hlinkClick r:id="rId74" tooltip="New-SCVMHostNetworkAdapterProfile"/>
              </a:rPr>
              <a:t>New-</a:t>
            </a:r>
            <a:r>
              <a:rPr lang="en-US" sz="800" dirty="0" err="1">
                <a:hlinkClick r:id="rId74" tooltip="New-SCVMHostNetworkAdapterProfile"/>
              </a:rPr>
              <a:t>SCVMHostNetworkAdapterProfile</a:t>
            </a:r>
            <a:endParaRPr lang="en-US" sz="800" dirty="0"/>
          </a:p>
          <a:p>
            <a:r>
              <a:rPr lang="en-US" sz="800" dirty="0">
                <a:hlinkClick r:id="rId75" tooltip="New-SCVMHostProfile"/>
              </a:rPr>
              <a:t>New-</a:t>
            </a:r>
            <a:r>
              <a:rPr lang="en-US" sz="800" dirty="0" err="1">
                <a:hlinkClick r:id="rId75" tooltip="New-SCVMHostProfile"/>
              </a:rPr>
              <a:t>SCVMHostProfile</a:t>
            </a:r>
            <a:endParaRPr lang="en-US" sz="800" dirty="0"/>
          </a:p>
          <a:p>
            <a:r>
              <a:rPr lang="en-US" sz="800" dirty="0">
                <a:hlinkClick r:id="rId76" tooltip="New-SCVMNetwork"/>
              </a:rPr>
              <a:t>New-</a:t>
            </a:r>
            <a:r>
              <a:rPr lang="en-US" sz="800" dirty="0" err="1">
                <a:hlinkClick r:id="rId76" tooltip="New-SCVMNetwork"/>
              </a:rPr>
              <a:t>SCVMNetwork</a:t>
            </a:r>
            <a:endParaRPr lang="en-US" sz="800" dirty="0"/>
          </a:p>
          <a:p>
            <a:r>
              <a:rPr lang="en-US" sz="800" dirty="0">
                <a:hlinkClick r:id="rId77" tooltip="New-SCVMSubnet"/>
              </a:rPr>
              <a:t>New-</a:t>
            </a:r>
            <a:r>
              <a:rPr lang="en-US" sz="800" dirty="0" err="1">
                <a:hlinkClick r:id="rId77" tooltip="New-SCVMSubnet"/>
              </a:rPr>
              <a:t>SCVMSubnet</a:t>
            </a:r>
            <a:endParaRPr lang="en-US" sz="800" dirty="0"/>
          </a:p>
          <a:p>
            <a:r>
              <a:rPr lang="en-US" sz="800" dirty="0">
                <a:hlinkClick r:id="rId78" tooltip="New-SCVMTemplate"/>
              </a:rPr>
              <a:t>New-</a:t>
            </a:r>
            <a:r>
              <a:rPr lang="en-US" sz="800" dirty="0" err="1">
                <a:hlinkClick r:id="rId78" tooltip="New-SCVMTemplate"/>
              </a:rPr>
              <a:t>SCVMTemplate</a:t>
            </a:r>
            <a:endParaRPr lang="en-US" sz="800" dirty="0"/>
          </a:p>
          <a:p>
            <a:r>
              <a:rPr lang="en-US" sz="800" dirty="0">
                <a:hlinkClick r:id="rId79" tooltip="New-SCVMXComputerConfiguration"/>
              </a:rPr>
              <a:t>New-</a:t>
            </a:r>
            <a:r>
              <a:rPr lang="en-US" sz="800" dirty="0" err="1">
                <a:hlinkClick r:id="rId79" tooltip="New-SCVMXComputerConfiguration"/>
              </a:rPr>
              <a:t>SCVMXComputerConfiguration</a:t>
            </a:r>
            <a:endParaRPr lang="en-US" sz="800" dirty="0"/>
          </a:p>
          <a:p>
            <a:r>
              <a:rPr lang="en-US" sz="800" dirty="0">
                <a:hlinkClick r:id="rId80" tooltip="Publish-SCWindowsPE"/>
              </a:rPr>
              <a:t>Publish-</a:t>
            </a:r>
            <a:r>
              <a:rPr lang="en-US" sz="800" dirty="0" err="1">
                <a:hlinkClick r:id="rId80" tooltip="Publish-SCWindowsPE"/>
              </a:rPr>
              <a:t>SCWindowsPE</a:t>
            </a:r>
            <a:endParaRPr lang="en-US" sz="800" dirty="0"/>
          </a:p>
          <a:p>
            <a:r>
              <a:rPr lang="en-US" sz="800" dirty="0">
                <a:hlinkClick r:id="rId81" tooltip="Read-SCGuestInfo"/>
              </a:rPr>
              <a:t>Read-</a:t>
            </a:r>
            <a:r>
              <a:rPr lang="en-US" sz="800" dirty="0" err="1">
                <a:hlinkClick r:id="rId81" tooltip="Read-SCGuestInfo"/>
              </a:rPr>
              <a:t>SCGuestInfo</a:t>
            </a:r>
            <a:endParaRPr lang="en-US" sz="800" dirty="0"/>
          </a:p>
          <a:p>
            <a:r>
              <a:rPr lang="en-US" sz="800" dirty="0">
                <a:hlinkClick r:id="rId82" tooltip="Read-SCLibraryShare"/>
              </a:rPr>
              <a:t>Read-</a:t>
            </a:r>
            <a:r>
              <a:rPr lang="en-US" sz="800" dirty="0" err="1">
                <a:hlinkClick r:id="rId82" tooltip="Read-SCLibraryShare"/>
              </a:rPr>
              <a:t>SCLibraryShare</a:t>
            </a:r>
            <a:endParaRPr lang="en-US" sz="800" dirty="0"/>
          </a:p>
          <a:p>
            <a:r>
              <a:rPr lang="en-US" sz="800" dirty="0">
                <a:hlinkClick r:id="rId83" tooltip="Read-SCLoadBalancer"/>
              </a:rPr>
              <a:t>Read-</a:t>
            </a:r>
            <a:r>
              <a:rPr lang="en-US" sz="800" dirty="0" err="1">
                <a:hlinkClick r:id="rId83" tooltip="Read-SCLoadBalancer"/>
              </a:rPr>
              <a:t>SCLoadBalancer</a:t>
            </a:r>
            <a:endParaRPr lang="en-US" sz="800" dirty="0"/>
          </a:p>
          <a:p>
            <a:r>
              <a:rPr lang="en-US" sz="800" dirty="0">
                <a:hlinkClick r:id="rId84" tooltip="Read-SCLoadBalancerVIP"/>
              </a:rPr>
              <a:t>Read-</a:t>
            </a:r>
            <a:r>
              <a:rPr lang="en-US" sz="800" dirty="0" err="1">
                <a:hlinkClick r:id="rId84" tooltip="Read-SCLoadBalancerVIP"/>
              </a:rPr>
              <a:t>SCLoadBalancerVIP</a:t>
            </a:r>
            <a:endParaRPr lang="en-US" sz="800" dirty="0"/>
          </a:p>
          <a:p>
            <a:r>
              <a:rPr lang="en-US" sz="800" dirty="0">
                <a:hlinkClick r:id="rId85" tooltip="Read-SCNetworkGateway"/>
              </a:rPr>
              <a:t>Read-</a:t>
            </a:r>
            <a:r>
              <a:rPr lang="en-US" sz="800" dirty="0" err="1">
                <a:hlinkClick r:id="rId85" tooltip="Read-SCNetworkGateway"/>
              </a:rPr>
              <a:t>SCNetworkGateway</a:t>
            </a:r>
            <a:endParaRPr lang="en-US" sz="800" dirty="0"/>
          </a:p>
          <a:p>
            <a:r>
              <a:rPr lang="en-US" sz="800" dirty="0">
                <a:hlinkClick r:id="rId86" tooltip="Read-SCService"/>
              </a:rPr>
              <a:t>Read-</a:t>
            </a:r>
            <a:r>
              <a:rPr lang="en-US" sz="800" dirty="0" err="1">
                <a:hlinkClick r:id="rId86" tooltip="Read-SCService"/>
              </a:rPr>
              <a:t>SCService</a:t>
            </a:r>
            <a:endParaRPr lang="en-US" sz="800" dirty="0"/>
          </a:p>
          <a:p>
            <a:r>
              <a:rPr lang="en-US" sz="800" dirty="0">
                <a:hlinkClick r:id="rId87" tooltip="Read-SCServiceTemplate"/>
              </a:rPr>
              <a:t>Read-</a:t>
            </a:r>
            <a:r>
              <a:rPr lang="en-US" sz="800" dirty="0" err="1">
                <a:hlinkClick r:id="rId87" tooltip="Read-SCServiceTemplate"/>
              </a:rPr>
              <a:t>SCServiceTemplate</a:t>
            </a:r>
            <a:endParaRPr lang="en-US" sz="800" dirty="0"/>
          </a:p>
          <a:p>
            <a:r>
              <a:rPr lang="en-US" sz="800" dirty="0">
                <a:hlinkClick r:id="rId88" tooltip="Read-SCStorageProvider"/>
              </a:rPr>
              <a:t>Read-</a:t>
            </a:r>
            <a:r>
              <a:rPr lang="en-US" sz="800" dirty="0" err="1">
                <a:hlinkClick r:id="rId88" tooltip="Read-SCStorageProvider"/>
              </a:rPr>
              <a:t>SCStorageProvider</a:t>
            </a:r>
            <a:endParaRPr lang="en-US" sz="800" dirty="0"/>
          </a:p>
          <a:p>
            <a:r>
              <a:rPr lang="en-US" sz="800" dirty="0">
                <a:hlinkClick r:id="rId89" tooltip="Read-SCVirtualizationManager"/>
              </a:rPr>
              <a:t>Read-</a:t>
            </a:r>
            <a:r>
              <a:rPr lang="en-US" sz="800" dirty="0" err="1">
                <a:hlinkClick r:id="rId89" tooltip="Read-SCVirtualizationManager"/>
              </a:rPr>
              <a:t>SCVirtualizationManager</a:t>
            </a:r>
            <a:endParaRPr lang="en-US" sz="800" dirty="0"/>
          </a:p>
          <a:p>
            <a:r>
              <a:rPr lang="en-US" sz="800" dirty="0">
                <a:hlinkClick r:id="rId90" tooltip="Read-SCVirtualMachine"/>
              </a:rPr>
              <a:t>Read-</a:t>
            </a:r>
            <a:r>
              <a:rPr lang="en-US" sz="800" dirty="0" err="1">
                <a:hlinkClick r:id="rId90" tooltip="Read-SCVirtualMachine"/>
              </a:rPr>
              <a:t>SCVirtualMachine</a:t>
            </a:r>
            <a:endParaRPr lang="en-US" sz="800" dirty="0"/>
          </a:p>
          <a:p>
            <a:r>
              <a:rPr lang="en-US" sz="800" dirty="0">
                <a:hlinkClick r:id="rId91" tooltip="Read-SCVirtualSwitchExtensionManager"/>
              </a:rPr>
              <a:t>Read-</a:t>
            </a:r>
            <a:r>
              <a:rPr lang="en-US" sz="800" dirty="0" err="1">
                <a:hlinkClick r:id="rId91" tooltip="Read-SCVirtualSwitchExtensionManager"/>
              </a:rPr>
              <a:t>SCVirtualSwitchExtensionManager</a:t>
            </a:r>
            <a:endParaRPr lang="en-US" sz="800" dirty="0"/>
          </a:p>
          <a:p>
            <a:r>
              <a:rPr lang="en-US" sz="800" dirty="0">
                <a:hlinkClick r:id="rId92" tooltip="Read-SCVMHost"/>
              </a:rPr>
              <a:t>Read-</a:t>
            </a:r>
            <a:r>
              <a:rPr lang="en-US" sz="800" dirty="0" err="1">
                <a:hlinkClick r:id="rId92" tooltip="Read-SCVMHost"/>
              </a:rPr>
              <a:t>SCVMHost</a:t>
            </a:r>
            <a:endParaRPr lang="en-US" sz="800" dirty="0"/>
          </a:p>
          <a:p>
            <a:r>
              <a:rPr lang="en-US" sz="800" dirty="0">
                <a:hlinkClick r:id="rId93" tooltip="Read-SCVMHostCluster"/>
              </a:rPr>
              <a:t>Read-</a:t>
            </a:r>
            <a:r>
              <a:rPr lang="en-US" sz="800" dirty="0" err="1">
                <a:hlinkClick r:id="rId93" tooltip="Read-SCVMHostCluster"/>
              </a:rPr>
              <a:t>SCVMHostCluster</a:t>
            </a:r>
            <a:endParaRPr lang="en-US" sz="800" dirty="0"/>
          </a:p>
          <a:p>
            <a:r>
              <a:rPr lang="en-US" sz="800" dirty="0">
                <a:hlinkClick r:id="rId94" tooltip="Read-SCVMNetworkGateway"/>
              </a:rPr>
              <a:t>Read-</a:t>
            </a:r>
            <a:r>
              <a:rPr lang="en-US" sz="800" dirty="0" err="1">
                <a:hlinkClick r:id="rId94" tooltip="Read-SCVMNetworkGateway"/>
              </a:rPr>
              <a:t>SCVMNetworkGateway</a:t>
            </a:r>
            <a:endParaRPr lang="en-US" sz="800" dirty="0"/>
          </a:p>
          <a:p>
            <a:r>
              <a:rPr lang="en-US" sz="800" dirty="0">
                <a:hlinkClick r:id="rId95" tooltip="Register-SCStorageFileShare"/>
              </a:rPr>
              <a:t>Register-</a:t>
            </a:r>
            <a:r>
              <a:rPr lang="en-US" sz="800" dirty="0" err="1">
                <a:hlinkClick r:id="rId95" tooltip="Register-SCStorageFileShare"/>
              </a:rPr>
              <a:t>SCStorageFileShare</a:t>
            </a:r>
            <a:endParaRPr lang="en-US" sz="800" dirty="0"/>
          </a:p>
          <a:p>
            <a:r>
              <a:rPr lang="en-US" sz="800" dirty="0">
                <a:hlinkClick r:id="rId96" tooltip="Register-SCStorageLogicalUnit"/>
              </a:rPr>
              <a:t>Register-</a:t>
            </a:r>
            <a:r>
              <a:rPr lang="en-US" sz="800" dirty="0" err="1">
                <a:hlinkClick r:id="rId96" tooltip="Register-SCStorageLogicalUnit"/>
              </a:rPr>
              <a:t>SCStorageLogicalUnit</a:t>
            </a:r>
            <a:endParaRPr lang="en-US" sz="800" dirty="0"/>
          </a:p>
          <a:p>
            <a:r>
              <a:rPr lang="en-US" sz="800" dirty="0">
                <a:hlinkClick r:id="rId97" tooltip="Register-SCVirtualMachine"/>
              </a:rPr>
              <a:t>Register-</a:t>
            </a:r>
            <a:r>
              <a:rPr lang="en-US" sz="800" dirty="0" err="1">
                <a:hlinkClick r:id="rId97" tooltip="Register-SCVirtualMachine"/>
              </a:rPr>
              <a:t>SCVirtualMachine</a:t>
            </a:r>
            <a:endParaRPr lang="en-US" sz="800" dirty="0"/>
          </a:p>
          <a:p>
            <a:r>
              <a:rPr lang="en-US" sz="800" dirty="0">
                <a:hlinkClick r:id="rId98" tooltip="Register-SCVMHost"/>
              </a:rPr>
              <a:t>Register-</a:t>
            </a:r>
            <a:r>
              <a:rPr lang="en-US" sz="800" dirty="0" err="1">
                <a:hlinkClick r:id="rId98" tooltip="Register-SCVMHost"/>
              </a:rPr>
              <a:t>SCVMHost</a:t>
            </a:r>
            <a:endParaRPr lang="en-US" sz="800" dirty="0"/>
          </a:p>
          <a:p>
            <a:r>
              <a:rPr lang="en-US" sz="800" dirty="0">
                <a:hlinkClick r:id="rId99" tooltip="Register-SCVMMAccessLicense"/>
              </a:rPr>
              <a:t>Register-</a:t>
            </a:r>
            <a:r>
              <a:rPr lang="en-US" sz="800" dirty="0" err="1">
                <a:hlinkClick r:id="rId99" tooltip="Register-SCVMMAccessLicense"/>
              </a:rPr>
              <a:t>SCVMMAccessLicense</a:t>
            </a:r>
            <a:endParaRPr lang="en-US" sz="800" dirty="0"/>
          </a:p>
          <a:p>
            <a:r>
              <a:rPr lang="en-US" sz="800" dirty="0">
                <a:hlinkClick r:id="rId100" tooltip="Register-SCVMMManagedComputer"/>
              </a:rPr>
              <a:t>Register-</a:t>
            </a:r>
            <a:r>
              <a:rPr lang="en-US" sz="800" dirty="0" err="1">
                <a:hlinkClick r:id="rId100" tooltip="Register-SCVMMManagedComputer"/>
              </a:rPr>
              <a:t>SCVMMManagedComputer</a:t>
            </a:r>
            <a:endParaRPr lang="en-US" sz="800" dirty="0"/>
          </a:p>
          <a:p>
            <a:r>
              <a:rPr lang="en-US" sz="800" dirty="0">
                <a:hlinkClick r:id="rId101" tooltip="Remove-SCApplicationDeployment"/>
              </a:rPr>
              <a:t>Remove-</a:t>
            </a:r>
            <a:r>
              <a:rPr lang="en-US" sz="800" dirty="0" err="1">
                <a:hlinkClick r:id="rId101" tooltip="Remove-SCApplicationDeployment"/>
              </a:rPr>
              <a:t>SCApplicationDeployment</a:t>
            </a:r>
            <a:endParaRPr lang="en-US" sz="800" dirty="0"/>
          </a:p>
          <a:p>
            <a:r>
              <a:rPr lang="en-US" sz="800" dirty="0">
                <a:hlinkClick r:id="rId102" tooltip="Remove-SCApplicationHostTemplate"/>
              </a:rPr>
              <a:t>Remove-</a:t>
            </a:r>
            <a:r>
              <a:rPr lang="en-US" sz="800" dirty="0" err="1">
                <a:hlinkClick r:id="rId102" tooltip="Remove-SCApplicationHostTemplate"/>
              </a:rPr>
              <a:t>SCApplicationHostTemplate</a:t>
            </a:r>
            <a:endParaRPr lang="en-US" sz="800" dirty="0"/>
          </a:p>
          <a:p>
            <a:r>
              <a:rPr lang="en-US" sz="800" dirty="0">
                <a:hlinkClick r:id="rId103" tooltip="Remove-SCApplicationPackage"/>
              </a:rPr>
              <a:t>Remove-</a:t>
            </a:r>
            <a:r>
              <a:rPr lang="en-US" sz="800" dirty="0" err="1">
                <a:hlinkClick r:id="rId103" tooltip="Remove-SCApplicationPackage"/>
              </a:rPr>
              <a:t>SCApplicationPackage</a:t>
            </a:r>
            <a:endParaRPr lang="en-US" sz="800" dirty="0"/>
          </a:p>
          <a:p>
            <a:r>
              <a:rPr lang="en-US" sz="800" dirty="0">
                <a:hlinkClick r:id="rId104" tooltip="Remove-SCApplicationProfile"/>
              </a:rPr>
              <a:t>Remove-</a:t>
            </a:r>
            <a:r>
              <a:rPr lang="en-US" sz="800" dirty="0" err="1">
                <a:hlinkClick r:id="rId104" tooltip="Remove-SCApplicationProfile"/>
              </a:rPr>
              <a:t>SCApplicationProfile</a:t>
            </a:r>
            <a:endParaRPr lang="en-US" sz="800" dirty="0"/>
          </a:p>
          <a:p>
            <a:r>
              <a:rPr lang="en-US" sz="800" dirty="0">
                <a:hlinkClick r:id="rId105" tooltip="Remove-SCBaseline"/>
              </a:rPr>
              <a:t>Remove-</a:t>
            </a:r>
            <a:r>
              <a:rPr lang="en-US" sz="800" dirty="0" err="1">
                <a:hlinkClick r:id="rId105" tooltip="Remove-SCBaseline"/>
              </a:rPr>
              <a:t>SCBaseline</a:t>
            </a:r>
            <a:endParaRPr lang="en-US" sz="800" dirty="0"/>
          </a:p>
          <a:p>
            <a:r>
              <a:rPr lang="en-US" sz="800" dirty="0">
                <a:hlinkClick r:id="rId106" tooltip="Remove-SCCapabilityProfile"/>
              </a:rPr>
              <a:t>Remove-</a:t>
            </a:r>
            <a:r>
              <a:rPr lang="en-US" sz="800" dirty="0" err="1">
                <a:hlinkClick r:id="rId106" tooltip="Remove-SCCapabilityProfile"/>
              </a:rPr>
              <a:t>SCCapabilityProfile</a:t>
            </a:r>
            <a:endParaRPr lang="en-US" sz="800" dirty="0"/>
          </a:p>
          <a:p>
            <a:r>
              <a:rPr lang="en-US" sz="800" dirty="0">
                <a:hlinkClick r:id="rId107" tooltip="Remove-SCCloud"/>
              </a:rPr>
              <a:t>Remove-</a:t>
            </a:r>
            <a:r>
              <a:rPr lang="en-US" sz="800" dirty="0" err="1">
                <a:hlinkClick r:id="rId107" tooltip="Remove-SCCloud"/>
              </a:rPr>
              <a:t>SCCloud</a:t>
            </a:r>
            <a:endParaRPr lang="en-US" sz="800" dirty="0"/>
          </a:p>
          <a:p>
            <a:r>
              <a:rPr lang="en-US" sz="800" dirty="0">
                <a:hlinkClick r:id="rId108" tooltip="Remove-SCComputerConfiguration"/>
              </a:rPr>
              <a:t>Remove-</a:t>
            </a:r>
            <a:r>
              <a:rPr lang="en-US" sz="800" dirty="0" err="1">
                <a:hlinkClick r:id="rId108" tooltip="Remove-SCComputerConfiguration"/>
              </a:rPr>
              <a:t>SCComputerConfiguration</a:t>
            </a:r>
            <a:endParaRPr lang="en-US" sz="800" dirty="0"/>
          </a:p>
          <a:p>
            <a:r>
              <a:rPr lang="en-US" sz="800" dirty="0">
                <a:hlinkClick r:id="rId109" tooltip="Remove-SCComputerTierTemplate"/>
              </a:rPr>
              <a:t>Remove-</a:t>
            </a:r>
            <a:r>
              <a:rPr lang="en-US" sz="800" dirty="0" err="1">
                <a:hlinkClick r:id="rId109" tooltip="Remove-SCComputerTierTemplate"/>
              </a:rPr>
              <a:t>SCComputerTierTemplate</a:t>
            </a:r>
            <a:endParaRPr lang="en-US" sz="800" dirty="0"/>
          </a:p>
          <a:p>
            <a:r>
              <a:rPr lang="en-US" sz="800" dirty="0">
                <a:hlinkClick r:id="rId110" tooltip="Remove-SCCustomPlacementRule"/>
              </a:rPr>
              <a:t>Remove-</a:t>
            </a:r>
            <a:r>
              <a:rPr lang="en-US" sz="800" dirty="0" err="1">
                <a:hlinkClick r:id="rId110" tooltip="Remove-SCCustomPlacementRule"/>
              </a:rPr>
              <a:t>SCCustomPlacementRule</a:t>
            </a:r>
            <a:endParaRPr lang="en-US" sz="800" dirty="0"/>
          </a:p>
          <a:p>
            <a:r>
              <a:rPr lang="en-US" sz="800" dirty="0">
                <a:hlinkClick r:id="rId111" tooltip="Remove-SCCustomProperty"/>
              </a:rPr>
              <a:t>Remove-</a:t>
            </a:r>
            <a:r>
              <a:rPr lang="en-US" sz="800" dirty="0" err="1">
                <a:hlinkClick r:id="rId111" tooltip="Remove-SCCustomProperty"/>
              </a:rPr>
              <a:t>SCCustomProperty</a:t>
            </a:r>
            <a:endParaRPr lang="en-US" sz="800" dirty="0"/>
          </a:p>
          <a:p>
            <a:r>
              <a:rPr lang="en-US" sz="800" dirty="0">
                <a:hlinkClick r:id="rId112" tooltip="Remove-SCCustomPropertyValue"/>
              </a:rPr>
              <a:t>Remove-</a:t>
            </a:r>
            <a:r>
              <a:rPr lang="en-US" sz="800" dirty="0" err="1">
                <a:hlinkClick r:id="rId112" tooltip="Remove-SCCustomPropertyValue"/>
              </a:rPr>
              <a:t>SCCustomPropertyValue</a:t>
            </a:r>
            <a:endParaRPr lang="en-US" sz="800" dirty="0"/>
          </a:p>
          <a:p>
            <a:r>
              <a:rPr lang="en-US" sz="800" dirty="0">
                <a:hlinkClick r:id="rId113" tooltip="Remove-SCCustomResource"/>
              </a:rPr>
              <a:t>Remove-</a:t>
            </a:r>
            <a:r>
              <a:rPr lang="en-US" sz="800" dirty="0" err="1">
                <a:hlinkClick r:id="rId113" tooltip="Remove-SCCustomResource"/>
              </a:rPr>
              <a:t>SCCustomResource</a:t>
            </a:r>
            <a:endParaRPr lang="en-US" sz="800" dirty="0"/>
          </a:p>
          <a:p>
            <a:r>
              <a:rPr lang="en-US" sz="800" dirty="0">
                <a:hlinkClick r:id="rId114" tooltip="Remove-SCDriverPackage"/>
              </a:rPr>
              <a:t>Remove-</a:t>
            </a:r>
            <a:r>
              <a:rPr lang="en-US" sz="800" dirty="0" err="1">
                <a:hlinkClick r:id="rId114" tooltip="Remove-SCDriverPackage"/>
              </a:rPr>
              <a:t>SCDriverPackage</a:t>
            </a:r>
            <a:endParaRPr lang="en-US" sz="800" dirty="0"/>
          </a:p>
          <a:p>
            <a:r>
              <a:rPr lang="en-US" sz="800" dirty="0">
                <a:hlinkClick r:id="rId115" tooltip="Remove-SCGuestOSProfile"/>
              </a:rPr>
              <a:t>Remove-</a:t>
            </a:r>
            <a:r>
              <a:rPr lang="en-US" sz="800" dirty="0" err="1">
                <a:hlinkClick r:id="rId115" tooltip="Remove-SCGuestOSProfile"/>
              </a:rPr>
              <a:t>SCGuestOSProfile</a:t>
            </a:r>
            <a:endParaRPr lang="en-US" sz="800" dirty="0"/>
          </a:p>
          <a:p>
            <a:r>
              <a:rPr lang="en-US" sz="800" dirty="0">
                <a:hlinkClick r:id="rId116" tooltip="Remove-SCHardwareProfile"/>
              </a:rPr>
              <a:t>Remove-</a:t>
            </a:r>
            <a:r>
              <a:rPr lang="en-US" sz="800" dirty="0" err="1">
                <a:hlinkClick r:id="rId116" tooltip="Remove-SCHardwareProfile"/>
              </a:rPr>
              <a:t>SCHardwareProfile</a:t>
            </a:r>
            <a:endParaRPr lang="en-US" sz="800" dirty="0"/>
          </a:p>
          <a:p>
            <a:r>
              <a:rPr lang="en-US" sz="800" dirty="0">
                <a:hlinkClick r:id="rId117" tooltip="Remove-SCISO"/>
              </a:rPr>
              <a:t>Remove-SCISO</a:t>
            </a:r>
            <a:endParaRPr lang="en-US" sz="800" dirty="0"/>
          </a:p>
          <a:p>
            <a:r>
              <a:rPr lang="en-US" sz="800" dirty="0">
                <a:hlinkClick r:id="rId118" tooltip="Remove-SCLibraryServer"/>
              </a:rPr>
              <a:t>Remove-</a:t>
            </a:r>
            <a:r>
              <a:rPr lang="en-US" sz="800" dirty="0" err="1">
                <a:hlinkClick r:id="rId118" tooltip="Remove-SCLibraryServer"/>
              </a:rPr>
              <a:t>SCLibraryServer</a:t>
            </a:r>
            <a:endParaRPr lang="en-US" sz="800" dirty="0"/>
          </a:p>
          <a:p>
            <a:r>
              <a:rPr lang="en-US" sz="800" dirty="0">
                <a:hlinkClick r:id="rId119" tooltip="Remove-SCLibraryShare"/>
              </a:rPr>
              <a:t>Remove-</a:t>
            </a:r>
            <a:r>
              <a:rPr lang="en-US" sz="800" dirty="0" err="1">
                <a:hlinkClick r:id="rId119" tooltip="Remove-SCLibraryShare"/>
              </a:rPr>
              <a:t>SCLibraryShare</a:t>
            </a:r>
            <a:endParaRPr lang="en-US" sz="800" dirty="0"/>
          </a:p>
          <a:p>
            <a:r>
              <a:rPr lang="en-US" sz="800" dirty="0">
                <a:hlinkClick r:id="rId120" tooltip="Remove-SCLoadBalancer"/>
              </a:rPr>
              <a:t>Remove-</a:t>
            </a:r>
            <a:r>
              <a:rPr lang="en-US" sz="800" dirty="0" err="1">
                <a:hlinkClick r:id="rId120" tooltip="Remove-SCLoadBalancer"/>
              </a:rPr>
              <a:t>SCLoadBalancer</a:t>
            </a:r>
            <a:endParaRPr lang="en-US" sz="800" dirty="0"/>
          </a:p>
          <a:p>
            <a:r>
              <a:rPr lang="en-US" sz="800" dirty="0">
                <a:hlinkClick r:id="rId121" tooltip="Remove-SCLoadBalancerTemplate"/>
              </a:rPr>
              <a:t>Remove-</a:t>
            </a:r>
            <a:r>
              <a:rPr lang="en-US" sz="800" dirty="0" err="1">
                <a:hlinkClick r:id="rId121" tooltip="Remove-SCLoadBalancerTemplate"/>
              </a:rPr>
              <a:t>SCLoadBalancerTemplate</a:t>
            </a:r>
            <a:endParaRPr lang="en-US" sz="800" dirty="0"/>
          </a:p>
          <a:p>
            <a:r>
              <a:rPr lang="en-US" sz="800" dirty="0">
                <a:hlinkClick r:id="rId122" tooltip="Remove-SCLoadBalancerVIP"/>
              </a:rPr>
              <a:t>Remove-</a:t>
            </a:r>
            <a:r>
              <a:rPr lang="en-US" sz="800" dirty="0" err="1">
                <a:hlinkClick r:id="rId122" tooltip="Remove-SCLoadBalancerVIP"/>
              </a:rPr>
              <a:t>SCLoadBalancerVIP</a:t>
            </a:r>
            <a:endParaRPr lang="en-US" sz="800" dirty="0"/>
          </a:p>
          <a:p>
            <a:r>
              <a:rPr lang="en-US" sz="800" dirty="0">
                <a:hlinkClick r:id="rId123" tooltip="Remove-SCLoadBalancerVIPMember"/>
              </a:rPr>
              <a:t>Remove-</a:t>
            </a:r>
            <a:r>
              <a:rPr lang="en-US" sz="800" dirty="0" err="1">
                <a:hlinkClick r:id="rId123" tooltip="Remove-SCLoadBalancerVIPMember"/>
              </a:rPr>
              <a:t>SCLoadBalancerVIPMember</a:t>
            </a:r>
            <a:endParaRPr lang="en-US" sz="800" dirty="0"/>
          </a:p>
          <a:p>
            <a:r>
              <a:rPr lang="en-US" sz="800" dirty="0">
                <a:hlinkClick r:id="rId124" tooltip="Remove-SCLoadBalancerVIPTemplate"/>
              </a:rPr>
              <a:t>Remove-</a:t>
            </a:r>
            <a:r>
              <a:rPr lang="en-US" sz="800" dirty="0" err="1">
                <a:hlinkClick r:id="rId124" tooltip="Remove-SCLoadBalancerVIPTemplate"/>
              </a:rPr>
              <a:t>SCLoadBalancerVIPTemplate</a:t>
            </a:r>
            <a:endParaRPr lang="en-US" sz="800" dirty="0"/>
          </a:p>
          <a:p>
            <a:r>
              <a:rPr lang="en-US" sz="800" dirty="0">
                <a:hlinkClick r:id="rId125" tooltip="Remove-SCLogicalNetwork"/>
              </a:rPr>
              <a:t>Remove-</a:t>
            </a:r>
            <a:r>
              <a:rPr lang="en-US" sz="800" dirty="0" err="1">
                <a:hlinkClick r:id="rId125" tooltip="Remove-SCLogicalNetwork"/>
              </a:rPr>
              <a:t>SCLogicalNetwork</a:t>
            </a:r>
            <a:endParaRPr lang="en-US" sz="800" dirty="0"/>
          </a:p>
          <a:p>
            <a:r>
              <a:rPr lang="en-US" sz="800" dirty="0">
                <a:hlinkClick r:id="rId126" tooltip="Remove-SCLogicalNetworkDefinition"/>
              </a:rPr>
              <a:t>Remove-</a:t>
            </a:r>
            <a:r>
              <a:rPr lang="en-US" sz="800" dirty="0" err="1">
                <a:hlinkClick r:id="rId126" tooltip="Remove-SCLogicalNetworkDefinition"/>
              </a:rPr>
              <a:t>SCLogicalNetworkDefinition</a:t>
            </a:r>
            <a:endParaRPr lang="en-US" sz="800" dirty="0"/>
          </a:p>
          <a:p>
            <a:r>
              <a:rPr lang="en-US" sz="800" dirty="0">
                <a:hlinkClick r:id="rId127" tooltip="Remove-SCLogicalSwitch"/>
              </a:rPr>
              <a:t>Remove-</a:t>
            </a:r>
            <a:r>
              <a:rPr lang="en-US" sz="800" dirty="0" err="1">
                <a:hlinkClick r:id="rId127" tooltip="Remove-SCLogicalSwitch"/>
              </a:rPr>
              <a:t>SCLogicalSwitch</a:t>
            </a:r>
            <a:endParaRPr lang="en-US" sz="800" dirty="0"/>
          </a:p>
          <a:p>
            <a:r>
              <a:rPr lang="en-US" sz="800" dirty="0">
                <a:hlinkClick r:id="rId128" tooltip="Remove-SCMACAddressPool"/>
              </a:rPr>
              <a:t>Remove-</a:t>
            </a:r>
            <a:r>
              <a:rPr lang="en-US" sz="800" dirty="0" err="1">
                <a:hlinkClick r:id="rId128" tooltip="Remove-SCMACAddressPool"/>
              </a:rPr>
              <a:t>SCMACAddressPool</a:t>
            </a:r>
            <a:endParaRPr lang="en-US" sz="800" dirty="0"/>
          </a:p>
          <a:p>
            <a:r>
              <a:rPr lang="en-US" sz="800" dirty="0">
                <a:hlinkClick r:id="rId129" tooltip="Remove-SCNativeUplinkPortProfile"/>
              </a:rPr>
              <a:t>Remove-</a:t>
            </a:r>
            <a:r>
              <a:rPr lang="en-US" sz="800" dirty="0" err="1">
                <a:hlinkClick r:id="rId129" tooltip="Remove-SCNativeUplinkPortProfile"/>
              </a:rPr>
              <a:t>SCNativeUplinkPortProfile</a:t>
            </a:r>
            <a:endParaRPr lang="en-US" sz="800" dirty="0"/>
          </a:p>
          <a:p>
            <a:r>
              <a:rPr lang="en-US" sz="800" dirty="0">
                <a:hlinkClick r:id="rId130" tooltip="Remove-SCNetworkGateway"/>
              </a:rPr>
              <a:t>Remove-</a:t>
            </a:r>
            <a:r>
              <a:rPr lang="en-US" sz="800" dirty="0" err="1">
                <a:hlinkClick r:id="rId130" tooltip="Remove-SCNetworkGateway"/>
              </a:rPr>
              <a:t>SCNetworkGateway</a:t>
            </a:r>
            <a:endParaRPr lang="en-US" sz="800" dirty="0"/>
          </a:p>
          <a:p>
            <a:r>
              <a:rPr lang="en-US" sz="800" dirty="0">
                <a:hlinkClick r:id="rId131" tooltip="Remove-SCOperatingSystem"/>
              </a:rPr>
              <a:t>Remove-</a:t>
            </a:r>
            <a:r>
              <a:rPr lang="en-US" sz="800" dirty="0" err="1">
                <a:hlinkClick r:id="rId131" tooltip="Remove-SCOperatingSystem"/>
              </a:rPr>
              <a:t>SCOperatingSystem</a:t>
            </a:r>
            <a:endParaRPr lang="en-US" sz="800" dirty="0"/>
          </a:p>
          <a:p>
            <a:r>
              <a:rPr lang="en-US" sz="800" dirty="0">
                <a:hlinkClick r:id="rId132" tooltip="Remove-SCOpsMgrConnection"/>
              </a:rPr>
              <a:t>Remove-</a:t>
            </a:r>
            <a:r>
              <a:rPr lang="en-US" sz="800" dirty="0" err="1">
                <a:hlinkClick r:id="rId132" tooltip="Remove-SCOpsMgrConnection"/>
              </a:rPr>
              <a:t>SCOpsMgrConnection</a:t>
            </a:r>
            <a:endParaRPr lang="en-US" sz="800" dirty="0"/>
          </a:p>
          <a:p>
            <a:r>
              <a:rPr lang="en-US" sz="800" dirty="0">
                <a:hlinkClick r:id="rId133" tooltip="Remove-SCPortClassification"/>
              </a:rPr>
              <a:t>Remove-</a:t>
            </a:r>
            <a:r>
              <a:rPr lang="en-US" sz="800" dirty="0" err="1">
                <a:hlinkClick r:id="rId133" tooltip="Remove-SCPortClassification"/>
              </a:rPr>
              <a:t>SCPortClassification</a:t>
            </a:r>
            <a:endParaRPr lang="en-US" sz="800" dirty="0"/>
          </a:p>
          <a:p>
            <a:r>
              <a:rPr lang="en-US" sz="800" dirty="0">
                <a:hlinkClick r:id="rId134" tooltip="Remove-SCPXEServer"/>
              </a:rPr>
              <a:t>Remove-</a:t>
            </a:r>
            <a:r>
              <a:rPr lang="en-US" sz="800" dirty="0" err="1">
                <a:hlinkClick r:id="rId134" tooltip="Remove-SCPXEServer"/>
              </a:rPr>
              <a:t>SCPXEServer</a:t>
            </a:r>
            <a:endParaRPr lang="en-US" sz="800" dirty="0"/>
          </a:p>
          <a:p>
            <a:r>
              <a:rPr lang="en-US" sz="800" dirty="0">
                <a:hlinkClick r:id="rId135" tooltip="Remove-SCRunAsAccount"/>
              </a:rPr>
              <a:t>Remove-</a:t>
            </a:r>
            <a:r>
              <a:rPr lang="en-US" sz="800" dirty="0" err="1">
                <a:hlinkClick r:id="rId135" tooltip="Remove-SCRunAsAccount"/>
              </a:rPr>
              <a:t>SCRunAsAccount</a:t>
            </a:r>
            <a:endParaRPr lang="en-US" sz="800" dirty="0"/>
          </a:p>
          <a:p>
            <a:r>
              <a:rPr lang="en-US" sz="800" dirty="0">
                <a:hlinkClick r:id="rId136" tooltip="Remove-SCScript"/>
              </a:rPr>
              <a:t>Remove-</a:t>
            </a:r>
            <a:r>
              <a:rPr lang="en-US" sz="800" dirty="0" err="1">
                <a:hlinkClick r:id="rId136" tooltip="Remove-SCScript"/>
              </a:rPr>
              <a:t>SCScript</a:t>
            </a:r>
            <a:endParaRPr lang="en-US" sz="800" dirty="0"/>
          </a:p>
          <a:p>
            <a:r>
              <a:rPr lang="en-US" sz="800" dirty="0">
                <a:hlinkClick r:id="rId137" tooltip="Remove-SCScriptCommand"/>
              </a:rPr>
              <a:t>Remove-</a:t>
            </a:r>
            <a:r>
              <a:rPr lang="en-US" sz="800" dirty="0" err="1">
                <a:hlinkClick r:id="rId137" tooltip="Remove-SCScriptCommand"/>
              </a:rPr>
              <a:t>SCScriptCommand</a:t>
            </a:r>
            <a:endParaRPr lang="en-US" sz="800" dirty="0"/>
          </a:p>
          <a:p>
            <a:r>
              <a:rPr lang="en-US" sz="800" dirty="0">
                <a:hlinkClick r:id="rId138" tooltip="Remove-SCServerFeature"/>
              </a:rPr>
              <a:t>Remove-</a:t>
            </a:r>
            <a:r>
              <a:rPr lang="en-US" sz="800" dirty="0" err="1">
                <a:hlinkClick r:id="rId138" tooltip="Remove-SCServerFeature"/>
              </a:rPr>
              <a:t>SCServerFeature</a:t>
            </a:r>
            <a:endParaRPr lang="en-US" sz="800" dirty="0"/>
          </a:p>
          <a:p>
            <a:r>
              <a:rPr lang="en-US" sz="800" dirty="0">
                <a:hlinkClick r:id="rId139" tooltip="Remove-SCService"/>
              </a:rPr>
              <a:t>Remove-</a:t>
            </a:r>
            <a:r>
              <a:rPr lang="en-US" sz="800" dirty="0" err="1">
                <a:hlinkClick r:id="rId139" tooltip="Remove-SCService"/>
              </a:rPr>
              <a:t>SCService</a:t>
            </a:r>
            <a:endParaRPr lang="en-US" sz="800" dirty="0"/>
          </a:p>
          <a:p>
            <a:r>
              <a:rPr lang="en-US" sz="800" dirty="0">
                <a:hlinkClick r:id="rId140" tooltip="Remove-SCServiceConfiguration"/>
              </a:rPr>
              <a:t>Remove-</a:t>
            </a:r>
            <a:r>
              <a:rPr lang="en-US" sz="800" dirty="0" err="1">
                <a:hlinkClick r:id="rId140" tooltip="Remove-SCServiceConfiguration"/>
              </a:rPr>
              <a:t>SCServiceConfiguration</a:t>
            </a:r>
            <a:endParaRPr lang="en-US" sz="800" dirty="0"/>
          </a:p>
          <a:p>
            <a:r>
              <a:rPr lang="en-US" sz="800" dirty="0">
                <a:hlinkClick r:id="rId141" tooltip="Remove-SCServiceTemplate"/>
              </a:rPr>
              <a:t>Remove-</a:t>
            </a:r>
            <a:r>
              <a:rPr lang="en-US" sz="800" dirty="0" err="1">
                <a:hlinkClick r:id="rId141" tooltip="Remove-SCServiceTemplate"/>
              </a:rPr>
              <a:t>SCServiceTemplate</a:t>
            </a:r>
            <a:endParaRPr lang="en-US" sz="800" dirty="0"/>
          </a:p>
          <a:p>
            <a:r>
              <a:rPr lang="en-US" sz="800" dirty="0">
                <a:hlinkClick r:id="rId142" tooltip="Remove-SCServicingWindow"/>
              </a:rPr>
              <a:t>Remove-</a:t>
            </a:r>
            <a:r>
              <a:rPr lang="en-US" sz="800" dirty="0" err="1">
                <a:hlinkClick r:id="rId142" tooltip="Remove-SCServicingWindow"/>
              </a:rPr>
              <a:t>SCServicingWindow</a:t>
            </a:r>
            <a:endParaRPr lang="en-US" sz="800" dirty="0"/>
          </a:p>
          <a:p>
            <a:r>
              <a:rPr lang="en-US" sz="800" dirty="0">
                <a:hlinkClick r:id="rId143" tooltip="Remove-SCServicingWindowSubscription"/>
              </a:rPr>
              <a:t>Remove-</a:t>
            </a:r>
            <a:r>
              <a:rPr lang="en-US" sz="800" dirty="0" err="1">
                <a:hlinkClick r:id="rId143" tooltip="Remove-SCServicingWindowSubscription"/>
              </a:rPr>
              <a:t>SCServicingWindowSubscription</a:t>
            </a:r>
            <a:endParaRPr lang="en-US" sz="800" dirty="0"/>
          </a:p>
          <a:p>
            <a:r>
              <a:rPr lang="en-US" sz="800" dirty="0">
                <a:hlinkClick r:id="rId144" tooltip="Remove-SCSQLDeployment"/>
              </a:rPr>
              <a:t>Remove-</a:t>
            </a:r>
            <a:r>
              <a:rPr lang="en-US" sz="800" dirty="0" err="1">
                <a:hlinkClick r:id="rId144" tooltip="Remove-SCSQLDeployment"/>
              </a:rPr>
              <a:t>SCSQLDeployment</a:t>
            </a:r>
            <a:endParaRPr lang="en-US" sz="800" dirty="0"/>
          </a:p>
          <a:p>
            <a:r>
              <a:rPr lang="en-US" sz="800" dirty="0">
                <a:hlinkClick r:id="rId145" tooltip="Remove-SCSQLProfile"/>
              </a:rPr>
              <a:t>Remove-</a:t>
            </a:r>
            <a:r>
              <a:rPr lang="en-US" sz="800" dirty="0" err="1">
                <a:hlinkClick r:id="rId145" tooltip="Remove-SCSQLProfile"/>
              </a:rPr>
              <a:t>SCSQLProfile</a:t>
            </a:r>
            <a:endParaRPr lang="en-US" sz="800" dirty="0"/>
          </a:p>
          <a:p>
            <a:r>
              <a:rPr lang="en-US" sz="800" dirty="0">
                <a:hlinkClick r:id="rId146" tooltip="Remove-SCSQLScriptCommand"/>
              </a:rPr>
              <a:t>Remove-</a:t>
            </a:r>
            <a:r>
              <a:rPr lang="en-US" sz="800" dirty="0" err="1">
                <a:hlinkClick r:id="rId146" tooltip="Remove-SCSQLScriptCommand"/>
              </a:rPr>
              <a:t>SCSQLScriptCommand</a:t>
            </a:r>
            <a:endParaRPr lang="en-US" sz="800" dirty="0"/>
          </a:p>
          <a:p>
            <a:r>
              <a:rPr lang="en-US" sz="800" dirty="0">
                <a:hlinkClick r:id="rId147" tooltip="Remove-SCSSASConnection"/>
              </a:rPr>
              <a:t>Remove-</a:t>
            </a:r>
            <a:r>
              <a:rPr lang="en-US" sz="800" dirty="0" err="1">
                <a:hlinkClick r:id="rId147" tooltip="Remove-SCSSASConnection"/>
              </a:rPr>
              <a:t>SCSSASConnection</a:t>
            </a:r>
            <a:endParaRPr lang="en-US" sz="800" dirty="0"/>
          </a:p>
          <a:p>
            <a:r>
              <a:rPr lang="en-US" sz="800" dirty="0">
                <a:hlinkClick r:id="rId148" tooltip="Remove-SCSSHKey"/>
              </a:rPr>
              <a:t>Remove-</a:t>
            </a:r>
            <a:r>
              <a:rPr lang="en-US" sz="800" dirty="0" err="1">
                <a:hlinkClick r:id="rId148" tooltip="Remove-SCSSHKey"/>
              </a:rPr>
              <a:t>SCSSHKey</a:t>
            </a:r>
            <a:endParaRPr lang="en-US" sz="800" dirty="0"/>
          </a:p>
          <a:p>
            <a:r>
              <a:rPr lang="en-US" sz="800" dirty="0">
                <a:hlinkClick r:id="rId149" tooltip="Remove-SCStaticIPAddressPool"/>
              </a:rPr>
              <a:t>Remove-</a:t>
            </a:r>
            <a:r>
              <a:rPr lang="en-US" sz="800" dirty="0" err="1">
                <a:hlinkClick r:id="rId149" tooltip="Remove-SCStaticIPAddressPool"/>
              </a:rPr>
              <a:t>SCStaticIPAddressPool</a:t>
            </a:r>
            <a:endParaRPr lang="en-US" sz="800" dirty="0"/>
          </a:p>
          <a:p>
            <a:r>
              <a:rPr lang="en-US" sz="800" dirty="0">
                <a:hlinkClick r:id="rId150" tooltip="Remove-SCStorageClassification"/>
              </a:rPr>
              <a:t>Remove-</a:t>
            </a:r>
            <a:r>
              <a:rPr lang="en-US" sz="800" dirty="0" err="1">
                <a:hlinkClick r:id="rId150" tooltip="Remove-SCStorageClassification"/>
              </a:rPr>
              <a:t>SCStorageClassification</a:t>
            </a:r>
            <a:endParaRPr lang="en-US" sz="800" dirty="0"/>
          </a:p>
          <a:p>
            <a:r>
              <a:rPr lang="en-US" sz="800" dirty="0">
                <a:hlinkClick r:id="rId151" tooltip="Remove-SCStorageFileShare"/>
              </a:rPr>
              <a:t>Remove-</a:t>
            </a:r>
            <a:r>
              <a:rPr lang="en-US" sz="800" dirty="0" err="1">
                <a:hlinkClick r:id="rId151" tooltip="Remove-SCStorageFileShare"/>
              </a:rPr>
              <a:t>SCStorageFileShare</a:t>
            </a:r>
            <a:endParaRPr lang="en-US" sz="800" dirty="0"/>
          </a:p>
          <a:p>
            <a:r>
              <a:rPr lang="en-US" sz="800" dirty="0">
                <a:hlinkClick r:id="rId152" tooltip="Remove-SCStorageLogicalUnit"/>
              </a:rPr>
              <a:t>Remove-</a:t>
            </a:r>
            <a:r>
              <a:rPr lang="en-US" sz="800" dirty="0" err="1">
                <a:hlinkClick r:id="rId152" tooltip="Remove-SCStorageLogicalUnit"/>
              </a:rPr>
              <a:t>SCStorageLogicalUnit</a:t>
            </a:r>
            <a:endParaRPr lang="en-US" sz="800" dirty="0"/>
          </a:p>
          <a:p>
            <a:r>
              <a:rPr lang="en-US" sz="800" dirty="0">
                <a:hlinkClick r:id="rId153" tooltip="Remove-SCStorageProvider"/>
              </a:rPr>
              <a:t>Remove-</a:t>
            </a:r>
            <a:r>
              <a:rPr lang="en-US" sz="800" dirty="0" err="1">
                <a:hlinkClick r:id="rId153" tooltip="Remove-SCStorageProvider"/>
              </a:rPr>
              <a:t>SCStorageProvider</a:t>
            </a:r>
            <a:endParaRPr lang="en-US" sz="800" dirty="0"/>
          </a:p>
          <a:p>
            <a:r>
              <a:rPr lang="en-US" sz="800" dirty="0">
                <a:hlinkClick r:id="rId154" tooltip="Remove-SCUpdateServer"/>
              </a:rPr>
              <a:t>Remove-</a:t>
            </a:r>
            <a:r>
              <a:rPr lang="en-US" sz="800" dirty="0" err="1">
                <a:hlinkClick r:id="rId154" tooltip="Remove-SCUpdateServer"/>
              </a:rPr>
              <a:t>SCUpdateServer</a:t>
            </a:r>
            <a:endParaRPr lang="en-US" sz="800" dirty="0"/>
          </a:p>
          <a:p>
            <a:r>
              <a:rPr lang="en-US" sz="800" dirty="0">
                <a:hlinkClick r:id="rId155" tooltip="Remove-SCUplinkPortProfileSet"/>
              </a:rPr>
              <a:t>Remove-</a:t>
            </a:r>
            <a:r>
              <a:rPr lang="en-US" sz="800" dirty="0" err="1">
                <a:hlinkClick r:id="rId155" tooltip="Remove-SCUplinkPortProfileSet"/>
              </a:rPr>
              <a:t>SCUplinkPortProfileSet</a:t>
            </a:r>
            <a:endParaRPr lang="en-US" sz="800" dirty="0"/>
          </a:p>
          <a:p>
            <a:r>
              <a:rPr lang="en-US" sz="800" dirty="0">
                <a:hlinkClick r:id="rId156" tooltip="Remove-SCUserRole"/>
              </a:rPr>
              <a:t>Remove-</a:t>
            </a:r>
            <a:r>
              <a:rPr lang="en-US" sz="800" dirty="0" err="1">
                <a:hlinkClick r:id="rId156" tooltip="Remove-SCUserRole"/>
              </a:rPr>
              <a:t>SCUserRole</a:t>
            </a:r>
            <a:endParaRPr lang="en-US" sz="800" dirty="0"/>
          </a:p>
          <a:p>
            <a:r>
              <a:rPr lang="en-US" sz="800" dirty="0">
                <a:hlinkClick r:id="rId157" tooltip="Remove-SCVirtualDiskDrive"/>
              </a:rPr>
              <a:t>Remove-</a:t>
            </a:r>
            <a:r>
              <a:rPr lang="en-US" sz="800" dirty="0" err="1">
                <a:hlinkClick r:id="rId157" tooltip="Remove-SCVirtualDiskDrive"/>
              </a:rPr>
              <a:t>SCVirtualDiskDrive</a:t>
            </a:r>
            <a:endParaRPr lang="en-US" sz="800" dirty="0"/>
          </a:p>
          <a:p>
            <a:r>
              <a:rPr lang="en-US" sz="800" dirty="0">
                <a:hlinkClick r:id="rId158" tooltip="Remove-SCVirtualDVDDrive"/>
              </a:rPr>
              <a:t>Remove-</a:t>
            </a:r>
            <a:r>
              <a:rPr lang="en-US" sz="800" dirty="0" err="1">
                <a:hlinkClick r:id="rId158" tooltip="Remove-SCVirtualDVDDrive"/>
              </a:rPr>
              <a:t>SCVirtualDVDDrive</a:t>
            </a:r>
            <a:endParaRPr lang="en-US" sz="800" dirty="0"/>
          </a:p>
          <a:p>
            <a:r>
              <a:rPr lang="en-US" sz="800" dirty="0">
                <a:hlinkClick r:id="rId159" tooltip="Remove-SCVirtualFloppyDisk"/>
              </a:rPr>
              <a:t>Remove-</a:t>
            </a:r>
            <a:r>
              <a:rPr lang="en-US" sz="800" dirty="0" err="1">
                <a:hlinkClick r:id="rId159" tooltip="Remove-SCVirtualFloppyDisk"/>
              </a:rPr>
              <a:t>SCVirtualFloppyDisk</a:t>
            </a:r>
            <a:endParaRPr lang="en-US" sz="800" dirty="0"/>
          </a:p>
          <a:p>
            <a:r>
              <a:rPr lang="en-US" sz="800" dirty="0">
                <a:hlinkClick r:id="rId160" tooltip="Remove-SCVirtualHardDisk"/>
              </a:rPr>
              <a:t>Remove-</a:t>
            </a:r>
            <a:r>
              <a:rPr lang="en-US" sz="800" dirty="0" err="1">
                <a:hlinkClick r:id="rId160" tooltip="Remove-SCVirtualHardDisk"/>
              </a:rPr>
              <a:t>SCVirtualHardDisk</a:t>
            </a:r>
            <a:endParaRPr lang="en-US" sz="800" dirty="0"/>
          </a:p>
          <a:p>
            <a:r>
              <a:rPr lang="en-US" sz="800" dirty="0">
                <a:hlinkClick r:id="rId161" tooltip="Remove-SCVirtualizationManager"/>
              </a:rPr>
              <a:t>Remove-</a:t>
            </a:r>
            <a:r>
              <a:rPr lang="en-US" sz="800" dirty="0" err="1">
                <a:hlinkClick r:id="rId161" tooltip="Remove-SCVirtualizationManager"/>
              </a:rPr>
              <a:t>SCVirtualizationManager</a:t>
            </a:r>
            <a:endParaRPr lang="en-US" sz="800" dirty="0"/>
          </a:p>
          <a:p>
            <a:r>
              <a:rPr lang="en-US" sz="800" dirty="0">
                <a:hlinkClick r:id="rId162" tooltip="Remove-SCVirtualMachine"/>
              </a:rPr>
              <a:t>Remove-</a:t>
            </a:r>
            <a:r>
              <a:rPr lang="en-US" sz="800" dirty="0" err="1">
                <a:hlinkClick r:id="rId162" tooltip="Remove-SCVirtualMachine"/>
              </a:rPr>
              <a:t>SCVirtualMachine</a:t>
            </a:r>
            <a:endParaRPr lang="en-US" sz="800" dirty="0"/>
          </a:p>
          <a:p>
            <a:r>
              <a:rPr lang="en-US" sz="800" dirty="0">
                <a:hlinkClick r:id="rId163" tooltip="Remove-SCVirtualNetwork"/>
              </a:rPr>
              <a:t>Remove-</a:t>
            </a:r>
            <a:r>
              <a:rPr lang="en-US" sz="800" dirty="0" err="1">
                <a:hlinkClick r:id="rId163" tooltip="Remove-SCVirtualNetwork"/>
              </a:rPr>
              <a:t>SCVirtualNetwork</a:t>
            </a:r>
            <a:endParaRPr lang="en-US" sz="800" dirty="0"/>
          </a:p>
          <a:p>
            <a:r>
              <a:rPr lang="en-US" sz="800" dirty="0">
                <a:hlinkClick r:id="rId164" tooltip="Remove-SCVirtualNetworkAdapter"/>
              </a:rPr>
              <a:t>Remove-</a:t>
            </a:r>
            <a:r>
              <a:rPr lang="en-US" sz="800" dirty="0" err="1">
                <a:hlinkClick r:id="rId164" tooltip="Remove-SCVirtualNetworkAdapter"/>
              </a:rPr>
              <a:t>SCVirtualNetworkAdapter</a:t>
            </a:r>
            <a:endParaRPr lang="en-US" sz="800" dirty="0"/>
          </a:p>
          <a:p>
            <a:r>
              <a:rPr lang="en-US" sz="800" dirty="0">
                <a:hlinkClick r:id="rId165" tooltip="Remove-SCVirtualNetworkAdapterNativePortProfile"/>
              </a:rPr>
              <a:t>Remove-</a:t>
            </a:r>
            <a:r>
              <a:rPr lang="en-US" sz="800" dirty="0" err="1">
                <a:hlinkClick r:id="rId165" tooltip="Remove-SCVirtualNetworkAdapterNativePortProfile"/>
              </a:rPr>
              <a:t>SCVirtualNetworkAdapterNativePortProfile</a:t>
            </a:r>
            <a:endParaRPr lang="en-US" sz="800" dirty="0"/>
          </a:p>
          <a:p>
            <a:r>
              <a:rPr lang="en-US" sz="800" dirty="0">
                <a:hlinkClick r:id="rId166" tooltip="Remove-SCVirtualNetworkAdapterPortProfileSet"/>
              </a:rPr>
              <a:t>Remove-</a:t>
            </a:r>
            <a:r>
              <a:rPr lang="en-US" sz="800" dirty="0" err="1">
                <a:hlinkClick r:id="rId166" tooltip="Remove-SCVirtualNetworkAdapterPortProfileSet"/>
              </a:rPr>
              <a:t>SCVirtualNetworkAdapterPortProfileSet</a:t>
            </a:r>
            <a:endParaRPr lang="en-US" sz="800" dirty="0"/>
          </a:p>
          <a:p>
            <a:r>
              <a:rPr lang="en-US" sz="800" dirty="0">
                <a:hlinkClick r:id="rId167" tooltip="Remove-SCVirtualScsiAdapter"/>
              </a:rPr>
              <a:t>Remove-</a:t>
            </a:r>
            <a:r>
              <a:rPr lang="en-US" sz="800" dirty="0" err="1">
                <a:hlinkClick r:id="rId167" tooltip="Remove-SCVirtualScsiAdapter"/>
              </a:rPr>
              <a:t>SCVirtualScsiAdapter</a:t>
            </a:r>
            <a:endParaRPr lang="en-US" sz="800" dirty="0"/>
          </a:p>
          <a:p>
            <a:r>
              <a:rPr lang="en-US" sz="800" dirty="0">
                <a:hlinkClick r:id="rId168" tooltip="Remove-SCVirtualSwitchExtensionManager"/>
              </a:rPr>
              <a:t>Remove-</a:t>
            </a:r>
            <a:r>
              <a:rPr lang="en-US" sz="800" dirty="0" err="1">
                <a:hlinkClick r:id="rId168" tooltip="Remove-SCVirtualSwitchExtensionManager"/>
              </a:rPr>
              <a:t>SCVirtualSwitchExtensionManager</a:t>
            </a:r>
            <a:endParaRPr lang="en-US" sz="800" dirty="0"/>
          </a:p>
          <a:p>
            <a:r>
              <a:rPr lang="en-US" sz="800" dirty="0">
                <a:hlinkClick r:id="rId169" tooltip="Remove-SCVMCheckpoint"/>
              </a:rPr>
              <a:t>Remove-</a:t>
            </a:r>
            <a:r>
              <a:rPr lang="en-US" sz="800" dirty="0" err="1">
                <a:hlinkClick r:id="rId169" tooltip="Remove-SCVMCheckpoint"/>
              </a:rPr>
              <a:t>SCVMCheckpoint</a:t>
            </a:r>
            <a:endParaRPr lang="en-US" sz="800" dirty="0"/>
          </a:p>
          <a:p>
            <a:r>
              <a:rPr lang="en-US" sz="800" dirty="0">
                <a:hlinkClick r:id="rId170" tooltip="Remove-SCVMConfiguration"/>
              </a:rPr>
              <a:t>Remove-</a:t>
            </a:r>
            <a:r>
              <a:rPr lang="en-US" sz="800" dirty="0" err="1">
                <a:hlinkClick r:id="rId170" tooltip="Remove-SCVMConfiguration"/>
              </a:rPr>
              <a:t>SCVMConfiguration</a:t>
            </a:r>
            <a:endParaRPr lang="en-US" sz="800" dirty="0"/>
          </a:p>
          <a:p>
            <a:r>
              <a:rPr lang="en-US" sz="800" dirty="0">
                <a:hlinkClick r:id="rId171" tooltip="Remove-SCVMHost"/>
              </a:rPr>
              <a:t>Remove-</a:t>
            </a:r>
            <a:r>
              <a:rPr lang="en-US" sz="800" dirty="0" err="1">
                <a:hlinkClick r:id="rId171" tooltip="Remove-SCVMHost"/>
              </a:rPr>
              <a:t>SCVMHost</a:t>
            </a:r>
            <a:endParaRPr lang="en-US" sz="800" dirty="0"/>
          </a:p>
          <a:p>
            <a:r>
              <a:rPr lang="en-US" sz="800" dirty="0">
                <a:hlinkClick r:id="rId172" tooltip="Remove-SCVMHostCluster"/>
              </a:rPr>
              <a:t>Remove-</a:t>
            </a:r>
            <a:r>
              <a:rPr lang="en-US" sz="800" dirty="0" err="1">
                <a:hlinkClick r:id="rId172" tooltip="Remove-SCVMHostCluster"/>
              </a:rPr>
              <a:t>SCVMHostCluster</a:t>
            </a:r>
            <a:endParaRPr lang="en-US" sz="800" dirty="0"/>
          </a:p>
          <a:p>
            <a:r>
              <a:rPr lang="en-US" sz="800" dirty="0">
                <a:hlinkClick r:id="rId173" tooltip="Remove-SCVMHostGroup"/>
              </a:rPr>
              <a:t>Remove-</a:t>
            </a:r>
            <a:r>
              <a:rPr lang="en-US" sz="800" dirty="0" err="1">
                <a:hlinkClick r:id="rId173" tooltip="Remove-SCVMHostGroup"/>
              </a:rPr>
              <a:t>SCVMHostGroup</a:t>
            </a:r>
            <a:endParaRPr lang="en-US" sz="800" dirty="0"/>
          </a:p>
          <a:p>
            <a:r>
              <a:rPr lang="en-US" sz="800" dirty="0">
                <a:hlinkClick r:id="rId174" tooltip="Remove-SCVMHostNetworkAdapter"/>
              </a:rPr>
              <a:t>Remove-</a:t>
            </a:r>
            <a:r>
              <a:rPr lang="en-US" sz="800" dirty="0" err="1">
                <a:hlinkClick r:id="rId174" tooltip="Remove-SCVMHostNetworkAdapter"/>
              </a:rPr>
              <a:t>SCVMHostNetworkAdapter</a:t>
            </a:r>
            <a:endParaRPr lang="en-US" sz="800" dirty="0"/>
          </a:p>
          <a:p>
            <a:r>
              <a:rPr lang="en-US" sz="800" dirty="0">
                <a:hlinkClick r:id="rId175" tooltip="Remove-SCVMHostNetworkAdapterProfile"/>
              </a:rPr>
              <a:t>Remove-</a:t>
            </a:r>
            <a:r>
              <a:rPr lang="en-US" sz="800" dirty="0" err="1">
                <a:hlinkClick r:id="rId175" tooltip="Remove-SCVMHostNetworkAdapterProfile"/>
              </a:rPr>
              <a:t>SCVMHostNetworkAdapterProfile</a:t>
            </a:r>
            <a:endParaRPr lang="en-US" sz="800" dirty="0"/>
          </a:p>
          <a:p>
            <a:r>
              <a:rPr lang="en-US" sz="800" dirty="0">
                <a:hlinkClick r:id="rId176" tooltip="Remove-SCVMHostProfile"/>
              </a:rPr>
              <a:t>Remove-</a:t>
            </a:r>
            <a:r>
              <a:rPr lang="en-US" sz="800" dirty="0" err="1">
                <a:hlinkClick r:id="rId176" tooltip="Remove-SCVMHostProfile"/>
              </a:rPr>
              <a:t>SCVMHostProfile</a:t>
            </a:r>
            <a:endParaRPr lang="en-US" sz="800" dirty="0"/>
          </a:p>
          <a:p>
            <a:r>
              <a:rPr lang="en-US" sz="800" dirty="0">
                <a:hlinkClick r:id="rId177" tooltip="Remove-SCVMNetwork"/>
              </a:rPr>
              <a:t>Remove-</a:t>
            </a:r>
            <a:r>
              <a:rPr lang="en-US" sz="800" dirty="0" err="1">
                <a:hlinkClick r:id="rId177" tooltip="Remove-SCVMNetwork"/>
              </a:rPr>
              <a:t>SCVMNetwork</a:t>
            </a:r>
            <a:endParaRPr lang="en-US" sz="800" dirty="0"/>
          </a:p>
          <a:p>
            <a:r>
              <a:rPr lang="en-US" sz="800" dirty="0">
                <a:hlinkClick r:id="rId178" tooltip="Remove-SCVMNetworkGateway"/>
              </a:rPr>
              <a:t>Remove-</a:t>
            </a:r>
            <a:r>
              <a:rPr lang="en-US" sz="800" dirty="0" err="1">
                <a:hlinkClick r:id="rId178" tooltip="Remove-SCVMNetworkGateway"/>
              </a:rPr>
              <a:t>SCVMNetworkGateway</a:t>
            </a:r>
            <a:endParaRPr lang="en-US" sz="800" dirty="0"/>
          </a:p>
          <a:p>
            <a:r>
              <a:rPr lang="en-US" sz="800" dirty="0">
                <a:hlinkClick r:id="rId179" tooltip="Remove-SCVMSubnet"/>
              </a:rPr>
              <a:t>Remove-</a:t>
            </a:r>
            <a:r>
              <a:rPr lang="en-US" sz="800" dirty="0" err="1">
                <a:hlinkClick r:id="rId179" tooltip="Remove-SCVMSubnet"/>
              </a:rPr>
              <a:t>SCVMSubnet</a:t>
            </a:r>
            <a:endParaRPr lang="en-US" sz="800" dirty="0"/>
          </a:p>
          <a:p>
            <a:r>
              <a:rPr lang="en-US" sz="800" dirty="0">
                <a:hlinkClick r:id="rId180" tooltip="Remove-SCVMTemplate"/>
              </a:rPr>
              <a:t>Remove-</a:t>
            </a:r>
            <a:r>
              <a:rPr lang="en-US" sz="800" dirty="0" err="1">
                <a:hlinkClick r:id="rId180" tooltip="Remove-SCVMTemplate"/>
              </a:rPr>
              <a:t>SCVMTemplate</a:t>
            </a:r>
            <a:endParaRPr lang="en-US" sz="800" dirty="0"/>
          </a:p>
          <a:p>
            <a:r>
              <a:rPr lang="en-US" sz="800" dirty="0" smtClean="0">
                <a:hlinkClick r:id="rId181" tooltip="Remove-SCVMXComputerConfiguration"/>
              </a:rPr>
              <a:t>Remove-</a:t>
            </a:r>
            <a:r>
              <a:rPr lang="en-US" sz="800" dirty="0" err="1" smtClean="0">
                <a:hlinkClick r:id="rId181" tooltip="Remove-SCVMXComputerConfiguration"/>
              </a:rPr>
              <a:t>SCVMXComputerConfiguration</a:t>
            </a:r>
            <a:endParaRPr lang="en-US" sz="800" dirty="0" smtClean="0"/>
          </a:p>
          <a:p>
            <a:r>
              <a:rPr lang="en-US" sz="800" dirty="0">
                <a:hlinkClick r:id="rId182" tooltip="Remove-SCVPNConnection"/>
              </a:rPr>
              <a:t>Remove-</a:t>
            </a:r>
            <a:r>
              <a:rPr lang="en-US" sz="800" dirty="0" err="1">
                <a:hlinkClick r:id="rId182" tooltip="Remove-SCVPNConnection"/>
              </a:rPr>
              <a:t>SCVPNConnection</a:t>
            </a:r>
            <a:endParaRPr lang="en-US" sz="800" dirty="0"/>
          </a:p>
          <a:p>
            <a:endParaRPr lang="en-US" sz="800" dirty="0"/>
          </a:p>
        </p:txBody>
      </p:sp>
      <p:sp>
        <p:nvSpPr>
          <p:cNvPr id="3" name="Title 2"/>
          <p:cNvSpPr>
            <a:spLocks noGrp="1"/>
          </p:cNvSpPr>
          <p:nvPr>
            <p:ph type="title"/>
          </p:nvPr>
        </p:nvSpPr>
        <p:spPr/>
        <p:txBody>
          <a:bodyPr/>
          <a:lstStyle/>
          <a:p>
            <a:r>
              <a:rPr lang="en-US" dirty="0" smtClean="0"/>
              <a:t>PS &gt; Virtual Machine Manager (2 of 3)</a:t>
            </a:r>
            <a:endParaRPr lang="en-US" dirty="0"/>
          </a:p>
        </p:txBody>
      </p:sp>
    </p:spTree>
    <p:extLst>
      <p:ext uri="{BB962C8B-B14F-4D97-AF65-F5344CB8AC3E}">
        <p14:creationId xmlns:p14="http://schemas.microsoft.com/office/powerpoint/2010/main" val="356719269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3"/>
            <a:ext cx="11887200" cy="5393335"/>
          </a:xfrm>
        </p:spPr>
        <p:txBody>
          <a:bodyPr numCol="5"/>
          <a:lstStyle/>
          <a:p>
            <a:r>
              <a:rPr lang="en-US" sz="1000" dirty="0">
                <a:hlinkClick r:id="rId2" tooltip="Repair-SCStorageFileShare"/>
              </a:rPr>
              <a:t>Repair-</a:t>
            </a:r>
            <a:r>
              <a:rPr lang="en-US" sz="1000" dirty="0" err="1">
                <a:hlinkClick r:id="rId2" tooltip="Repair-SCStorageFileShare"/>
              </a:rPr>
              <a:t>SCStorageFileShare</a:t>
            </a:r>
            <a:endParaRPr lang="en-US" sz="1000" dirty="0"/>
          </a:p>
          <a:p>
            <a:r>
              <a:rPr lang="en-US" sz="1000" dirty="0">
                <a:hlinkClick r:id="rId3" tooltip="Repair-SCVirtualMachine"/>
              </a:rPr>
              <a:t>Repair-</a:t>
            </a:r>
            <a:r>
              <a:rPr lang="en-US" sz="1000" dirty="0" err="1">
                <a:hlinkClick r:id="rId3" tooltip="Repair-SCVirtualMachine"/>
              </a:rPr>
              <a:t>SCVirtualMachine</a:t>
            </a:r>
            <a:endParaRPr lang="en-US" sz="1000" dirty="0"/>
          </a:p>
          <a:p>
            <a:r>
              <a:rPr lang="en-US" sz="1000" dirty="0">
                <a:hlinkClick r:id="rId4" tooltip="Repair-SCVirtualNetwork"/>
              </a:rPr>
              <a:t>Repair-</a:t>
            </a:r>
            <a:r>
              <a:rPr lang="en-US" sz="1000" dirty="0" err="1">
                <a:hlinkClick r:id="rId4" tooltip="Repair-SCVirtualNetwork"/>
              </a:rPr>
              <a:t>SCVirtualNetwork</a:t>
            </a:r>
            <a:endParaRPr lang="en-US" sz="1000" dirty="0"/>
          </a:p>
          <a:p>
            <a:r>
              <a:rPr lang="en-US" sz="1000" dirty="0">
                <a:hlinkClick r:id="rId5" tooltip="Repair-SCVirtualNetworkAdapter"/>
              </a:rPr>
              <a:t>Repair-</a:t>
            </a:r>
            <a:r>
              <a:rPr lang="en-US" sz="1000" dirty="0" err="1">
                <a:hlinkClick r:id="rId5" tooltip="Repair-SCVirtualNetworkAdapter"/>
              </a:rPr>
              <a:t>SCVirtualNetworkAdapter</a:t>
            </a:r>
            <a:endParaRPr lang="en-US" sz="1000" dirty="0"/>
          </a:p>
          <a:p>
            <a:r>
              <a:rPr lang="en-US" sz="1000" dirty="0">
                <a:hlinkClick r:id="rId6" tooltip="Repair-SCVMHost"/>
              </a:rPr>
              <a:t>Repair-</a:t>
            </a:r>
            <a:r>
              <a:rPr lang="en-US" sz="1000" dirty="0" err="1">
                <a:hlinkClick r:id="rId6" tooltip="Repair-SCVMHost"/>
              </a:rPr>
              <a:t>SCVMHost</a:t>
            </a:r>
            <a:endParaRPr lang="en-US" sz="1000" dirty="0"/>
          </a:p>
          <a:p>
            <a:r>
              <a:rPr lang="en-US" sz="1000" dirty="0">
                <a:hlinkClick r:id="rId7" tooltip="Reset-SCPROMonitorState"/>
              </a:rPr>
              <a:t>Reset-</a:t>
            </a:r>
            <a:r>
              <a:rPr lang="en-US" sz="1000" dirty="0" err="1">
                <a:hlinkClick r:id="rId7" tooltip="Reset-SCPROMonitorState"/>
              </a:rPr>
              <a:t>SCPROMonitorState</a:t>
            </a:r>
            <a:endParaRPr lang="en-US" sz="1000" dirty="0"/>
          </a:p>
          <a:p>
            <a:r>
              <a:rPr lang="en-US" sz="1000" dirty="0">
                <a:hlinkClick r:id="rId8" tooltip="Reset-SCVirtualMachine"/>
              </a:rPr>
              <a:t>Reset-</a:t>
            </a:r>
            <a:r>
              <a:rPr lang="en-US" sz="1000" dirty="0" err="1">
                <a:hlinkClick r:id="rId8" tooltip="Reset-SCVirtualMachine"/>
              </a:rPr>
              <a:t>SCVirtualMachine</a:t>
            </a:r>
            <a:endParaRPr lang="en-US" sz="1000" dirty="0"/>
          </a:p>
          <a:p>
            <a:r>
              <a:rPr lang="en-US" sz="1000" dirty="0">
                <a:hlinkClick r:id="rId9" tooltip="Resolve-SCServiceTemplate"/>
              </a:rPr>
              <a:t>Resolve-</a:t>
            </a:r>
            <a:r>
              <a:rPr lang="en-US" sz="1000" dirty="0" err="1">
                <a:hlinkClick r:id="rId9" tooltip="Resolve-SCServiceTemplate"/>
              </a:rPr>
              <a:t>SCServiceTemplate</a:t>
            </a:r>
            <a:endParaRPr lang="en-US" sz="1000" dirty="0"/>
          </a:p>
          <a:p>
            <a:r>
              <a:rPr lang="en-US" sz="1000" dirty="0">
                <a:hlinkClick r:id="rId10" tooltip="Restart-SCJob"/>
              </a:rPr>
              <a:t>Restart-</a:t>
            </a:r>
            <a:r>
              <a:rPr lang="en-US" sz="1000" dirty="0" err="1">
                <a:hlinkClick r:id="rId10" tooltip="Restart-SCJob"/>
              </a:rPr>
              <a:t>SCJob</a:t>
            </a:r>
            <a:endParaRPr lang="en-US" sz="1000" dirty="0"/>
          </a:p>
          <a:p>
            <a:r>
              <a:rPr lang="en-US" sz="1000" dirty="0">
                <a:hlinkClick r:id="rId11" tooltip="Restart-SCVMHost"/>
              </a:rPr>
              <a:t>Restart-</a:t>
            </a:r>
            <a:r>
              <a:rPr lang="en-US" sz="1000" dirty="0" err="1">
                <a:hlinkClick r:id="rId11" tooltip="Restart-SCVMHost"/>
              </a:rPr>
              <a:t>SCVMHost</a:t>
            </a:r>
            <a:endParaRPr lang="en-US" sz="1000" dirty="0"/>
          </a:p>
          <a:p>
            <a:r>
              <a:rPr lang="en-US" sz="1000" dirty="0">
                <a:hlinkClick r:id="rId12" tooltip="Restore-SCVMCheckpoint"/>
              </a:rPr>
              <a:t>Restore-</a:t>
            </a:r>
            <a:r>
              <a:rPr lang="en-US" sz="1000" dirty="0" err="1">
                <a:hlinkClick r:id="rId12" tooltip="Restore-SCVMCheckpoint"/>
              </a:rPr>
              <a:t>SCVMCheckpoint</a:t>
            </a:r>
            <a:endParaRPr lang="en-US" sz="1000" dirty="0"/>
          </a:p>
          <a:p>
            <a:r>
              <a:rPr lang="en-US" sz="1000" dirty="0">
                <a:hlinkClick r:id="rId13" tooltip="Resume-SCService"/>
              </a:rPr>
              <a:t>Resume-</a:t>
            </a:r>
            <a:r>
              <a:rPr lang="en-US" sz="1000" dirty="0" err="1">
                <a:hlinkClick r:id="rId13" tooltip="Resume-SCService"/>
              </a:rPr>
              <a:t>SCService</a:t>
            </a:r>
            <a:endParaRPr lang="en-US" sz="1000" dirty="0"/>
          </a:p>
          <a:p>
            <a:r>
              <a:rPr lang="en-US" sz="1000" dirty="0">
                <a:hlinkClick r:id="rId14" tooltip="Resume-SCVirtualMachine"/>
              </a:rPr>
              <a:t>Resume-</a:t>
            </a:r>
            <a:r>
              <a:rPr lang="en-US" sz="1000" dirty="0" err="1">
                <a:hlinkClick r:id="rId14" tooltip="Resume-SCVirtualMachine"/>
              </a:rPr>
              <a:t>SCVirtualMachine</a:t>
            </a:r>
            <a:endParaRPr lang="en-US" sz="1000" dirty="0"/>
          </a:p>
          <a:p>
            <a:r>
              <a:rPr lang="en-US" sz="1000" dirty="0">
                <a:hlinkClick r:id="rId15" tooltip="Revoke-SCIPAddress"/>
              </a:rPr>
              <a:t>Revoke-</a:t>
            </a:r>
            <a:r>
              <a:rPr lang="en-US" sz="1000" dirty="0" err="1">
                <a:hlinkClick r:id="rId15" tooltip="Revoke-SCIPAddress"/>
              </a:rPr>
              <a:t>SCIPAddress</a:t>
            </a:r>
            <a:endParaRPr lang="en-US" sz="1000" dirty="0"/>
          </a:p>
          <a:p>
            <a:r>
              <a:rPr lang="en-US" sz="1000" dirty="0">
                <a:hlinkClick r:id="rId16" tooltip="Revoke-SCMACAddress"/>
              </a:rPr>
              <a:t>Revoke-</a:t>
            </a:r>
            <a:r>
              <a:rPr lang="en-US" sz="1000" dirty="0" err="1">
                <a:hlinkClick r:id="rId16" tooltip="Revoke-SCMACAddress"/>
              </a:rPr>
              <a:t>SCMACAddress</a:t>
            </a:r>
            <a:endParaRPr lang="en-US" sz="1000" dirty="0"/>
          </a:p>
          <a:p>
            <a:r>
              <a:rPr lang="en-US" sz="1000" dirty="0">
                <a:hlinkClick r:id="rId17" tooltip="Revoke-SCResource"/>
              </a:rPr>
              <a:t>Revoke-</a:t>
            </a:r>
            <a:r>
              <a:rPr lang="en-US" sz="1000" dirty="0" err="1">
                <a:hlinkClick r:id="rId17" tooltip="Revoke-SCResource"/>
              </a:rPr>
              <a:t>SCResource</a:t>
            </a:r>
            <a:endParaRPr lang="en-US" sz="1000" dirty="0"/>
          </a:p>
          <a:p>
            <a:r>
              <a:rPr lang="en-US" sz="1000" dirty="0">
                <a:hlinkClick r:id="rId18" tooltip="Save-SCVirtualMachine"/>
              </a:rPr>
              <a:t>Save-</a:t>
            </a:r>
            <a:r>
              <a:rPr lang="en-US" sz="1000" dirty="0" err="1">
                <a:hlinkClick r:id="rId18" tooltip="Save-SCVirtualMachine"/>
              </a:rPr>
              <a:t>SCVirtualMachine</a:t>
            </a:r>
            <a:endParaRPr lang="en-US" sz="1000" dirty="0"/>
          </a:p>
          <a:p>
            <a:r>
              <a:rPr lang="en-US" sz="1000" dirty="0">
                <a:hlinkClick r:id="rId19" tooltip="Set-SCApplicationDeployment"/>
              </a:rPr>
              <a:t>Set-</a:t>
            </a:r>
            <a:r>
              <a:rPr lang="en-US" sz="1000" dirty="0" err="1">
                <a:hlinkClick r:id="rId19" tooltip="Set-SCApplicationDeployment"/>
              </a:rPr>
              <a:t>SCApplicationDeployment</a:t>
            </a:r>
            <a:endParaRPr lang="en-US" sz="1000" dirty="0"/>
          </a:p>
          <a:p>
            <a:r>
              <a:rPr lang="en-US" sz="1000" dirty="0">
                <a:hlinkClick r:id="rId20" tooltip="Set-SCApplicationHostTemplate"/>
              </a:rPr>
              <a:t>Set-</a:t>
            </a:r>
            <a:r>
              <a:rPr lang="en-US" sz="1000" dirty="0" err="1">
                <a:hlinkClick r:id="rId20" tooltip="Set-SCApplicationHostTemplate"/>
              </a:rPr>
              <a:t>SCApplicationHostTemplate</a:t>
            </a:r>
            <a:endParaRPr lang="en-US" sz="1000" dirty="0"/>
          </a:p>
          <a:p>
            <a:r>
              <a:rPr lang="en-US" sz="1000" dirty="0">
                <a:hlinkClick r:id="rId21" tooltip="Set-SCApplicationPackage"/>
              </a:rPr>
              <a:t>Set-</a:t>
            </a:r>
            <a:r>
              <a:rPr lang="en-US" sz="1000" dirty="0" err="1">
                <a:hlinkClick r:id="rId21" tooltip="Set-SCApplicationPackage"/>
              </a:rPr>
              <a:t>SCApplicationPackage</a:t>
            </a:r>
            <a:endParaRPr lang="en-US" sz="1000" dirty="0"/>
          </a:p>
          <a:p>
            <a:r>
              <a:rPr lang="en-US" sz="1000" dirty="0">
                <a:hlinkClick r:id="rId22" tooltip="Set-SCApplicationProfile"/>
              </a:rPr>
              <a:t>Set-</a:t>
            </a:r>
            <a:r>
              <a:rPr lang="en-US" sz="1000" dirty="0" err="1">
                <a:hlinkClick r:id="rId22" tooltip="Set-SCApplicationProfile"/>
              </a:rPr>
              <a:t>SCApplicationProfile</a:t>
            </a:r>
            <a:endParaRPr lang="en-US" sz="1000" dirty="0"/>
          </a:p>
          <a:p>
            <a:r>
              <a:rPr lang="en-US" sz="1000" dirty="0">
                <a:hlinkClick r:id="rId23" tooltip="Set-SCApplicationSetting"/>
              </a:rPr>
              <a:t>Set-</a:t>
            </a:r>
            <a:r>
              <a:rPr lang="en-US" sz="1000" dirty="0" err="1">
                <a:hlinkClick r:id="rId23" tooltip="Set-SCApplicationSetting"/>
              </a:rPr>
              <a:t>SCApplicationSetting</a:t>
            </a:r>
            <a:endParaRPr lang="en-US" sz="1000" dirty="0"/>
          </a:p>
          <a:p>
            <a:r>
              <a:rPr lang="en-US" sz="1000" dirty="0">
                <a:hlinkClick r:id="rId24" tooltip="Set-SCBaseline"/>
              </a:rPr>
              <a:t>Set-</a:t>
            </a:r>
            <a:r>
              <a:rPr lang="en-US" sz="1000" dirty="0" err="1">
                <a:hlinkClick r:id="rId24" tooltip="Set-SCBaseline"/>
              </a:rPr>
              <a:t>SCBaseline</a:t>
            </a:r>
            <a:endParaRPr lang="en-US" sz="1000" dirty="0"/>
          </a:p>
          <a:p>
            <a:r>
              <a:rPr lang="en-US" sz="1000" dirty="0">
                <a:hlinkClick r:id="rId25" tooltip="Set-SCCapabilityProfile"/>
              </a:rPr>
              <a:t>Set-</a:t>
            </a:r>
            <a:r>
              <a:rPr lang="en-US" sz="1000" dirty="0" err="1">
                <a:hlinkClick r:id="rId25" tooltip="Set-SCCapabilityProfile"/>
              </a:rPr>
              <a:t>SCCapabilityProfile</a:t>
            </a:r>
            <a:endParaRPr lang="en-US" sz="1000" dirty="0"/>
          </a:p>
          <a:p>
            <a:r>
              <a:rPr lang="en-US" sz="1000" dirty="0">
                <a:hlinkClick r:id="rId26" tooltip="Set-SCCloud"/>
              </a:rPr>
              <a:t>Set-</a:t>
            </a:r>
            <a:r>
              <a:rPr lang="en-US" sz="1000" dirty="0" err="1">
                <a:hlinkClick r:id="rId26" tooltip="Set-SCCloud"/>
              </a:rPr>
              <a:t>SCCloud</a:t>
            </a:r>
            <a:endParaRPr lang="en-US" sz="1000" dirty="0"/>
          </a:p>
          <a:p>
            <a:r>
              <a:rPr lang="en-US" sz="1000" dirty="0">
                <a:hlinkClick r:id="rId27" tooltip="Set-SCCloudCapacity"/>
              </a:rPr>
              <a:t>Set-</a:t>
            </a:r>
            <a:r>
              <a:rPr lang="en-US" sz="1000" dirty="0" err="1">
                <a:hlinkClick r:id="rId27" tooltip="Set-SCCloudCapacity"/>
              </a:rPr>
              <a:t>SCCloudCapacity</a:t>
            </a:r>
            <a:endParaRPr lang="en-US" sz="1000" dirty="0"/>
          </a:p>
          <a:p>
            <a:r>
              <a:rPr lang="en-US" sz="1000" dirty="0">
                <a:hlinkClick r:id="rId28" tooltip="Set-SCComplianceStatus"/>
              </a:rPr>
              <a:t>Set-</a:t>
            </a:r>
            <a:r>
              <a:rPr lang="en-US" sz="1000" dirty="0" err="1">
                <a:hlinkClick r:id="rId28" tooltip="Set-SCComplianceStatus"/>
              </a:rPr>
              <a:t>SCComplianceStatus</a:t>
            </a:r>
            <a:endParaRPr lang="en-US" sz="1000" dirty="0"/>
          </a:p>
          <a:p>
            <a:r>
              <a:rPr lang="en-US" sz="1000" dirty="0">
                <a:hlinkClick r:id="rId29" tooltip="Set-SCComputerTier"/>
              </a:rPr>
              <a:t>Set-</a:t>
            </a:r>
            <a:r>
              <a:rPr lang="en-US" sz="1000" dirty="0" err="1">
                <a:hlinkClick r:id="rId29" tooltip="Set-SCComputerTier"/>
              </a:rPr>
              <a:t>SCComputerTier</a:t>
            </a:r>
            <a:endParaRPr lang="en-US" sz="1000" dirty="0"/>
          </a:p>
          <a:p>
            <a:r>
              <a:rPr lang="en-US" sz="1000" dirty="0">
                <a:hlinkClick r:id="rId30" tooltip="Set-SCComputerTierConfiguration"/>
              </a:rPr>
              <a:t>Set-</a:t>
            </a:r>
            <a:r>
              <a:rPr lang="en-US" sz="1000" dirty="0" err="1">
                <a:hlinkClick r:id="rId30" tooltip="Set-SCComputerTierConfiguration"/>
              </a:rPr>
              <a:t>SCComputerTierConfiguration</a:t>
            </a:r>
            <a:endParaRPr lang="en-US" sz="1000" dirty="0"/>
          </a:p>
          <a:p>
            <a:r>
              <a:rPr lang="en-US" sz="1000" dirty="0">
                <a:hlinkClick r:id="rId31" tooltip="Set-SCComputerTierTemplate"/>
              </a:rPr>
              <a:t>Set-</a:t>
            </a:r>
            <a:r>
              <a:rPr lang="en-US" sz="1000" dirty="0" err="1">
                <a:hlinkClick r:id="rId31" tooltip="Set-SCComputerTierTemplate"/>
              </a:rPr>
              <a:t>SCComputerTierTemplate</a:t>
            </a:r>
            <a:endParaRPr lang="en-US" sz="1000" dirty="0"/>
          </a:p>
          <a:p>
            <a:r>
              <a:rPr lang="en-US" sz="1000" dirty="0">
                <a:hlinkClick r:id="rId32" tooltip="Set-SCCustomPlacementRule"/>
              </a:rPr>
              <a:t>Set-</a:t>
            </a:r>
            <a:r>
              <a:rPr lang="en-US" sz="1000" dirty="0" err="1">
                <a:hlinkClick r:id="rId32" tooltip="Set-SCCustomPlacementRule"/>
              </a:rPr>
              <a:t>SCCustomPlacementRule</a:t>
            </a:r>
            <a:endParaRPr lang="en-US" sz="1000" dirty="0"/>
          </a:p>
          <a:p>
            <a:r>
              <a:rPr lang="en-US" sz="1000" dirty="0">
                <a:hlinkClick r:id="rId33" tooltip="Set-SCCustomProperty"/>
              </a:rPr>
              <a:t>Set-</a:t>
            </a:r>
            <a:r>
              <a:rPr lang="en-US" sz="1000" dirty="0" err="1">
                <a:hlinkClick r:id="rId33" tooltip="Set-SCCustomProperty"/>
              </a:rPr>
              <a:t>SCCustomProperty</a:t>
            </a:r>
            <a:endParaRPr lang="en-US" sz="1000" dirty="0"/>
          </a:p>
          <a:p>
            <a:r>
              <a:rPr lang="en-US" sz="1000" dirty="0">
                <a:hlinkClick r:id="rId34" tooltip="Set-SCCustomPropertyValue"/>
              </a:rPr>
              <a:t>Set-</a:t>
            </a:r>
            <a:r>
              <a:rPr lang="en-US" sz="1000" dirty="0" err="1">
                <a:hlinkClick r:id="rId34" tooltip="Set-SCCustomPropertyValue"/>
              </a:rPr>
              <a:t>SCCustomPropertyValue</a:t>
            </a:r>
            <a:endParaRPr lang="en-US" sz="1000" dirty="0"/>
          </a:p>
          <a:p>
            <a:r>
              <a:rPr lang="en-US" sz="1000" dirty="0">
                <a:hlinkClick r:id="rId35" tooltip="Set-SCCustomResource"/>
              </a:rPr>
              <a:t>Set-</a:t>
            </a:r>
            <a:r>
              <a:rPr lang="en-US" sz="1000" dirty="0" err="1">
                <a:hlinkClick r:id="rId35" tooltip="Set-SCCustomResource"/>
              </a:rPr>
              <a:t>SCCustomResource</a:t>
            </a:r>
            <a:endParaRPr lang="en-US" sz="1000" dirty="0"/>
          </a:p>
          <a:p>
            <a:r>
              <a:rPr lang="en-US" sz="1000" dirty="0">
                <a:hlinkClick r:id="rId36" tooltip="Set-SCDriverPackage"/>
              </a:rPr>
              <a:t>Set-</a:t>
            </a:r>
            <a:r>
              <a:rPr lang="en-US" sz="1000" dirty="0" err="1">
                <a:hlinkClick r:id="rId36" tooltip="Set-SCDriverPackage"/>
              </a:rPr>
              <a:t>SCDriverPackage</a:t>
            </a:r>
            <a:endParaRPr lang="en-US" sz="1000" dirty="0"/>
          </a:p>
          <a:p>
            <a:r>
              <a:rPr lang="en-US" sz="1000" dirty="0">
                <a:hlinkClick r:id="rId37" tooltip="Set-SCDynamicOptimizationConfiguration"/>
              </a:rPr>
              <a:t>Set-</a:t>
            </a:r>
            <a:r>
              <a:rPr lang="en-US" sz="1000" dirty="0" err="1">
                <a:hlinkClick r:id="rId37" tooltip="Set-SCDynamicOptimizationConfiguration"/>
              </a:rPr>
              <a:t>SCDynamicOptimizationConfiguration</a:t>
            </a:r>
            <a:endParaRPr lang="en-US" sz="1000" dirty="0"/>
          </a:p>
          <a:p>
            <a:r>
              <a:rPr lang="en-US" sz="1000" dirty="0">
                <a:hlinkClick r:id="rId38" tooltip="Set-SCExternalJob"/>
              </a:rPr>
              <a:t>Set-</a:t>
            </a:r>
            <a:r>
              <a:rPr lang="en-US" sz="1000" dirty="0" err="1">
                <a:hlinkClick r:id="rId38" tooltip="Set-SCExternalJob"/>
              </a:rPr>
              <a:t>SCExternalJob</a:t>
            </a:r>
            <a:endParaRPr lang="en-US" sz="1000" dirty="0"/>
          </a:p>
          <a:p>
            <a:r>
              <a:rPr lang="en-US" sz="1000" dirty="0">
                <a:hlinkClick r:id="rId39" tooltip="Set-SCGuestInfo"/>
              </a:rPr>
              <a:t>Set-</a:t>
            </a:r>
            <a:r>
              <a:rPr lang="en-US" sz="1000" dirty="0" err="1">
                <a:hlinkClick r:id="rId39" tooltip="Set-SCGuestInfo"/>
              </a:rPr>
              <a:t>SCGuestInfo</a:t>
            </a:r>
            <a:endParaRPr lang="en-US" sz="1000" dirty="0"/>
          </a:p>
          <a:p>
            <a:r>
              <a:rPr lang="en-US" sz="1000" dirty="0">
                <a:hlinkClick r:id="rId40" tooltip="Set-SCGuestOSProfile"/>
              </a:rPr>
              <a:t>Set-</a:t>
            </a:r>
            <a:r>
              <a:rPr lang="en-US" sz="1000" dirty="0" err="1">
                <a:hlinkClick r:id="rId40" tooltip="Set-SCGuestOSProfile"/>
              </a:rPr>
              <a:t>SCGuestOSProfile</a:t>
            </a:r>
            <a:endParaRPr lang="en-US" sz="1000" dirty="0"/>
          </a:p>
          <a:p>
            <a:r>
              <a:rPr lang="en-US" sz="1000" dirty="0">
                <a:hlinkClick r:id="rId41" tooltip="Set-SCHardwareProfile"/>
              </a:rPr>
              <a:t>Set-</a:t>
            </a:r>
            <a:r>
              <a:rPr lang="en-US" sz="1000" dirty="0" err="1">
                <a:hlinkClick r:id="rId41" tooltip="Set-SCHardwareProfile"/>
              </a:rPr>
              <a:t>SCHardwareProfile</a:t>
            </a:r>
            <a:endParaRPr lang="en-US" sz="1000" dirty="0"/>
          </a:p>
          <a:p>
            <a:r>
              <a:rPr lang="en-US" sz="1000" dirty="0">
                <a:hlinkClick r:id="rId42" tooltip="Set-SCHostReserve"/>
              </a:rPr>
              <a:t>Set-</a:t>
            </a:r>
            <a:r>
              <a:rPr lang="en-US" sz="1000" dirty="0" err="1">
                <a:hlinkClick r:id="rId42" tooltip="Set-SCHostReserve"/>
              </a:rPr>
              <a:t>SCHostReserve</a:t>
            </a:r>
            <a:endParaRPr lang="en-US" sz="1000" dirty="0"/>
          </a:p>
          <a:p>
            <a:r>
              <a:rPr lang="en-US" sz="1000" dirty="0">
                <a:hlinkClick r:id="rId43" tooltip="Set-SCInternetSCSIHba"/>
              </a:rPr>
              <a:t>Set-</a:t>
            </a:r>
            <a:r>
              <a:rPr lang="en-US" sz="1000" dirty="0" err="1">
                <a:hlinkClick r:id="rId43" tooltip="Set-SCInternetSCSIHba"/>
              </a:rPr>
              <a:t>SCInternetSCSIHba</a:t>
            </a:r>
            <a:endParaRPr lang="en-US" sz="1000" dirty="0"/>
          </a:p>
          <a:p>
            <a:r>
              <a:rPr lang="en-US" sz="1000" dirty="0">
                <a:hlinkClick r:id="rId44" tooltip="Set-SCIPAddress"/>
              </a:rPr>
              <a:t>Set-</a:t>
            </a:r>
            <a:r>
              <a:rPr lang="en-US" sz="1000" dirty="0" err="1">
                <a:hlinkClick r:id="rId44" tooltip="Set-SCIPAddress"/>
              </a:rPr>
              <a:t>SCIPAddress</a:t>
            </a:r>
            <a:endParaRPr lang="en-US" sz="1000" dirty="0"/>
          </a:p>
          <a:p>
            <a:r>
              <a:rPr lang="en-US" sz="1000" dirty="0">
                <a:hlinkClick r:id="rId45" tooltip="Set-SCISO"/>
              </a:rPr>
              <a:t>Set-SCISO</a:t>
            </a:r>
            <a:endParaRPr lang="en-US" sz="1000" dirty="0"/>
          </a:p>
          <a:p>
            <a:r>
              <a:rPr lang="en-US" sz="1000" dirty="0">
                <a:hlinkClick r:id="rId46" tooltip="Set-SCISOConfiguration"/>
              </a:rPr>
              <a:t>Set-</a:t>
            </a:r>
            <a:r>
              <a:rPr lang="en-US" sz="1000" dirty="0" err="1">
                <a:hlinkClick r:id="rId46" tooltip="Set-SCISOConfiguration"/>
              </a:rPr>
              <a:t>SCISOConfiguration</a:t>
            </a:r>
            <a:endParaRPr lang="en-US" sz="1000" dirty="0"/>
          </a:p>
          <a:p>
            <a:r>
              <a:rPr lang="en-US" sz="1000" dirty="0">
                <a:hlinkClick r:id="rId47" tooltip="Set-SCLibraryServer"/>
              </a:rPr>
              <a:t>Set-</a:t>
            </a:r>
            <a:r>
              <a:rPr lang="en-US" sz="1000" dirty="0" err="1">
                <a:hlinkClick r:id="rId47" tooltip="Set-SCLibraryServer"/>
              </a:rPr>
              <a:t>SCLibraryServer</a:t>
            </a:r>
            <a:endParaRPr lang="en-US" sz="1000" dirty="0"/>
          </a:p>
          <a:p>
            <a:r>
              <a:rPr lang="en-US" sz="1000" dirty="0">
                <a:hlinkClick r:id="rId48" tooltip="Set-SCLibraryShare"/>
              </a:rPr>
              <a:t>Set-</a:t>
            </a:r>
            <a:r>
              <a:rPr lang="en-US" sz="1000" dirty="0" err="1">
                <a:hlinkClick r:id="rId48" tooltip="Set-SCLibraryShare"/>
              </a:rPr>
              <a:t>SCLibraryShare</a:t>
            </a:r>
            <a:endParaRPr lang="en-US" sz="1000" dirty="0"/>
          </a:p>
          <a:p>
            <a:r>
              <a:rPr lang="en-US" sz="1000" dirty="0">
                <a:hlinkClick r:id="rId49" tooltip="Set-SCLoadBalancer"/>
              </a:rPr>
              <a:t>Set-</a:t>
            </a:r>
            <a:r>
              <a:rPr lang="en-US" sz="1000" dirty="0" err="1">
                <a:hlinkClick r:id="rId49" tooltip="Set-SCLoadBalancer"/>
              </a:rPr>
              <a:t>SCLoadBalancer</a:t>
            </a:r>
            <a:endParaRPr lang="en-US" sz="1000" dirty="0"/>
          </a:p>
          <a:p>
            <a:r>
              <a:rPr lang="en-US" sz="1000" dirty="0">
                <a:hlinkClick r:id="rId50" tooltip="Set-SCLoadBalancerConfiguration"/>
              </a:rPr>
              <a:t>Set-</a:t>
            </a:r>
            <a:r>
              <a:rPr lang="en-US" sz="1000" dirty="0" err="1">
                <a:hlinkClick r:id="rId50" tooltip="Set-SCLoadBalancerConfiguration"/>
              </a:rPr>
              <a:t>SCLoadBalancerConfiguration</a:t>
            </a:r>
            <a:endParaRPr lang="en-US" sz="1000" dirty="0"/>
          </a:p>
          <a:p>
            <a:r>
              <a:rPr lang="en-US" sz="1000" dirty="0">
                <a:hlinkClick r:id="rId51" tooltip="Set-SCLoadBalancerTemplate"/>
              </a:rPr>
              <a:t>Set-</a:t>
            </a:r>
            <a:r>
              <a:rPr lang="en-US" sz="1000" dirty="0" err="1">
                <a:hlinkClick r:id="rId51" tooltip="Set-SCLoadBalancerTemplate"/>
              </a:rPr>
              <a:t>SCLoadBalancerTemplate</a:t>
            </a:r>
            <a:endParaRPr lang="en-US" sz="1000" dirty="0"/>
          </a:p>
          <a:p>
            <a:r>
              <a:rPr lang="en-US" sz="1000" dirty="0">
                <a:hlinkClick r:id="rId52" tooltip="Set-SCLoadBalancerVIPTemplate"/>
              </a:rPr>
              <a:t>Set-</a:t>
            </a:r>
            <a:r>
              <a:rPr lang="en-US" sz="1000" dirty="0" err="1">
                <a:hlinkClick r:id="rId52" tooltip="Set-SCLoadBalancerVIPTemplate"/>
              </a:rPr>
              <a:t>SCLoadBalancerVIPTemplate</a:t>
            </a:r>
            <a:endParaRPr lang="en-US" sz="1000" dirty="0"/>
          </a:p>
          <a:p>
            <a:r>
              <a:rPr lang="en-US" sz="1000" dirty="0">
                <a:hlinkClick r:id="rId53" tooltip="Set-SCLogicalNetwork"/>
              </a:rPr>
              <a:t>Set-</a:t>
            </a:r>
            <a:r>
              <a:rPr lang="en-US" sz="1000" dirty="0" err="1">
                <a:hlinkClick r:id="rId53" tooltip="Set-SCLogicalNetwork"/>
              </a:rPr>
              <a:t>SCLogicalNetwork</a:t>
            </a:r>
            <a:endParaRPr lang="en-US" sz="1000" dirty="0"/>
          </a:p>
          <a:p>
            <a:r>
              <a:rPr lang="en-US" sz="1000" dirty="0">
                <a:hlinkClick r:id="rId54" tooltip="Set-SCLogicalNetworkDefinition"/>
              </a:rPr>
              <a:t>Set-</a:t>
            </a:r>
            <a:r>
              <a:rPr lang="en-US" sz="1000" dirty="0" err="1">
                <a:hlinkClick r:id="rId54" tooltip="Set-SCLogicalNetworkDefinition"/>
              </a:rPr>
              <a:t>SCLogicalNetworkDefinition</a:t>
            </a:r>
            <a:endParaRPr lang="en-US" sz="1000" dirty="0"/>
          </a:p>
          <a:p>
            <a:r>
              <a:rPr lang="en-US" sz="1000" dirty="0">
                <a:hlinkClick r:id="rId55" tooltip="Set-SCLogicalSwitch"/>
              </a:rPr>
              <a:t>Set-</a:t>
            </a:r>
            <a:r>
              <a:rPr lang="en-US" sz="1000" dirty="0" err="1">
                <a:hlinkClick r:id="rId55" tooltip="Set-SCLogicalSwitch"/>
              </a:rPr>
              <a:t>SCLogicalSwitch</a:t>
            </a:r>
            <a:endParaRPr lang="en-US" sz="1000" dirty="0"/>
          </a:p>
          <a:p>
            <a:r>
              <a:rPr lang="en-US" sz="1000" dirty="0">
                <a:hlinkClick r:id="rId56" tooltip="Set-SCMACAddressPool"/>
              </a:rPr>
              <a:t>Set-</a:t>
            </a:r>
            <a:r>
              <a:rPr lang="en-US" sz="1000" dirty="0" err="1">
                <a:hlinkClick r:id="rId56" tooltip="Set-SCMACAddressPool"/>
              </a:rPr>
              <a:t>SCMACAddressPool</a:t>
            </a:r>
            <a:endParaRPr lang="en-US" sz="1000" dirty="0"/>
          </a:p>
          <a:p>
            <a:r>
              <a:rPr lang="en-US" sz="1000" dirty="0">
                <a:hlinkClick r:id="rId57" tooltip="Set-SCNativeUplinkPortProfile"/>
              </a:rPr>
              <a:t>Set-</a:t>
            </a:r>
            <a:r>
              <a:rPr lang="en-US" sz="1000" dirty="0" err="1">
                <a:hlinkClick r:id="rId57" tooltip="Set-SCNativeUplinkPortProfile"/>
              </a:rPr>
              <a:t>SCNativeUplinkPortProfile</a:t>
            </a:r>
            <a:endParaRPr lang="en-US" sz="1000" dirty="0"/>
          </a:p>
          <a:p>
            <a:r>
              <a:rPr lang="en-US" sz="1000" dirty="0">
                <a:hlinkClick r:id="rId58" tooltip="Set-SCNetworkGateway"/>
              </a:rPr>
              <a:t>Set-</a:t>
            </a:r>
            <a:r>
              <a:rPr lang="en-US" sz="1000" dirty="0" err="1">
                <a:hlinkClick r:id="rId58" tooltip="Set-SCNetworkGateway"/>
              </a:rPr>
              <a:t>SCNetworkGateway</a:t>
            </a:r>
            <a:endParaRPr lang="en-US" sz="1000" dirty="0"/>
          </a:p>
          <a:p>
            <a:r>
              <a:rPr lang="en-US" sz="1000" dirty="0">
                <a:hlinkClick r:id="rId59" tooltip="Set-SCNotification"/>
              </a:rPr>
              <a:t>Set-</a:t>
            </a:r>
            <a:r>
              <a:rPr lang="en-US" sz="1000" dirty="0" err="1">
                <a:hlinkClick r:id="rId59" tooltip="Set-SCNotification"/>
              </a:rPr>
              <a:t>SCNotification</a:t>
            </a:r>
            <a:endParaRPr lang="en-US" sz="1000" dirty="0"/>
          </a:p>
          <a:p>
            <a:r>
              <a:rPr lang="en-US" sz="1000" dirty="0">
                <a:hlinkClick r:id="rId60" tooltip="Set-SCOpsMgrConnection"/>
              </a:rPr>
              <a:t>Set-</a:t>
            </a:r>
            <a:r>
              <a:rPr lang="en-US" sz="1000" dirty="0" err="1">
                <a:hlinkClick r:id="rId60" tooltip="Set-SCOpsMgrConnection"/>
              </a:rPr>
              <a:t>SCOpsMgrConnection</a:t>
            </a:r>
            <a:endParaRPr lang="en-US" sz="1000" dirty="0"/>
          </a:p>
          <a:p>
            <a:r>
              <a:rPr lang="en-US" sz="1000" dirty="0">
                <a:hlinkClick r:id="rId61" tooltip="Set-SCPackageMapping"/>
              </a:rPr>
              <a:t>Set-</a:t>
            </a:r>
            <a:r>
              <a:rPr lang="en-US" sz="1000" dirty="0" err="1">
                <a:hlinkClick r:id="rId61" tooltip="Set-SCPackageMapping"/>
              </a:rPr>
              <a:t>SCPackageMapping</a:t>
            </a:r>
            <a:endParaRPr lang="en-US" sz="1000" dirty="0"/>
          </a:p>
          <a:p>
            <a:r>
              <a:rPr lang="en-US" sz="1000" dirty="0">
                <a:hlinkClick r:id="rId62" tooltip="Set-SCPlacementConfiguration"/>
              </a:rPr>
              <a:t>Set-</a:t>
            </a:r>
            <a:r>
              <a:rPr lang="en-US" sz="1000" dirty="0" err="1">
                <a:hlinkClick r:id="rId62" tooltip="Set-SCPlacementConfiguration"/>
              </a:rPr>
              <a:t>SCPlacementConfiguration</a:t>
            </a:r>
            <a:endParaRPr lang="en-US" sz="1000" dirty="0"/>
          </a:p>
          <a:p>
            <a:r>
              <a:rPr lang="en-US" sz="1000" dirty="0">
                <a:hlinkClick r:id="rId63" tooltip="Set-SCPortClassification"/>
              </a:rPr>
              <a:t>Set-</a:t>
            </a:r>
            <a:r>
              <a:rPr lang="en-US" sz="1000" dirty="0" err="1">
                <a:hlinkClick r:id="rId63" tooltip="Set-SCPortClassification"/>
              </a:rPr>
              <a:t>SCPortClassification</a:t>
            </a:r>
            <a:endParaRPr lang="en-US" sz="1000" dirty="0"/>
          </a:p>
          <a:p>
            <a:r>
              <a:rPr lang="en-US" sz="1000" dirty="0">
                <a:hlinkClick r:id="rId64" tooltip="Set-SCPROMonitorConfiguration"/>
              </a:rPr>
              <a:t>Set-</a:t>
            </a:r>
            <a:r>
              <a:rPr lang="en-US" sz="1000" dirty="0" err="1">
                <a:hlinkClick r:id="rId64" tooltip="Set-SCPROMonitorConfiguration"/>
              </a:rPr>
              <a:t>SCPROMonitorConfiguration</a:t>
            </a:r>
            <a:endParaRPr lang="en-US" sz="1000" dirty="0"/>
          </a:p>
          <a:p>
            <a:r>
              <a:rPr lang="en-US" sz="1000" dirty="0">
                <a:hlinkClick r:id="rId65" tooltip="Set-SCPROTip"/>
              </a:rPr>
              <a:t>Set-</a:t>
            </a:r>
            <a:r>
              <a:rPr lang="en-US" sz="1000" dirty="0" err="1">
                <a:hlinkClick r:id="rId65" tooltip="Set-SCPROTip"/>
              </a:rPr>
              <a:t>SCPROTip</a:t>
            </a:r>
            <a:endParaRPr lang="en-US" sz="1000" dirty="0"/>
          </a:p>
          <a:p>
            <a:r>
              <a:rPr lang="en-US" sz="1000" dirty="0">
                <a:hlinkClick r:id="rId66" tooltip="Set-SCRunAsAccount"/>
              </a:rPr>
              <a:t>Set-</a:t>
            </a:r>
            <a:r>
              <a:rPr lang="en-US" sz="1000" dirty="0" err="1">
                <a:hlinkClick r:id="rId66" tooltip="Set-SCRunAsAccount"/>
              </a:rPr>
              <a:t>SCRunAsAccount</a:t>
            </a:r>
            <a:endParaRPr lang="en-US" sz="1000" dirty="0"/>
          </a:p>
          <a:p>
            <a:r>
              <a:rPr lang="en-US" sz="1000" dirty="0">
                <a:hlinkClick r:id="rId67" tooltip="Set-SCScript"/>
              </a:rPr>
              <a:t>Set-</a:t>
            </a:r>
            <a:r>
              <a:rPr lang="en-US" sz="1000" dirty="0" err="1">
                <a:hlinkClick r:id="rId67" tooltip="Set-SCScript"/>
              </a:rPr>
              <a:t>SCScript</a:t>
            </a:r>
            <a:endParaRPr lang="en-US" sz="1000" dirty="0"/>
          </a:p>
          <a:p>
            <a:r>
              <a:rPr lang="en-US" sz="1000" dirty="0">
                <a:hlinkClick r:id="rId68" tooltip="Set-SCScriptCommand"/>
              </a:rPr>
              <a:t>Set-</a:t>
            </a:r>
            <a:r>
              <a:rPr lang="en-US" sz="1000" dirty="0" err="1">
                <a:hlinkClick r:id="rId68" tooltip="Set-SCScriptCommand"/>
              </a:rPr>
              <a:t>SCScriptCommand</a:t>
            </a:r>
            <a:endParaRPr lang="en-US" sz="1000" dirty="0"/>
          </a:p>
          <a:p>
            <a:r>
              <a:rPr lang="en-US" sz="1000" dirty="0">
                <a:hlinkClick r:id="rId69" tooltip="Set-SCScriptCommandSetting"/>
              </a:rPr>
              <a:t>Set-</a:t>
            </a:r>
            <a:r>
              <a:rPr lang="en-US" sz="1000" dirty="0" err="1">
                <a:hlinkClick r:id="rId69" tooltip="Set-SCScriptCommandSetting"/>
              </a:rPr>
              <a:t>SCScriptCommandSetting</a:t>
            </a:r>
            <a:endParaRPr lang="en-US" sz="1000" dirty="0"/>
          </a:p>
          <a:p>
            <a:r>
              <a:rPr lang="en-US" sz="1000" dirty="0">
                <a:hlinkClick r:id="rId70" tooltip="Set-SCService"/>
              </a:rPr>
              <a:t>Set-</a:t>
            </a:r>
            <a:r>
              <a:rPr lang="en-US" sz="1000" dirty="0" err="1">
                <a:hlinkClick r:id="rId70" tooltip="Set-SCService"/>
              </a:rPr>
              <a:t>SCService</a:t>
            </a:r>
            <a:endParaRPr lang="en-US" sz="1000" dirty="0"/>
          </a:p>
          <a:p>
            <a:r>
              <a:rPr lang="en-US" sz="1000" dirty="0">
                <a:hlinkClick r:id="rId71" tooltip="Set-SCServiceConfiguration"/>
              </a:rPr>
              <a:t>Set-</a:t>
            </a:r>
            <a:r>
              <a:rPr lang="en-US" sz="1000" dirty="0" err="1">
                <a:hlinkClick r:id="rId71" tooltip="Set-SCServiceConfiguration"/>
              </a:rPr>
              <a:t>SCServiceConfiguration</a:t>
            </a:r>
            <a:endParaRPr lang="en-US" sz="1000" dirty="0"/>
          </a:p>
          <a:p>
            <a:r>
              <a:rPr lang="en-US" sz="1000" dirty="0">
                <a:hlinkClick r:id="rId72" tooltip="Set-SCServiceSetting"/>
              </a:rPr>
              <a:t>Set-</a:t>
            </a:r>
            <a:r>
              <a:rPr lang="en-US" sz="1000" dirty="0" err="1">
                <a:hlinkClick r:id="rId72" tooltip="Set-SCServiceSetting"/>
              </a:rPr>
              <a:t>SCServiceSetting</a:t>
            </a:r>
            <a:endParaRPr lang="en-US" sz="1000" dirty="0"/>
          </a:p>
          <a:p>
            <a:r>
              <a:rPr lang="en-US" sz="1000" dirty="0">
                <a:hlinkClick r:id="rId73" tooltip="Set-SCServiceTemplate"/>
              </a:rPr>
              <a:t>Set-</a:t>
            </a:r>
            <a:r>
              <a:rPr lang="en-US" sz="1000" dirty="0" err="1">
                <a:hlinkClick r:id="rId73" tooltip="Set-SCServiceTemplate"/>
              </a:rPr>
              <a:t>SCServiceTemplate</a:t>
            </a:r>
            <a:endParaRPr lang="en-US" sz="1000" dirty="0"/>
          </a:p>
          <a:p>
            <a:r>
              <a:rPr lang="en-US" sz="1000" dirty="0">
                <a:hlinkClick r:id="rId74" tooltip="Set-SCServicingWindow"/>
              </a:rPr>
              <a:t>Set-</a:t>
            </a:r>
            <a:r>
              <a:rPr lang="en-US" sz="1000" dirty="0" err="1">
                <a:hlinkClick r:id="rId74" tooltip="Set-SCServicingWindow"/>
              </a:rPr>
              <a:t>SCServicingWindow</a:t>
            </a:r>
            <a:endParaRPr lang="en-US" sz="1000" dirty="0"/>
          </a:p>
          <a:p>
            <a:r>
              <a:rPr lang="en-US" sz="1000" dirty="0">
                <a:hlinkClick r:id="rId75" tooltip="Set-SCSQLDeployment"/>
              </a:rPr>
              <a:t>Set-</a:t>
            </a:r>
            <a:r>
              <a:rPr lang="en-US" sz="1000" dirty="0" err="1">
                <a:hlinkClick r:id="rId75" tooltip="Set-SCSQLDeployment"/>
              </a:rPr>
              <a:t>SCSQLDeployment</a:t>
            </a:r>
            <a:endParaRPr lang="en-US" sz="1000" dirty="0"/>
          </a:p>
          <a:p>
            <a:r>
              <a:rPr lang="en-US" sz="1000" dirty="0">
                <a:hlinkClick r:id="rId76" tooltip="Set-SCSQLProfile"/>
              </a:rPr>
              <a:t>Set-</a:t>
            </a:r>
            <a:r>
              <a:rPr lang="en-US" sz="1000" dirty="0" err="1">
                <a:hlinkClick r:id="rId76" tooltip="Set-SCSQLProfile"/>
              </a:rPr>
              <a:t>SCSQLProfile</a:t>
            </a:r>
            <a:endParaRPr lang="en-US" sz="1000" dirty="0"/>
          </a:p>
          <a:p>
            <a:r>
              <a:rPr lang="en-US" sz="1000" dirty="0">
                <a:hlinkClick r:id="rId77" tooltip="Set-SCSQLScriptCommand"/>
              </a:rPr>
              <a:t>Set-</a:t>
            </a:r>
            <a:r>
              <a:rPr lang="en-US" sz="1000" dirty="0" err="1">
                <a:hlinkClick r:id="rId77" tooltip="Set-SCSQLScriptCommand"/>
              </a:rPr>
              <a:t>SCSQLScriptCommand</a:t>
            </a:r>
            <a:endParaRPr lang="en-US" sz="1000" dirty="0"/>
          </a:p>
          <a:p>
            <a:r>
              <a:rPr lang="en-US" sz="1000" dirty="0">
                <a:hlinkClick r:id="rId78" tooltip="Set-SCSSHKey"/>
              </a:rPr>
              <a:t>Set-</a:t>
            </a:r>
            <a:r>
              <a:rPr lang="en-US" sz="1000" dirty="0" err="1">
                <a:hlinkClick r:id="rId78" tooltip="Set-SCSSHKey"/>
              </a:rPr>
              <a:t>SCSSHKey</a:t>
            </a:r>
            <a:endParaRPr lang="en-US" sz="1000" dirty="0"/>
          </a:p>
          <a:p>
            <a:r>
              <a:rPr lang="en-US" sz="1000" dirty="0">
                <a:hlinkClick r:id="rId79" tooltip="Set-SCStaticIPAddressPool"/>
              </a:rPr>
              <a:t>Set-</a:t>
            </a:r>
            <a:r>
              <a:rPr lang="en-US" sz="1000" dirty="0" err="1">
                <a:hlinkClick r:id="rId79" tooltip="Set-SCStaticIPAddressPool"/>
              </a:rPr>
              <a:t>SCStaticIPAddressPool</a:t>
            </a:r>
            <a:endParaRPr lang="en-US" sz="1000" dirty="0"/>
          </a:p>
          <a:p>
            <a:r>
              <a:rPr lang="en-US" sz="1000" dirty="0">
                <a:hlinkClick r:id="rId80" tooltip="Set-SCStorageArray"/>
              </a:rPr>
              <a:t>Set-</a:t>
            </a:r>
            <a:r>
              <a:rPr lang="en-US" sz="1000" dirty="0" err="1">
                <a:hlinkClick r:id="rId80" tooltip="Set-SCStorageArray"/>
              </a:rPr>
              <a:t>SCStorageArray</a:t>
            </a:r>
            <a:endParaRPr lang="en-US" sz="1000" dirty="0"/>
          </a:p>
          <a:p>
            <a:r>
              <a:rPr lang="en-US" sz="1000" dirty="0">
                <a:hlinkClick r:id="rId81" tooltip="Set-SCStorageClassification"/>
              </a:rPr>
              <a:t>Set-</a:t>
            </a:r>
            <a:r>
              <a:rPr lang="en-US" sz="1000" dirty="0" err="1">
                <a:hlinkClick r:id="rId81" tooltip="Set-SCStorageClassification"/>
              </a:rPr>
              <a:t>SCStorageClassification</a:t>
            </a:r>
            <a:endParaRPr lang="en-US" sz="1000" dirty="0"/>
          </a:p>
          <a:p>
            <a:r>
              <a:rPr lang="en-US" sz="1000" dirty="0">
                <a:hlinkClick r:id="rId82" tooltip="Set-SCStorageFileServer"/>
              </a:rPr>
              <a:t>Set-</a:t>
            </a:r>
            <a:r>
              <a:rPr lang="en-US" sz="1000" dirty="0" err="1">
                <a:hlinkClick r:id="rId82" tooltip="Set-SCStorageFileServer"/>
              </a:rPr>
              <a:t>SCStorageFileServer</a:t>
            </a:r>
            <a:endParaRPr lang="en-US" sz="1000" dirty="0"/>
          </a:p>
          <a:p>
            <a:r>
              <a:rPr lang="en-US" sz="1000" dirty="0">
                <a:hlinkClick r:id="rId83" tooltip="Set-SCStorageFileShare"/>
              </a:rPr>
              <a:t>Set-</a:t>
            </a:r>
            <a:r>
              <a:rPr lang="en-US" sz="1000" dirty="0" err="1">
                <a:hlinkClick r:id="rId83" tooltip="Set-SCStorageFileShare"/>
              </a:rPr>
              <a:t>SCStorageFileShare</a:t>
            </a:r>
            <a:endParaRPr lang="en-US" sz="1000" dirty="0"/>
          </a:p>
          <a:p>
            <a:r>
              <a:rPr lang="en-US" sz="1000" dirty="0">
                <a:hlinkClick r:id="rId84" tooltip="Set-SCStorageLogicalUnit"/>
              </a:rPr>
              <a:t>Set-</a:t>
            </a:r>
            <a:r>
              <a:rPr lang="en-US" sz="1000" dirty="0" err="1">
                <a:hlinkClick r:id="rId84" tooltip="Set-SCStorageLogicalUnit"/>
              </a:rPr>
              <a:t>SCStorageLogicalUnit</a:t>
            </a:r>
            <a:endParaRPr lang="en-US" sz="1000" dirty="0"/>
          </a:p>
          <a:p>
            <a:r>
              <a:rPr lang="en-US" sz="1000" dirty="0">
                <a:hlinkClick r:id="rId85" tooltip="Set-SCStoragePool"/>
              </a:rPr>
              <a:t>Set-</a:t>
            </a:r>
            <a:r>
              <a:rPr lang="en-US" sz="1000" dirty="0" err="1">
                <a:hlinkClick r:id="rId85" tooltip="Set-SCStoragePool"/>
              </a:rPr>
              <a:t>SCStoragePool</a:t>
            </a:r>
            <a:endParaRPr lang="en-US" sz="1000" dirty="0"/>
          </a:p>
          <a:p>
            <a:r>
              <a:rPr lang="en-US" sz="1000" dirty="0">
                <a:hlinkClick r:id="rId86" tooltip="Set-SCStorageProvider"/>
              </a:rPr>
              <a:t>Set-</a:t>
            </a:r>
            <a:r>
              <a:rPr lang="en-US" sz="1000" dirty="0" err="1">
                <a:hlinkClick r:id="rId86" tooltip="Set-SCStorageProvider"/>
              </a:rPr>
              <a:t>SCStorageProvider</a:t>
            </a:r>
            <a:endParaRPr lang="en-US" sz="1000" dirty="0"/>
          </a:p>
          <a:p>
            <a:r>
              <a:rPr lang="en-US" sz="1000" dirty="0">
                <a:hlinkClick r:id="rId87" tooltip="Set-SCStorageVolume"/>
              </a:rPr>
              <a:t>Set-</a:t>
            </a:r>
            <a:r>
              <a:rPr lang="en-US" sz="1000" dirty="0" err="1">
                <a:hlinkClick r:id="rId87" tooltip="Set-SCStorageVolume"/>
              </a:rPr>
              <a:t>SCStorageVolume</a:t>
            </a:r>
            <a:endParaRPr lang="en-US" sz="1000" dirty="0"/>
          </a:p>
          <a:p>
            <a:r>
              <a:rPr lang="en-US" sz="1000" dirty="0">
                <a:hlinkClick r:id="rId88" tooltip="Set-SCUpdate"/>
              </a:rPr>
              <a:t>Set-</a:t>
            </a:r>
            <a:r>
              <a:rPr lang="en-US" sz="1000" dirty="0" err="1">
                <a:hlinkClick r:id="rId88" tooltip="Set-SCUpdate"/>
              </a:rPr>
              <a:t>SCUpdate</a:t>
            </a:r>
            <a:endParaRPr lang="en-US" sz="1000" dirty="0"/>
          </a:p>
          <a:p>
            <a:r>
              <a:rPr lang="en-US" sz="1000" dirty="0">
                <a:hlinkClick r:id="rId89" tooltip="Set-SCUpdateServer"/>
              </a:rPr>
              <a:t>Set-</a:t>
            </a:r>
            <a:r>
              <a:rPr lang="en-US" sz="1000" dirty="0" err="1">
                <a:hlinkClick r:id="rId89" tooltip="Set-SCUpdateServer"/>
              </a:rPr>
              <a:t>SCUpdateServer</a:t>
            </a:r>
            <a:endParaRPr lang="en-US" sz="1000" dirty="0"/>
          </a:p>
          <a:p>
            <a:r>
              <a:rPr lang="en-US" sz="1000" dirty="0">
                <a:hlinkClick r:id="rId90" tooltip="Set-SCUplinkPortProfileSet"/>
              </a:rPr>
              <a:t>Set-</a:t>
            </a:r>
            <a:r>
              <a:rPr lang="en-US" sz="1000" dirty="0" err="1">
                <a:hlinkClick r:id="rId90" tooltip="Set-SCUplinkPortProfileSet"/>
              </a:rPr>
              <a:t>SCUplinkPortProfileSet</a:t>
            </a:r>
            <a:endParaRPr lang="en-US" sz="1000" dirty="0"/>
          </a:p>
          <a:p>
            <a:r>
              <a:rPr lang="en-US" sz="1000" dirty="0">
                <a:hlinkClick r:id="rId91" tooltip="Set-SCUserRole"/>
              </a:rPr>
              <a:t>Set-</a:t>
            </a:r>
            <a:r>
              <a:rPr lang="en-US" sz="1000" dirty="0" err="1">
                <a:hlinkClick r:id="rId91" tooltip="Set-SCUserRole"/>
              </a:rPr>
              <a:t>SCUserRole</a:t>
            </a:r>
            <a:endParaRPr lang="en-US" sz="1000" dirty="0"/>
          </a:p>
          <a:p>
            <a:r>
              <a:rPr lang="en-US" sz="1000" dirty="0">
                <a:hlinkClick r:id="rId92" tooltip="Set-SCUserRoleQuota"/>
              </a:rPr>
              <a:t>Set-</a:t>
            </a:r>
            <a:r>
              <a:rPr lang="en-US" sz="1000" dirty="0" err="1">
                <a:hlinkClick r:id="rId92" tooltip="Set-SCUserRoleQuota"/>
              </a:rPr>
              <a:t>SCUserRoleQuota</a:t>
            </a:r>
            <a:endParaRPr lang="en-US" sz="1000" dirty="0"/>
          </a:p>
          <a:p>
            <a:r>
              <a:rPr lang="en-US" sz="1000" dirty="0">
                <a:hlinkClick r:id="rId93" tooltip="Set-SCVirtualCOMPort"/>
              </a:rPr>
              <a:t>Set-</a:t>
            </a:r>
            <a:r>
              <a:rPr lang="en-US" sz="1000" dirty="0" err="1">
                <a:hlinkClick r:id="rId93" tooltip="Set-SCVirtualCOMPort"/>
              </a:rPr>
              <a:t>SCVirtualCOMPort</a:t>
            </a:r>
            <a:endParaRPr lang="en-US" sz="1000" dirty="0"/>
          </a:p>
          <a:p>
            <a:r>
              <a:rPr lang="en-US" sz="1000" dirty="0">
                <a:hlinkClick r:id="rId94" tooltip="Set-SCVirtualDiskDrive"/>
              </a:rPr>
              <a:t>Set-</a:t>
            </a:r>
            <a:r>
              <a:rPr lang="en-US" sz="1000" dirty="0" err="1">
                <a:hlinkClick r:id="rId94" tooltip="Set-SCVirtualDiskDrive"/>
              </a:rPr>
              <a:t>SCVirtualDiskDrive</a:t>
            </a:r>
            <a:endParaRPr lang="en-US" sz="1000" dirty="0"/>
          </a:p>
          <a:p>
            <a:r>
              <a:rPr lang="en-US" sz="1000" dirty="0">
                <a:hlinkClick r:id="rId95" tooltip="Set-SCVirtualDVDDrive"/>
              </a:rPr>
              <a:t>Set-</a:t>
            </a:r>
            <a:r>
              <a:rPr lang="en-US" sz="1000" dirty="0" err="1">
                <a:hlinkClick r:id="rId95" tooltip="Set-SCVirtualDVDDrive"/>
              </a:rPr>
              <a:t>SCVirtualDVDDrive</a:t>
            </a:r>
            <a:endParaRPr lang="en-US" sz="1000" dirty="0"/>
          </a:p>
          <a:p>
            <a:r>
              <a:rPr lang="en-US" sz="1000" dirty="0">
                <a:hlinkClick r:id="rId96" tooltip="Set-SCVirtualFloppyDisk"/>
              </a:rPr>
              <a:t>Set-</a:t>
            </a:r>
            <a:r>
              <a:rPr lang="en-US" sz="1000" dirty="0" err="1">
                <a:hlinkClick r:id="rId96" tooltip="Set-SCVirtualFloppyDisk"/>
              </a:rPr>
              <a:t>SCVirtualFloppyDisk</a:t>
            </a:r>
            <a:endParaRPr lang="en-US" sz="1000" dirty="0"/>
          </a:p>
          <a:p>
            <a:r>
              <a:rPr lang="en-US" sz="1000" dirty="0">
                <a:hlinkClick r:id="rId97" tooltip="Set-SCVirtualFloppyDrive"/>
              </a:rPr>
              <a:t>Set-</a:t>
            </a:r>
            <a:r>
              <a:rPr lang="en-US" sz="1000" dirty="0" err="1">
                <a:hlinkClick r:id="rId97" tooltip="Set-SCVirtualFloppyDrive"/>
              </a:rPr>
              <a:t>SCVirtualFloppyDrive</a:t>
            </a:r>
            <a:endParaRPr lang="en-US" sz="1000" dirty="0"/>
          </a:p>
          <a:p>
            <a:r>
              <a:rPr lang="en-US" sz="1000" dirty="0">
                <a:hlinkClick r:id="rId98" tooltip="Set-SCVirtualHardDisk"/>
              </a:rPr>
              <a:t>Set-</a:t>
            </a:r>
            <a:r>
              <a:rPr lang="en-US" sz="1000" dirty="0" err="1">
                <a:hlinkClick r:id="rId98" tooltip="Set-SCVirtualHardDisk"/>
              </a:rPr>
              <a:t>SCVirtualHardDisk</a:t>
            </a:r>
            <a:endParaRPr lang="en-US" sz="1000" dirty="0"/>
          </a:p>
          <a:p>
            <a:r>
              <a:rPr lang="en-US" sz="1000" dirty="0">
                <a:hlinkClick r:id="rId99" tooltip="Set-SCVirtualHardDiskConfiguration"/>
              </a:rPr>
              <a:t>Set-</a:t>
            </a:r>
            <a:r>
              <a:rPr lang="en-US" sz="1000" dirty="0" err="1">
                <a:hlinkClick r:id="rId99" tooltip="Set-SCVirtualHardDiskConfiguration"/>
              </a:rPr>
              <a:t>SCVirtualHardDiskConfiguration</a:t>
            </a:r>
            <a:endParaRPr lang="en-US" sz="1000" dirty="0"/>
          </a:p>
          <a:p>
            <a:r>
              <a:rPr lang="en-US" sz="1000" dirty="0">
                <a:hlinkClick r:id="rId100" tooltip="Set-SCVirtualizationManager"/>
              </a:rPr>
              <a:t>Set-</a:t>
            </a:r>
            <a:r>
              <a:rPr lang="en-US" sz="1000" dirty="0" err="1">
                <a:hlinkClick r:id="rId100" tooltip="Set-SCVirtualizationManager"/>
              </a:rPr>
              <a:t>SCVirtualizationManager</a:t>
            </a:r>
            <a:endParaRPr lang="en-US" sz="1000" dirty="0"/>
          </a:p>
          <a:p>
            <a:r>
              <a:rPr lang="en-US" sz="1000" dirty="0">
                <a:hlinkClick r:id="rId101" tooltip="Set-SCVirtualMachine"/>
              </a:rPr>
              <a:t>Set-</a:t>
            </a:r>
            <a:r>
              <a:rPr lang="en-US" sz="1000" dirty="0" err="1">
                <a:hlinkClick r:id="rId101" tooltip="Set-SCVirtualMachine"/>
              </a:rPr>
              <a:t>SCVirtualMachine</a:t>
            </a:r>
            <a:endParaRPr lang="en-US" sz="1000" dirty="0"/>
          </a:p>
          <a:p>
            <a:r>
              <a:rPr lang="en-US" sz="1000" dirty="0">
                <a:hlinkClick r:id="rId102" tooltip="Set-SCVirtualNetwork"/>
              </a:rPr>
              <a:t>Set-</a:t>
            </a:r>
            <a:r>
              <a:rPr lang="en-US" sz="1000" dirty="0" err="1">
                <a:hlinkClick r:id="rId102" tooltip="Set-SCVirtualNetwork"/>
              </a:rPr>
              <a:t>SCVirtualNetwork</a:t>
            </a:r>
            <a:endParaRPr lang="en-US" sz="1000" dirty="0"/>
          </a:p>
          <a:p>
            <a:r>
              <a:rPr lang="en-US" sz="1000" dirty="0">
                <a:hlinkClick r:id="rId103" tooltip="Set-SCVirtualNetworkAdapter"/>
              </a:rPr>
              <a:t>Set-</a:t>
            </a:r>
            <a:r>
              <a:rPr lang="en-US" sz="1000" dirty="0" err="1">
                <a:hlinkClick r:id="rId103" tooltip="Set-SCVirtualNetworkAdapter"/>
              </a:rPr>
              <a:t>SCVirtualNetworkAdapter</a:t>
            </a:r>
            <a:endParaRPr lang="en-US" sz="1000" dirty="0"/>
          </a:p>
          <a:p>
            <a:r>
              <a:rPr lang="en-US" sz="1000" dirty="0">
                <a:hlinkClick r:id="rId104" tooltip="Set-SCVirtualNetworkAdapterConfiguration"/>
              </a:rPr>
              <a:t>Set-</a:t>
            </a:r>
            <a:r>
              <a:rPr lang="en-US" sz="1000" dirty="0" err="1">
                <a:hlinkClick r:id="rId104" tooltip="Set-SCVirtualNetworkAdapterConfiguration"/>
              </a:rPr>
              <a:t>SCVirtualNetworkAdapterConfiguration</a:t>
            </a:r>
            <a:endParaRPr lang="en-US" sz="1000" dirty="0"/>
          </a:p>
          <a:p>
            <a:r>
              <a:rPr lang="en-US" sz="1000" dirty="0">
                <a:hlinkClick r:id="rId105" tooltip="Set-SCVirtualNetworkAdapterNativePortProfile"/>
              </a:rPr>
              <a:t>Set-</a:t>
            </a:r>
            <a:r>
              <a:rPr lang="en-US" sz="1000" dirty="0" err="1">
                <a:hlinkClick r:id="rId105" tooltip="Set-SCVirtualNetworkAdapterNativePortProfile"/>
              </a:rPr>
              <a:t>SCVirtualNetworkAdapterNativePortProfile</a:t>
            </a:r>
            <a:endParaRPr lang="en-US" sz="1000" dirty="0"/>
          </a:p>
          <a:p>
            <a:r>
              <a:rPr lang="en-US" sz="1000" dirty="0">
                <a:hlinkClick r:id="rId106" tooltip="Set-SCVirtualNetworkAdapterPortProfileSet"/>
              </a:rPr>
              <a:t>Set-</a:t>
            </a:r>
            <a:r>
              <a:rPr lang="en-US" sz="1000" dirty="0" err="1">
                <a:hlinkClick r:id="rId106" tooltip="Set-SCVirtualNetworkAdapterPortProfileSet"/>
              </a:rPr>
              <a:t>SCVirtualNetworkAdapterPortProfileSet</a:t>
            </a:r>
            <a:endParaRPr lang="en-US" sz="1000" dirty="0"/>
          </a:p>
          <a:p>
            <a:r>
              <a:rPr lang="en-US" sz="1000" dirty="0">
                <a:hlinkClick r:id="rId107" tooltip="Set-SCVirtualScsiAdapter"/>
              </a:rPr>
              <a:t>Set-</a:t>
            </a:r>
            <a:r>
              <a:rPr lang="en-US" sz="1000" dirty="0" err="1">
                <a:hlinkClick r:id="rId107" tooltip="Set-SCVirtualScsiAdapter"/>
              </a:rPr>
              <a:t>SCVirtualScsiAdapter</a:t>
            </a:r>
            <a:endParaRPr lang="en-US" sz="1000" dirty="0"/>
          </a:p>
          <a:p>
            <a:r>
              <a:rPr lang="en-US" sz="1000" dirty="0">
                <a:hlinkClick r:id="rId108" tooltip="Set-SCVirtualSwitchExtension"/>
              </a:rPr>
              <a:t>Set-</a:t>
            </a:r>
            <a:r>
              <a:rPr lang="en-US" sz="1000" dirty="0" err="1">
                <a:hlinkClick r:id="rId108" tooltip="Set-SCVirtualSwitchExtension"/>
              </a:rPr>
              <a:t>SCVirtualSwitchExtension</a:t>
            </a:r>
            <a:endParaRPr lang="en-US" sz="1000" dirty="0"/>
          </a:p>
          <a:p>
            <a:r>
              <a:rPr lang="en-US" sz="1000" dirty="0">
                <a:hlinkClick r:id="rId109" tooltip="Set-SCVirtualSwitchExtensionManager"/>
              </a:rPr>
              <a:t>Set-</a:t>
            </a:r>
            <a:r>
              <a:rPr lang="en-US" sz="1000" dirty="0" err="1">
                <a:hlinkClick r:id="rId109" tooltip="Set-SCVirtualSwitchExtensionManager"/>
              </a:rPr>
              <a:t>SCVirtualSwitchExtensionManager</a:t>
            </a:r>
            <a:endParaRPr lang="en-US" sz="1000" dirty="0"/>
          </a:p>
          <a:p>
            <a:r>
              <a:rPr lang="en-US" sz="1000" dirty="0">
                <a:hlinkClick r:id="rId110" tooltip="Set-SCVMCheckpoint"/>
              </a:rPr>
              <a:t>Set-</a:t>
            </a:r>
            <a:r>
              <a:rPr lang="en-US" sz="1000" dirty="0" err="1">
                <a:hlinkClick r:id="rId110" tooltip="Set-SCVMCheckpoint"/>
              </a:rPr>
              <a:t>SCVMCheckpoint</a:t>
            </a:r>
            <a:endParaRPr lang="en-US" sz="1000" dirty="0"/>
          </a:p>
          <a:p>
            <a:r>
              <a:rPr lang="en-US" sz="1000" dirty="0">
                <a:hlinkClick r:id="rId111" tooltip="Set-SCVMConfiguration"/>
              </a:rPr>
              <a:t>Set-</a:t>
            </a:r>
            <a:r>
              <a:rPr lang="en-US" sz="1000" dirty="0" err="1">
                <a:hlinkClick r:id="rId111" tooltip="Set-SCVMConfiguration"/>
              </a:rPr>
              <a:t>SCVMConfiguration</a:t>
            </a:r>
            <a:endParaRPr lang="en-US" sz="1000" dirty="0"/>
          </a:p>
          <a:p>
            <a:r>
              <a:rPr lang="en-US" sz="1000" dirty="0">
                <a:hlinkClick r:id="rId112" tooltip="Set-SCVMHost"/>
              </a:rPr>
              <a:t>Set-</a:t>
            </a:r>
            <a:r>
              <a:rPr lang="en-US" sz="1000" dirty="0" err="1">
                <a:hlinkClick r:id="rId112" tooltip="Set-SCVMHost"/>
              </a:rPr>
              <a:t>SCVMHost</a:t>
            </a:r>
            <a:endParaRPr lang="en-US" sz="1000" dirty="0"/>
          </a:p>
          <a:p>
            <a:r>
              <a:rPr lang="en-US" sz="1000" dirty="0">
                <a:hlinkClick r:id="rId113" tooltip="Set-SCVMHostCluster"/>
              </a:rPr>
              <a:t>Set-</a:t>
            </a:r>
            <a:r>
              <a:rPr lang="en-US" sz="1000" dirty="0" err="1">
                <a:hlinkClick r:id="rId113" tooltip="Set-SCVMHostCluster"/>
              </a:rPr>
              <a:t>SCVMHostCluster</a:t>
            </a:r>
            <a:endParaRPr lang="en-US" sz="1000" dirty="0"/>
          </a:p>
          <a:p>
            <a:r>
              <a:rPr lang="en-US" sz="1000" dirty="0">
                <a:hlinkClick r:id="rId114" tooltip="Set-SCVMHostGroup"/>
              </a:rPr>
              <a:t>Set-</a:t>
            </a:r>
            <a:r>
              <a:rPr lang="en-US" sz="1000" dirty="0" err="1">
                <a:hlinkClick r:id="rId114" tooltip="Set-SCVMHostGroup"/>
              </a:rPr>
              <a:t>SCVMHostGroup</a:t>
            </a:r>
            <a:endParaRPr lang="en-US" sz="1000" dirty="0"/>
          </a:p>
          <a:p>
            <a:r>
              <a:rPr lang="en-US" sz="1000" dirty="0">
                <a:hlinkClick r:id="rId115" tooltip="Set-SCVMHostNetworkAdapter"/>
              </a:rPr>
              <a:t>Set-</a:t>
            </a:r>
            <a:r>
              <a:rPr lang="en-US" sz="1000" dirty="0" err="1">
                <a:hlinkClick r:id="rId115" tooltip="Set-SCVMHostNetworkAdapter"/>
              </a:rPr>
              <a:t>SCVMHostNetworkAdapter</a:t>
            </a:r>
            <a:endParaRPr lang="en-US" sz="1000" dirty="0"/>
          </a:p>
          <a:p>
            <a:r>
              <a:rPr lang="en-US" sz="1000" dirty="0">
                <a:hlinkClick r:id="rId116" tooltip="Set-SCVMHostProfile"/>
              </a:rPr>
              <a:t>Set-</a:t>
            </a:r>
            <a:r>
              <a:rPr lang="en-US" sz="1000" dirty="0" err="1">
                <a:hlinkClick r:id="rId116" tooltip="Set-SCVMHostProfile"/>
              </a:rPr>
              <a:t>SCVMHostProfile</a:t>
            </a:r>
            <a:endParaRPr lang="en-US" sz="1000" dirty="0"/>
          </a:p>
          <a:p>
            <a:r>
              <a:rPr lang="en-US" sz="1000" dirty="0">
                <a:hlinkClick r:id="rId117" tooltip="Set-SCVMMServer"/>
              </a:rPr>
              <a:t>Set-</a:t>
            </a:r>
            <a:r>
              <a:rPr lang="en-US" sz="1000" dirty="0" err="1">
                <a:hlinkClick r:id="rId117" tooltip="Set-SCVMMServer"/>
              </a:rPr>
              <a:t>SCVMMServer</a:t>
            </a:r>
            <a:endParaRPr lang="en-US" sz="1000" dirty="0"/>
          </a:p>
          <a:p>
            <a:r>
              <a:rPr lang="en-US" sz="1000" dirty="0">
                <a:hlinkClick r:id="rId118" tooltip="Set-SCVMNetwork"/>
              </a:rPr>
              <a:t>Set-</a:t>
            </a:r>
            <a:r>
              <a:rPr lang="en-US" sz="1000" dirty="0" err="1">
                <a:hlinkClick r:id="rId118" tooltip="Set-SCVMNetwork"/>
              </a:rPr>
              <a:t>SCVMNetwork</a:t>
            </a:r>
            <a:endParaRPr lang="en-US" sz="1000" dirty="0"/>
          </a:p>
          <a:p>
            <a:r>
              <a:rPr lang="en-US" sz="1000" dirty="0">
                <a:hlinkClick r:id="rId119" tooltip="Set-SCVMNetworkGateway"/>
              </a:rPr>
              <a:t>Set-</a:t>
            </a:r>
            <a:r>
              <a:rPr lang="en-US" sz="1000" dirty="0" err="1">
                <a:hlinkClick r:id="rId119" tooltip="Set-SCVMNetworkGateway"/>
              </a:rPr>
              <a:t>SCVMNetworkGateway</a:t>
            </a:r>
            <a:endParaRPr lang="en-US" sz="1000" dirty="0"/>
          </a:p>
          <a:p>
            <a:r>
              <a:rPr lang="en-US" sz="1000" dirty="0">
                <a:hlinkClick r:id="rId120" tooltip="Set-SCVMSubnet"/>
              </a:rPr>
              <a:t>Set-</a:t>
            </a:r>
            <a:r>
              <a:rPr lang="en-US" sz="1000" dirty="0" err="1">
                <a:hlinkClick r:id="rId120" tooltip="Set-SCVMSubnet"/>
              </a:rPr>
              <a:t>SCVMSubnet</a:t>
            </a:r>
            <a:endParaRPr lang="en-US" sz="1000" dirty="0"/>
          </a:p>
          <a:p>
            <a:r>
              <a:rPr lang="en-US" sz="1000" dirty="0">
                <a:hlinkClick r:id="rId121" tooltip="Set-SCVMTemplate"/>
              </a:rPr>
              <a:t>Set-</a:t>
            </a:r>
            <a:r>
              <a:rPr lang="en-US" sz="1000" dirty="0" err="1">
                <a:hlinkClick r:id="rId121" tooltip="Set-SCVMTemplate"/>
              </a:rPr>
              <a:t>SCVMTemplate</a:t>
            </a:r>
            <a:endParaRPr lang="en-US" sz="1000" dirty="0"/>
          </a:p>
          <a:p>
            <a:r>
              <a:rPr lang="en-US" sz="1000" dirty="0">
                <a:hlinkClick r:id="rId122" tooltip="Set-SCVPNConnection"/>
              </a:rPr>
              <a:t>Set-</a:t>
            </a:r>
            <a:r>
              <a:rPr lang="en-US" sz="1000" dirty="0" err="1">
                <a:hlinkClick r:id="rId122" tooltip="Set-SCVPNConnection"/>
              </a:rPr>
              <a:t>SCVPNConnection</a:t>
            </a:r>
            <a:endParaRPr lang="en-US" sz="1000" dirty="0"/>
          </a:p>
          <a:p>
            <a:r>
              <a:rPr lang="en-US" sz="1000" dirty="0">
                <a:hlinkClick r:id="rId123" tooltip="Start-SCComplianceScan"/>
              </a:rPr>
              <a:t>Start-</a:t>
            </a:r>
            <a:r>
              <a:rPr lang="en-US" sz="1000" dirty="0" err="1">
                <a:hlinkClick r:id="rId123" tooltip="Start-SCComplianceScan"/>
              </a:rPr>
              <a:t>SCComplianceScan</a:t>
            </a:r>
            <a:endParaRPr lang="en-US" sz="1000" dirty="0"/>
          </a:p>
          <a:p>
            <a:r>
              <a:rPr lang="en-US" sz="1000" dirty="0">
                <a:hlinkClick r:id="rId124" tooltip="Start-SCDynamicOptimization"/>
              </a:rPr>
              <a:t>Start-</a:t>
            </a:r>
            <a:r>
              <a:rPr lang="en-US" sz="1000" dirty="0" err="1">
                <a:hlinkClick r:id="rId124" tooltip="Start-SCDynamicOptimization"/>
              </a:rPr>
              <a:t>SCDynamicOptimization</a:t>
            </a:r>
            <a:endParaRPr lang="en-US" sz="1000" dirty="0"/>
          </a:p>
          <a:p>
            <a:r>
              <a:rPr lang="en-US" sz="1000" dirty="0">
                <a:hlinkClick r:id="rId125" tooltip="Start-SCService"/>
              </a:rPr>
              <a:t>Start-</a:t>
            </a:r>
            <a:r>
              <a:rPr lang="en-US" sz="1000" dirty="0" err="1">
                <a:hlinkClick r:id="rId125" tooltip="Start-SCService"/>
              </a:rPr>
              <a:t>SCService</a:t>
            </a:r>
            <a:endParaRPr lang="en-US" sz="1000" dirty="0"/>
          </a:p>
          <a:p>
            <a:r>
              <a:rPr lang="en-US" sz="1000" dirty="0">
                <a:hlinkClick r:id="rId126" tooltip="Start-SCUpdateRemediation"/>
              </a:rPr>
              <a:t>Start-</a:t>
            </a:r>
            <a:r>
              <a:rPr lang="en-US" sz="1000" dirty="0" err="1">
                <a:hlinkClick r:id="rId126" tooltip="Start-SCUpdateRemediation"/>
              </a:rPr>
              <a:t>SCUpdateRemediation</a:t>
            </a:r>
            <a:endParaRPr lang="en-US" sz="1000" dirty="0"/>
          </a:p>
          <a:p>
            <a:r>
              <a:rPr lang="en-US" sz="1000" dirty="0">
                <a:hlinkClick r:id="rId127" tooltip="Start-SCUpdateServerSynchronization"/>
              </a:rPr>
              <a:t>Start-</a:t>
            </a:r>
            <a:r>
              <a:rPr lang="en-US" sz="1000" dirty="0" err="1">
                <a:hlinkClick r:id="rId127" tooltip="Start-SCUpdateServerSynchronization"/>
              </a:rPr>
              <a:t>SCUpdateServerSynchronization</a:t>
            </a:r>
            <a:endParaRPr lang="en-US" sz="1000" dirty="0"/>
          </a:p>
          <a:p>
            <a:r>
              <a:rPr lang="en-US" sz="1000" dirty="0">
                <a:hlinkClick r:id="rId128" tooltip="Start-SCVirtualMachine"/>
              </a:rPr>
              <a:t>Start-</a:t>
            </a:r>
            <a:r>
              <a:rPr lang="en-US" sz="1000" dirty="0" err="1">
                <a:hlinkClick r:id="rId128" tooltip="Start-SCVirtualMachine"/>
              </a:rPr>
              <a:t>SCVirtualMachine</a:t>
            </a:r>
            <a:endParaRPr lang="en-US" sz="1000" dirty="0"/>
          </a:p>
          <a:p>
            <a:r>
              <a:rPr lang="en-US" sz="1000" dirty="0">
                <a:hlinkClick r:id="rId129" tooltip="Start-SCVMHost"/>
              </a:rPr>
              <a:t>Start-</a:t>
            </a:r>
            <a:r>
              <a:rPr lang="en-US" sz="1000" dirty="0" err="1">
                <a:hlinkClick r:id="rId129" tooltip="Start-SCVMHost"/>
              </a:rPr>
              <a:t>SCVMHost</a:t>
            </a:r>
            <a:endParaRPr lang="en-US" sz="1000" dirty="0"/>
          </a:p>
          <a:p>
            <a:r>
              <a:rPr lang="en-US" sz="1000" dirty="0">
                <a:hlinkClick r:id="rId130" tooltip="Stop-SCJob"/>
              </a:rPr>
              <a:t>Stop-</a:t>
            </a:r>
            <a:r>
              <a:rPr lang="en-US" sz="1000" dirty="0" err="1">
                <a:hlinkClick r:id="rId130" tooltip="Stop-SCJob"/>
              </a:rPr>
              <a:t>SCJob</a:t>
            </a:r>
            <a:endParaRPr lang="en-US" sz="1000" dirty="0"/>
          </a:p>
          <a:p>
            <a:r>
              <a:rPr lang="en-US" sz="1000" dirty="0">
                <a:hlinkClick r:id="rId131" tooltip="Stop-SCService"/>
              </a:rPr>
              <a:t>Stop-</a:t>
            </a:r>
            <a:r>
              <a:rPr lang="en-US" sz="1000" dirty="0" err="1">
                <a:hlinkClick r:id="rId131" tooltip="Stop-SCService"/>
              </a:rPr>
              <a:t>SCService</a:t>
            </a:r>
            <a:endParaRPr lang="en-US" sz="1000" dirty="0"/>
          </a:p>
          <a:p>
            <a:r>
              <a:rPr lang="en-US" sz="1000" dirty="0">
                <a:hlinkClick r:id="rId132" tooltip="Stop-SCVirtualMachine"/>
              </a:rPr>
              <a:t>Stop-</a:t>
            </a:r>
            <a:r>
              <a:rPr lang="en-US" sz="1000" dirty="0" err="1">
                <a:hlinkClick r:id="rId132" tooltip="Stop-SCVirtualMachine"/>
              </a:rPr>
              <a:t>SCVirtualMachine</a:t>
            </a:r>
            <a:endParaRPr lang="en-US" sz="1000" dirty="0"/>
          </a:p>
          <a:p>
            <a:r>
              <a:rPr lang="en-US" sz="1000" dirty="0">
                <a:hlinkClick r:id="rId133" tooltip="Stop-SCVMHost"/>
              </a:rPr>
              <a:t>Stop-</a:t>
            </a:r>
            <a:r>
              <a:rPr lang="en-US" sz="1000" dirty="0" err="1">
                <a:hlinkClick r:id="rId133" tooltip="Stop-SCVMHost"/>
              </a:rPr>
              <a:t>SCVMHost</a:t>
            </a:r>
            <a:endParaRPr lang="en-US" sz="1000" dirty="0"/>
          </a:p>
          <a:p>
            <a:r>
              <a:rPr lang="en-US" sz="1000" dirty="0">
                <a:hlinkClick r:id="rId134" tooltip="Suspend-SCService"/>
              </a:rPr>
              <a:t>Suspend-</a:t>
            </a:r>
            <a:r>
              <a:rPr lang="en-US" sz="1000" dirty="0" err="1">
                <a:hlinkClick r:id="rId134" tooltip="Suspend-SCService"/>
              </a:rPr>
              <a:t>SCService</a:t>
            </a:r>
            <a:endParaRPr lang="en-US" sz="1000" dirty="0"/>
          </a:p>
          <a:p>
            <a:r>
              <a:rPr lang="en-US" sz="1000" dirty="0">
                <a:hlinkClick r:id="rId135" tooltip="Suspend-SCVirtualMachine"/>
              </a:rPr>
              <a:t>Suspend-</a:t>
            </a:r>
            <a:r>
              <a:rPr lang="en-US" sz="1000" dirty="0" err="1">
                <a:hlinkClick r:id="rId135" tooltip="Suspend-SCVirtualMachine"/>
              </a:rPr>
              <a:t>SCVirtualMachine</a:t>
            </a:r>
            <a:endParaRPr lang="en-US" sz="1000" dirty="0"/>
          </a:p>
          <a:p>
            <a:r>
              <a:rPr lang="en-US" sz="1000" dirty="0">
                <a:hlinkClick r:id="rId136" tooltip="Test-SCCapabilityProfile"/>
              </a:rPr>
              <a:t>Test-</a:t>
            </a:r>
            <a:r>
              <a:rPr lang="en-US" sz="1000" dirty="0" err="1">
                <a:hlinkClick r:id="rId136" tooltip="Test-SCCapabilityProfile"/>
              </a:rPr>
              <a:t>SCCapabilityProfile</a:t>
            </a:r>
            <a:endParaRPr lang="en-US" sz="1000" dirty="0"/>
          </a:p>
          <a:p>
            <a:r>
              <a:rPr lang="en-US" sz="1000" dirty="0">
                <a:hlinkClick r:id="rId137" tooltip="Test-SCDomainCredential"/>
              </a:rPr>
              <a:t>Test-</a:t>
            </a:r>
            <a:r>
              <a:rPr lang="en-US" sz="1000" dirty="0" err="1">
                <a:hlinkClick r:id="rId137" tooltip="Test-SCDomainCredential"/>
              </a:rPr>
              <a:t>SCDomainCredential</a:t>
            </a:r>
            <a:endParaRPr lang="en-US" sz="1000" dirty="0"/>
          </a:p>
          <a:p>
            <a:r>
              <a:rPr lang="en-US" sz="1000" dirty="0">
                <a:hlinkClick r:id="rId138" tooltip="Test-SCLoadBalancer"/>
              </a:rPr>
              <a:t>Test-</a:t>
            </a:r>
            <a:r>
              <a:rPr lang="en-US" sz="1000" dirty="0" err="1">
                <a:hlinkClick r:id="rId138" tooltip="Test-SCLoadBalancer"/>
              </a:rPr>
              <a:t>SCLoadBalancer</a:t>
            </a:r>
            <a:endParaRPr lang="en-US" sz="1000" dirty="0"/>
          </a:p>
          <a:p>
            <a:r>
              <a:rPr lang="en-US" sz="1000" dirty="0">
                <a:hlinkClick r:id="rId139" tooltip="Test-SCNetworkGateway"/>
              </a:rPr>
              <a:t>Test-</a:t>
            </a:r>
            <a:r>
              <a:rPr lang="en-US" sz="1000" dirty="0" err="1">
                <a:hlinkClick r:id="rId139" tooltip="Test-SCNetworkGateway"/>
              </a:rPr>
              <a:t>SCNetworkGateway</a:t>
            </a:r>
            <a:endParaRPr lang="en-US" sz="1000" dirty="0"/>
          </a:p>
          <a:p>
            <a:r>
              <a:rPr lang="en-US" sz="1000" dirty="0">
                <a:hlinkClick r:id="rId140" tooltip="Test-SCPROTip"/>
              </a:rPr>
              <a:t>Test-</a:t>
            </a:r>
            <a:r>
              <a:rPr lang="en-US" sz="1000" dirty="0" err="1">
                <a:hlinkClick r:id="rId140" tooltip="Test-SCPROTip"/>
              </a:rPr>
              <a:t>SCPROTip</a:t>
            </a:r>
            <a:endParaRPr lang="en-US" sz="1000" dirty="0"/>
          </a:p>
          <a:p>
            <a:r>
              <a:rPr lang="en-US" sz="1000" dirty="0">
                <a:hlinkClick r:id="rId141" tooltip="Test-SCServiceTemplate"/>
              </a:rPr>
              <a:t>Test-</a:t>
            </a:r>
            <a:r>
              <a:rPr lang="en-US" sz="1000" dirty="0" err="1">
                <a:hlinkClick r:id="rId141" tooltip="Test-SCServiceTemplate"/>
              </a:rPr>
              <a:t>SCServiceTemplate</a:t>
            </a:r>
            <a:endParaRPr lang="en-US" sz="1000" dirty="0"/>
          </a:p>
          <a:p>
            <a:r>
              <a:rPr lang="en-US" sz="1000" dirty="0">
                <a:hlinkClick r:id="rId142" tooltip="Test-SCVirtualDiskDrive"/>
              </a:rPr>
              <a:t>Test-</a:t>
            </a:r>
            <a:r>
              <a:rPr lang="en-US" sz="1000" dirty="0" err="1">
                <a:hlinkClick r:id="rId142" tooltip="Test-SCVirtualDiskDrive"/>
              </a:rPr>
              <a:t>SCVirtualDiskDrive</a:t>
            </a:r>
            <a:endParaRPr lang="en-US" sz="1000" dirty="0"/>
          </a:p>
          <a:p>
            <a:r>
              <a:rPr lang="en-US" sz="1000" dirty="0">
                <a:hlinkClick r:id="rId143" tooltip="Test-SCVirtualSwitchExtensionManager"/>
              </a:rPr>
              <a:t>Test-</a:t>
            </a:r>
            <a:r>
              <a:rPr lang="en-US" sz="1000" dirty="0" err="1">
                <a:hlinkClick r:id="rId143" tooltip="Test-SCVirtualSwitchExtensionManager"/>
              </a:rPr>
              <a:t>SCVirtualSwitchExtensionManager</a:t>
            </a:r>
            <a:endParaRPr lang="en-US" sz="1000" dirty="0"/>
          </a:p>
          <a:p>
            <a:r>
              <a:rPr lang="en-US" sz="1000" dirty="0">
                <a:hlinkClick r:id="rId144" tooltip="Test-SCVMHostCluster"/>
              </a:rPr>
              <a:t>Test-</a:t>
            </a:r>
            <a:r>
              <a:rPr lang="en-US" sz="1000" dirty="0" err="1">
                <a:hlinkClick r:id="rId144" tooltip="Test-SCVMHostCluster"/>
              </a:rPr>
              <a:t>SCVMHostCluster</a:t>
            </a:r>
            <a:endParaRPr lang="en-US" sz="1000" dirty="0"/>
          </a:p>
          <a:p>
            <a:r>
              <a:rPr lang="en-US" sz="1000" dirty="0">
                <a:hlinkClick r:id="rId145" tooltip="Uninstall-SCVMHostCluster"/>
              </a:rPr>
              <a:t>Uninstall-</a:t>
            </a:r>
            <a:r>
              <a:rPr lang="en-US" sz="1000" dirty="0" err="1">
                <a:hlinkClick r:id="rId145" tooltip="Uninstall-SCVMHostCluster"/>
              </a:rPr>
              <a:t>SCVMHostCluster</a:t>
            </a:r>
            <a:endParaRPr lang="en-US" sz="1000" dirty="0"/>
          </a:p>
          <a:p>
            <a:r>
              <a:rPr lang="en-US" sz="1000" dirty="0">
                <a:hlinkClick r:id="rId146" tooltip="Unregister-SCStorageFileShare"/>
              </a:rPr>
              <a:t>Unregister-</a:t>
            </a:r>
            <a:r>
              <a:rPr lang="en-US" sz="1000" dirty="0" err="1">
                <a:hlinkClick r:id="rId146" tooltip="Unregister-SCStorageFileShare"/>
              </a:rPr>
              <a:t>SCStorageFileShare</a:t>
            </a:r>
            <a:endParaRPr lang="en-US" sz="1000" dirty="0"/>
          </a:p>
          <a:p>
            <a:r>
              <a:rPr lang="en-US" sz="1000" dirty="0">
                <a:hlinkClick r:id="rId147" tooltip="Unregister-SCStorageLogicalUnit"/>
              </a:rPr>
              <a:t>Unregister-</a:t>
            </a:r>
            <a:r>
              <a:rPr lang="en-US" sz="1000" dirty="0" err="1">
                <a:hlinkClick r:id="rId147" tooltip="Unregister-SCStorageLogicalUnit"/>
              </a:rPr>
              <a:t>SCStorageLogicalUnit</a:t>
            </a:r>
            <a:endParaRPr lang="en-US" sz="1000" dirty="0"/>
          </a:p>
          <a:p>
            <a:r>
              <a:rPr lang="en-US" sz="1000" dirty="0">
                <a:hlinkClick r:id="rId148" tooltip="Update-SCService"/>
              </a:rPr>
              <a:t>Update-</a:t>
            </a:r>
            <a:r>
              <a:rPr lang="en-US" sz="1000" dirty="0" err="1">
                <a:hlinkClick r:id="rId148" tooltip="Update-SCService"/>
              </a:rPr>
              <a:t>SCService</a:t>
            </a:r>
            <a:endParaRPr lang="en-US" sz="1000" dirty="0"/>
          </a:p>
          <a:p>
            <a:r>
              <a:rPr lang="en-US" sz="1000" dirty="0">
                <a:hlinkClick r:id="rId149" tooltip="Update-SCServiceConfiguration"/>
              </a:rPr>
              <a:t>Update-</a:t>
            </a:r>
            <a:r>
              <a:rPr lang="en-US" sz="1000" dirty="0" err="1">
                <a:hlinkClick r:id="rId149" tooltip="Update-SCServiceConfiguration"/>
              </a:rPr>
              <a:t>SCServiceConfiguration</a:t>
            </a:r>
            <a:endParaRPr lang="en-US" sz="1000" dirty="0"/>
          </a:p>
          <a:p>
            <a:r>
              <a:rPr lang="en-US" sz="1000" dirty="0">
                <a:hlinkClick r:id="rId150" tooltip="Update-SCVMConfiguration"/>
              </a:rPr>
              <a:t>Update-</a:t>
            </a:r>
            <a:r>
              <a:rPr lang="en-US" sz="1000" dirty="0" err="1">
                <a:hlinkClick r:id="rId150" tooltip="Update-SCVMConfiguration"/>
              </a:rPr>
              <a:t>SCVMConfiguration</a:t>
            </a:r>
            <a:endParaRPr lang="en-US" sz="1000" dirty="0"/>
          </a:p>
          <a:p>
            <a:r>
              <a:rPr lang="en-US" sz="1000" dirty="0">
                <a:hlinkClick r:id="rId151" tooltip="Update-SCVMMManagedComputer"/>
              </a:rPr>
              <a:t>Update-</a:t>
            </a:r>
            <a:r>
              <a:rPr lang="en-US" sz="1000" dirty="0" err="1">
                <a:hlinkClick r:id="rId151" tooltip="Update-SCVMMManagedComputer"/>
              </a:rPr>
              <a:t>SCVMMManagedComputer</a:t>
            </a:r>
            <a:endParaRPr lang="en-US" sz="1000" dirty="0"/>
          </a:p>
          <a:p>
            <a:r>
              <a:rPr lang="en-US" sz="1000" dirty="0">
                <a:hlinkClick r:id="rId152" tooltip="Write-SCOpsMgrConnection"/>
              </a:rPr>
              <a:t>Write-</a:t>
            </a:r>
            <a:r>
              <a:rPr lang="en-US" sz="1000" dirty="0" err="1">
                <a:hlinkClick r:id="rId152" tooltip="Write-SCOpsMgrConnection"/>
              </a:rPr>
              <a:t>SCOpsMgrConnection</a:t>
            </a:r>
            <a:endParaRPr lang="en-US" sz="1000" dirty="0"/>
          </a:p>
          <a:p>
            <a:endParaRPr lang="en-US" sz="1000" dirty="0"/>
          </a:p>
        </p:txBody>
      </p:sp>
      <p:sp>
        <p:nvSpPr>
          <p:cNvPr id="3" name="Title 2"/>
          <p:cNvSpPr>
            <a:spLocks noGrp="1"/>
          </p:cNvSpPr>
          <p:nvPr>
            <p:ph type="title"/>
          </p:nvPr>
        </p:nvSpPr>
        <p:spPr/>
        <p:txBody>
          <a:bodyPr/>
          <a:lstStyle/>
          <a:p>
            <a:r>
              <a:rPr lang="en-US" dirty="0" smtClean="0"/>
              <a:t>PS &gt; Virtual Machine Manager (3 of 3)</a:t>
            </a:r>
            <a:endParaRPr lang="en-US" dirty="0"/>
          </a:p>
        </p:txBody>
      </p:sp>
    </p:spTree>
    <p:extLst>
      <p:ext uri="{BB962C8B-B14F-4D97-AF65-F5344CB8AC3E}">
        <p14:creationId xmlns:p14="http://schemas.microsoft.com/office/powerpoint/2010/main" val="1976671286"/>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PowerShell Automation</a:t>
            </a:r>
            <a:endParaRPr lang="en-US" dirty="0"/>
          </a:p>
        </p:txBody>
      </p:sp>
    </p:spTree>
    <p:extLst>
      <p:ext uri="{BB962C8B-B14F-4D97-AF65-F5344CB8AC3E}">
        <p14:creationId xmlns:p14="http://schemas.microsoft.com/office/powerpoint/2010/main" val="4193394654"/>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1822037"/>
          </a:xfrm>
        </p:spPr>
        <p:txBody>
          <a:bodyPr/>
          <a:lstStyle/>
          <a:p>
            <a:r>
              <a:rPr lang="en-US" dirty="0" smtClean="0"/>
              <a:t>Review how can connect other languages</a:t>
            </a:r>
          </a:p>
          <a:p>
            <a:pPr lvl="1"/>
            <a:r>
              <a:rPr lang="en-US" dirty="0" smtClean="0"/>
              <a:t>WMI</a:t>
            </a:r>
            <a:r>
              <a:rPr lang="en-US" dirty="0"/>
              <a:t>, VBS, </a:t>
            </a:r>
            <a:r>
              <a:rPr lang="en-US" dirty="0" smtClean="0"/>
              <a:t>Shell, etc</a:t>
            </a:r>
            <a:r>
              <a:rPr lang="en-US" dirty="0"/>
              <a:t>. </a:t>
            </a:r>
            <a:r>
              <a:rPr lang="en-US" dirty="0" smtClean="0"/>
              <a:t> </a:t>
            </a:r>
          </a:p>
          <a:p>
            <a:r>
              <a:rPr lang="en-US" dirty="0" smtClean="0"/>
              <a:t>Integration with existing scripts in the datacenter</a:t>
            </a:r>
            <a:endParaRPr lang="en-US" dirty="0"/>
          </a:p>
        </p:txBody>
      </p:sp>
      <p:sp>
        <p:nvSpPr>
          <p:cNvPr id="3" name="Title 2"/>
          <p:cNvSpPr>
            <a:spLocks noGrp="1"/>
          </p:cNvSpPr>
          <p:nvPr>
            <p:ph type="title"/>
          </p:nvPr>
        </p:nvSpPr>
        <p:spPr/>
        <p:txBody>
          <a:bodyPr/>
          <a:lstStyle/>
          <a:p>
            <a:r>
              <a:rPr lang="en-US" dirty="0" smtClean="0"/>
              <a:t>Integration with other Scripts</a:t>
            </a:r>
            <a:endParaRPr lang="en-US" dirty="0"/>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357" t="2907" r="5357" b="2907"/>
          <a:stretch/>
        </p:blipFill>
        <p:spPr bwMode="auto">
          <a:xfrm>
            <a:off x="7958828" y="5189342"/>
            <a:ext cx="1676398" cy="13578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57" t="2907" r="1457" b="2907"/>
          <a:stretch/>
        </p:blipFill>
        <p:spPr bwMode="auto">
          <a:xfrm>
            <a:off x="5520428" y="5189342"/>
            <a:ext cx="1676400" cy="13578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6287" y="3273520"/>
            <a:ext cx="1676400" cy="13578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5605" t="7368" r="5900" b="7368"/>
          <a:stretch/>
        </p:blipFill>
        <p:spPr bwMode="auto">
          <a:xfrm>
            <a:off x="10397228" y="5189340"/>
            <a:ext cx="1676400" cy="13578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26381" t="10655" r="12270" b="22951"/>
          <a:stretch/>
        </p:blipFill>
        <p:spPr bwMode="auto">
          <a:xfrm>
            <a:off x="6599287" y="3273518"/>
            <a:ext cx="1676400" cy="13578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7"/>
          <p:cNvPicPr>
            <a:picLocks noChangeAspect="1" noChangeArrowheads="1"/>
          </p:cNvPicPr>
          <p:nvPr/>
        </p:nvPicPr>
        <p:blipFill rotWithShape="1">
          <a:blip r:embed="rId7">
            <a:extLst>
              <a:ext uri="{28A0092B-C50C-407E-A947-70E740481C1C}">
                <a14:useLocalDpi xmlns:a14="http://schemas.microsoft.com/office/drawing/2010/main" val="0"/>
              </a:ext>
            </a:extLst>
          </a:blip>
          <a:srcRect l="15228" t="12913" r="12830" b="14114"/>
          <a:stretch/>
        </p:blipFill>
        <p:spPr bwMode="auto">
          <a:xfrm>
            <a:off x="9113887" y="3273518"/>
            <a:ext cx="1676400" cy="135788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2099" t="6850" r="7946" b="11482"/>
          <a:stretch/>
        </p:blipFill>
        <p:spPr bwMode="auto">
          <a:xfrm>
            <a:off x="4160887" y="3273520"/>
            <a:ext cx="1676400" cy="13690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3" descr="C:\Users\rhearn\Pictures\System Center\SC Orchestrator\Standard Activities\System_RunProgram_32x.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03487" y="3425920"/>
            <a:ext cx="685800" cy="685800"/>
          </a:xfrm>
          <a:prstGeom prst="rect">
            <a:avLst/>
          </a:prstGeom>
          <a:solidFill>
            <a:schemeClr val="tx1"/>
          </a:solidFill>
        </p:spPr>
      </p:pic>
      <p:pic>
        <p:nvPicPr>
          <p:cNvPr id="13" name="Picture 4" descr="C:\Users\rhearn\Pictures\System Center\SC Orchestrator\Standard Activities\System_QueryWMI_32x.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46684" y="5417942"/>
            <a:ext cx="623887" cy="623887"/>
          </a:xfrm>
          <a:prstGeom prst="rect">
            <a:avLst/>
          </a:prstGeom>
          <a:solidFill>
            <a:schemeClr val="tx1"/>
          </a:solidFill>
        </p:spPr>
      </p:pic>
      <p:pic>
        <p:nvPicPr>
          <p:cNvPr id="14" name="Picture 5" descr="C:\Users\rhearn\Pictures\System Center\SC Orchestrator\Standard Activities\Utilities_InvokeWebService_32x.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83320" y="5266623"/>
            <a:ext cx="601662" cy="601662"/>
          </a:xfrm>
          <a:prstGeom prst="rect">
            <a:avLst/>
          </a:prstGeom>
          <a:solidFill>
            <a:schemeClr val="tx1"/>
          </a:solidFill>
        </p:spPr>
      </p:pic>
      <p:pic>
        <p:nvPicPr>
          <p:cNvPr id="15" name="Picture 6" descr="C:\Users\rhearn\Pictures\System Center\SC Orchestrator\Standard Activities\Utilities_QueryDatabase_32x.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5228" y="3425920"/>
            <a:ext cx="587059" cy="587059"/>
          </a:xfrm>
          <a:prstGeom prst="rect">
            <a:avLst/>
          </a:prstGeom>
          <a:solidFill>
            <a:schemeClr val="tx1"/>
          </a:solidFill>
        </p:spPr>
      </p:pic>
      <p:pic>
        <p:nvPicPr>
          <p:cNvPr id="16" name="Picture 7" descr="C:\Users\rhearn\Pictures\System Center\SC Orchestrator\Standard Activities\Utilities_WriteToDatabase_32x.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08868" y="3410680"/>
            <a:ext cx="587059" cy="587059"/>
          </a:xfrm>
          <a:prstGeom prst="rect">
            <a:avLst/>
          </a:prstGeom>
          <a:solidFill>
            <a:schemeClr val="tx1"/>
          </a:solidFill>
        </p:spPr>
      </p:pic>
      <p:pic>
        <p:nvPicPr>
          <p:cNvPr id="17" name="Picture 8" descr="C:\Users\rhearn\Pictures\System Center\SC Orchestrator\Standard Activities\Utilities_QueryXML_32x.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18087" y="3464814"/>
            <a:ext cx="608012" cy="608012"/>
          </a:xfrm>
          <a:prstGeom prst="rect">
            <a:avLst/>
          </a:prstGeom>
          <a:solidFill>
            <a:schemeClr val="tx1"/>
          </a:solidFill>
        </p:spPr>
      </p:pic>
      <p:pic>
        <p:nvPicPr>
          <p:cNvPr id="18" name="Picture 9" descr="C:\Users\rhearn\Pictures\System Center\SC Orchestrator\Standard Activities\Monitoring_MonitorWMI_32x.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62873" y="5349362"/>
            <a:ext cx="622587" cy="622587"/>
          </a:xfrm>
          <a:prstGeom prst="rect">
            <a:avLst/>
          </a:prstGeom>
          <a:solidFill>
            <a:schemeClr val="tx1"/>
          </a:solidFill>
        </p:spPr>
      </p:pic>
      <p:pic>
        <p:nvPicPr>
          <p:cNvPr id="19"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580" y="5051725"/>
            <a:ext cx="1881188" cy="16331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98374" y="5051725"/>
            <a:ext cx="1752600" cy="17149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2"/>
          <p:cNvPicPr>
            <a:picLocks noChangeAspect="1" noChangeArrowheads="1"/>
          </p:cNvPicPr>
          <p:nvPr/>
        </p:nvPicPr>
        <p:blipFill rotWithShape="1">
          <a:blip r:embed="rId18">
            <a:extLst>
              <a:ext uri="{28A0092B-C50C-407E-A947-70E740481C1C}">
                <a14:useLocalDpi xmlns:a14="http://schemas.microsoft.com/office/drawing/2010/main" val="0"/>
              </a:ext>
            </a:extLst>
          </a:blip>
          <a:srcRect b="39656"/>
          <a:stretch/>
        </p:blipFill>
        <p:spPr bwMode="auto">
          <a:xfrm>
            <a:off x="914780" y="5169083"/>
            <a:ext cx="1109663" cy="740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4" descr="C:\Users\rhearn\Pictures\System Center\SC Orchestrator\Standard Activities\System_RunSSHCommand_32x.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93674" y="5245021"/>
            <a:ext cx="762000" cy="762000"/>
          </a:xfrm>
          <a:prstGeom prst="rect">
            <a:avLst/>
          </a:prstGeom>
          <a:solidFill>
            <a:schemeClr val="tx1"/>
          </a:solidFill>
        </p:spPr>
      </p:pic>
    </p:spTree>
    <p:extLst>
      <p:ext uri="{BB962C8B-B14F-4D97-AF65-F5344CB8AC3E}">
        <p14:creationId xmlns:p14="http://schemas.microsoft.com/office/powerpoint/2010/main" val="1303949262"/>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85980"/>
          </a:xfrm>
        </p:spPr>
        <p:txBody>
          <a:bodyPr/>
          <a:lstStyle/>
          <a:p>
            <a:r>
              <a:rPr lang="en-US" dirty="0" smtClean="0"/>
              <a:t>S</a:t>
            </a:r>
            <a:r>
              <a:rPr lang="en-US" dirty="0"/>
              <a:t>et of Scripts to deploy System Center 2012 SP1 environments</a:t>
            </a:r>
          </a:p>
          <a:p>
            <a:r>
              <a:rPr lang="en-US" dirty="0"/>
              <a:t>2-4 hours to deploy SC2012 including </a:t>
            </a:r>
            <a:r>
              <a:rPr lang="en-US" dirty="0" err="1"/>
              <a:t>PreReqs</a:t>
            </a:r>
            <a:r>
              <a:rPr lang="en-US" dirty="0"/>
              <a:t> and </a:t>
            </a:r>
            <a:r>
              <a:rPr lang="en-US" dirty="0" smtClean="0"/>
              <a:t>SQL</a:t>
            </a:r>
          </a:p>
          <a:p>
            <a:pPr marL="0" indent="0">
              <a:buNone/>
            </a:pPr>
            <a:endParaRPr lang="en-US" dirty="0">
              <a:hlinkClick r:id="rId2"/>
            </a:endParaRPr>
          </a:p>
          <a:p>
            <a:r>
              <a:rPr lang="en-US" u="sng" dirty="0" smtClean="0">
                <a:hlinkClick r:id="rId2"/>
              </a:rPr>
              <a:t>http</a:t>
            </a:r>
            <a:r>
              <a:rPr lang="en-US" u="sng" dirty="0">
                <a:hlinkClick r:id="rId2"/>
              </a:rPr>
              <a:t>://</a:t>
            </a:r>
            <a:r>
              <a:rPr lang="en-US" u="sng" dirty="0" smtClean="0">
                <a:hlinkClick r:id="rId2"/>
              </a:rPr>
              <a:t>blogs.technet.com/b/building_clouds/archive/2013/02/08/deployment-introducing-powershell-deployment-toolkit.aspx</a:t>
            </a:r>
            <a:endParaRPr lang="en-US" dirty="0"/>
          </a:p>
        </p:txBody>
      </p:sp>
      <p:sp>
        <p:nvSpPr>
          <p:cNvPr id="3" name="Title 2"/>
          <p:cNvSpPr>
            <a:spLocks noGrp="1"/>
          </p:cNvSpPr>
          <p:nvPr>
            <p:ph type="title"/>
          </p:nvPr>
        </p:nvSpPr>
        <p:spPr/>
        <p:txBody>
          <a:bodyPr/>
          <a:lstStyle/>
          <a:p>
            <a:r>
              <a:rPr lang="en-US" dirty="0" smtClean="0"/>
              <a:t>PowerShell Deployment Toolkit</a:t>
            </a:r>
            <a:endParaRPr lang="en-US" dirty="0"/>
          </a:p>
        </p:txBody>
      </p:sp>
    </p:spTree>
    <p:extLst>
      <p:ext uri="{BB962C8B-B14F-4D97-AF65-F5344CB8AC3E}">
        <p14:creationId xmlns:p14="http://schemas.microsoft.com/office/powerpoint/2010/main" val="2209432908"/>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PowerShell Automation</a:t>
            </a:r>
            <a:r>
              <a:rPr lang="en-US" dirty="0"/>
              <a:t/>
            </a:r>
            <a:br>
              <a:rPr lang="en-US" dirty="0"/>
            </a:br>
            <a:r>
              <a:rPr lang="en-US" sz="4800" dirty="0" smtClean="0"/>
              <a:t>Demo</a:t>
            </a:r>
            <a:r>
              <a:rPr lang="en-US" dirty="0" smtClean="0"/>
              <a:t/>
            </a:r>
            <a:br>
              <a:rPr lang="en-US" dirty="0" smtClean="0"/>
            </a:br>
            <a:endParaRPr lang="en-US" dirty="0"/>
          </a:p>
        </p:txBody>
      </p:sp>
    </p:spTree>
    <p:extLst>
      <p:ext uri="{BB962C8B-B14F-4D97-AF65-F5344CB8AC3E}">
        <p14:creationId xmlns:p14="http://schemas.microsoft.com/office/powerpoint/2010/main" val="3460543089"/>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8" y="1212850"/>
            <a:ext cx="11887200" cy="3200876"/>
          </a:xfrm>
        </p:spPr>
        <p:txBody>
          <a:bodyPr/>
          <a:lstStyle/>
          <a:p>
            <a:r>
              <a:rPr lang="en-US" dirty="0" smtClean="0"/>
              <a:t>PowerShell is a rich and powerful environment to automate all sort of administrative tasks</a:t>
            </a:r>
          </a:p>
          <a:p>
            <a:r>
              <a:rPr lang="en-US" dirty="0" smtClean="0"/>
              <a:t>Integration into all Windows and System Center products and components</a:t>
            </a:r>
            <a:endParaRPr lang="en-US" dirty="0"/>
          </a:p>
          <a:p>
            <a:r>
              <a:rPr lang="en-US" dirty="0" smtClean="0"/>
              <a:t>Works well with System Center Orchestrator</a:t>
            </a:r>
          </a:p>
        </p:txBody>
      </p:sp>
      <p:sp>
        <p:nvSpPr>
          <p:cNvPr id="5" name="Title 4"/>
          <p:cNvSpPr>
            <a:spLocks noGrp="1"/>
          </p:cNvSpPr>
          <p:nvPr>
            <p:ph type="title"/>
          </p:nvPr>
        </p:nvSpPr>
        <p:spPr/>
        <p:txBody>
          <a:bodyPr/>
          <a:lstStyle/>
          <a:p>
            <a:r>
              <a:rPr lang="en-US" smtClean="0"/>
              <a:t>Summary</a:t>
            </a:r>
            <a:endParaRPr lang="en-US" dirty="0"/>
          </a:p>
        </p:txBody>
      </p:sp>
    </p:spTree>
    <p:extLst>
      <p:ext uri="{BB962C8B-B14F-4D97-AF65-F5344CB8AC3E}">
        <p14:creationId xmlns:p14="http://schemas.microsoft.com/office/powerpoint/2010/main" val="60580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smtClean="0"/>
              <a:t>Automation</a:t>
            </a:r>
            <a:endParaRPr lang="en-US" dirty="0"/>
          </a:p>
        </p:txBody>
      </p:sp>
    </p:spTree>
    <p:extLst>
      <p:ext uri="{BB962C8B-B14F-4D97-AF65-F5344CB8AC3E}">
        <p14:creationId xmlns:p14="http://schemas.microsoft.com/office/powerpoint/2010/main" val="363834500"/>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3" descr="IT Camp overview with copy.png"/>
          <p:cNvPicPr>
            <a:picLocks noChangeAspect="1"/>
          </p:cNvPicPr>
          <p:nvPr/>
        </p:nvPicPr>
        <p:blipFill>
          <a:blip r:embed="rId3">
            <a:extLst>
              <a:ext uri="{28A0092B-C50C-407E-A947-70E740481C1C}">
                <a14:useLocalDpi xmlns:a14="http://schemas.microsoft.com/office/drawing/2010/main" val="0"/>
              </a:ext>
            </a:extLst>
          </a:blip>
          <a:srcRect b="7387"/>
          <a:stretch>
            <a:fillRect/>
          </a:stretch>
        </p:blipFill>
        <p:spPr bwMode="auto">
          <a:xfrm>
            <a:off x="1738313" y="349250"/>
            <a:ext cx="905192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82881"/>
        </a:solidFill>
        <a:effectLst/>
      </p:bgPr>
    </p:bg>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273051" y="6079032"/>
            <a:ext cx="10974388" cy="618631"/>
          </a:xfrm>
          <a:prstGeom prst="rect">
            <a:avLst/>
          </a:prstGeom>
          <a:noFill/>
          <a:ln w="12700">
            <a:noFill/>
            <a:miter lim="800000"/>
            <a:headEnd type="none" w="sm" len="sm"/>
            <a:tailEnd type="none" w="sm" len="sm"/>
          </a:ln>
          <a:effectLst/>
        </p:spPr>
        <p:txBody>
          <a:bodyPr lIns="182880" tIns="146304" rIns="182880" bIns="146304">
            <a:spAutoFit/>
          </a:bodyPr>
          <a:lstStyle/>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fontAlgn="auto" hangingPunct="0">
              <a:spcBef>
                <a:spcPts val="0"/>
              </a:spcBef>
              <a:spcAft>
                <a:spcPts val="0"/>
              </a:spcAft>
              <a:defRPr/>
            </a:pPr>
            <a:r>
              <a:rPr lang="en-US" sz="700" dirty="0">
                <a:gradFill>
                  <a:gsLst>
                    <a:gs pos="0">
                      <a:srgbClr val="FFFFFF"/>
                    </a:gs>
                    <a:gs pos="100000">
                      <a:srgbClr val="FFFFFF"/>
                    </a:gs>
                  </a:gsLst>
                  <a:lin ang="5400000" scaled="0"/>
                </a:gradFill>
                <a:latin typeface="+mn-lt"/>
                <a:ea typeface="+mn-ea"/>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348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invGray">
          <a:xfrm>
            <a:off x="458788" y="3144838"/>
            <a:ext cx="32893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Benefits of Automation</a:t>
            </a:r>
            <a:endParaRPr lang="en-US" dirty="0"/>
          </a:p>
        </p:txBody>
      </p:sp>
      <p:grpSp>
        <p:nvGrpSpPr>
          <p:cNvPr id="45" name="Group 44"/>
          <p:cNvGrpSpPr/>
          <p:nvPr/>
        </p:nvGrpSpPr>
        <p:grpSpPr>
          <a:xfrm>
            <a:off x="2160906" y="1348015"/>
            <a:ext cx="1337238" cy="2005445"/>
            <a:chOff x="1141412" y="1388646"/>
            <a:chExt cx="1311137" cy="1966301"/>
          </a:xfrm>
          <a:solidFill>
            <a:schemeClr val="accent1"/>
          </a:solidFill>
        </p:grpSpPr>
        <p:sp>
          <p:nvSpPr>
            <p:cNvPr id="21" name="Rectangle 4"/>
            <p:cNvSpPr/>
            <p:nvPr/>
          </p:nvSpPr>
          <p:spPr>
            <a:xfrm>
              <a:off x="1141412" y="1388646"/>
              <a:ext cx="1311137" cy="19663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REDUCED </a:t>
              </a:r>
            </a:p>
            <a:p>
              <a:pPr algn="ctr"/>
              <a:r>
                <a:rPr lang="en-US" sz="1224" b="1" dirty="0">
                  <a:solidFill>
                    <a:srgbClr val="FFFFFF"/>
                  </a:solidFill>
                  <a:latin typeface="Segoe" pitchFamily="34" charset="0"/>
                  <a:ea typeface="MS PGothic" pitchFamily="34" charset="-128"/>
                </a:rPr>
                <a:t>COSTS</a:t>
              </a:r>
            </a:p>
          </p:txBody>
        </p:sp>
        <p:pic>
          <p:nvPicPr>
            <p:cNvPr id="22" name="Picture 30" descr="Reduced-Cost.png"/>
            <p:cNvPicPr>
              <a:picLocks noChangeAspect="1"/>
            </p:cNvPicPr>
            <p:nvPr/>
          </p:nvPicPr>
          <p:blipFill>
            <a:blip r:embed="rId3" cstate="print"/>
            <a:srcRect l="10599" r="12095"/>
            <a:stretch>
              <a:fillRect/>
            </a:stretch>
          </p:blipFill>
          <p:spPr bwMode="auto">
            <a:xfrm>
              <a:off x="1308415" y="1493529"/>
              <a:ext cx="941769" cy="1246467"/>
            </a:xfrm>
            <a:prstGeom prst="rect">
              <a:avLst/>
            </a:prstGeom>
            <a:grpFill/>
            <a:ln w="9525">
              <a:noFill/>
              <a:miter lim="800000"/>
              <a:headEnd/>
              <a:tailEnd/>
            </a:ln>
          </p:spPr>
        </p:pic>
      </p:grpSp>
      <p:grpSp>
        <p:nvGrpSpPr>
          <p:cNvPr id="40" name="Group 39"/>
          <p:cNvGrpSpPr/>
          <p:nvPr/>
        </p:nvGrpSpPr>
        <p:grpSpPr>
          <a:xfrm>
            <a:off x="3641928" y="1348015"/>
            <a:ext cx="1335685" cy="2005445"/>
            <a:chOff x="6871114" y="1398872"/>
            <a:chExt cx="1309614" cy="1966301"/>
          </a:xfrm>
          <a:solidFill>
            <a:schemeClr val="accent1"/>
          </a:solidFill>
        </p:grpSpPr>
        <p:sp>
          <p:nvSpPr>
            <p:cNvPr id="23" name="Rectangle 22"/>
            <p:cNvSpPr/>
            <p:nvPr/>
          </p:nvSpPr>
          <p:spPr>
            <a:xfrm>
              <a:off x="6871114" y="1398872"/>
              <a:ext cx="1309614" cy="19663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HIGHLY AUTOMATED</a:t>
              </a:r>
            </a:p>
          </p:txBody>
        </p:sp>
        <p:pic>
          <p:nvPicPr>
            <p:cNvPr id="24" name="Picture 2" descr="C:\Users\sigurdg\Desktop\end_user.png"/>
            <p:cNvPicPr>
              <a:picLocks noChangeAspect="1" noChangeArrowheads="1"/>
            </p:cNvPicPr>
            <p:nvPr/>
          </p:nvPicPr>
          <p:blipFill>
            <a:blip r:embed="rId4" cstate="print"/>
            <a:srcRect/>
            <a:stretch>
              <a:fillRect/>
            </a:stretch>
          </p:blipFill>
          <p:spPr bwMode="auto">
            <a:xfrm>
              <a:off x="7012736" y="1647608"/>
              <a:ext cx="1023404" cy="1033010"/>
            </a:xfrm>
            <a:prstGeom prst="rect">
              <a:avLst/>
            </a:prstGeom>
            <a:grpFill/>
          </p:spPr>
        </p:pic>
      </p:grpSp>
      <p:grpSp>
        <p:nvGrpSpPr>
          <p:cNvPr id="48" name="Group 47"/>
          <p:cNvGrpSpPr/>
          <p:nvPr/>
        </p:nvGrpSpPr>
        <p:grpSpPr>
          <a:xfrm>
            <a:off x="7383992" y="3474595"/>
            <a:ext cx="1344828" cy="2043308"/>
            <a:chOff x="7595233" y="3470602"/>
            <a:chExt cx="1318579" cy="2003425"/>
          </a:xfrm>
        </p:grpSpPr>
        <p:sp>
          <p:nvSpPr>
            <p:cNvPr id="25" name="Rectangle 24"/>
            <p:cNvSpPr/>
            <p:nvPr/>
          </p:nvSpPr>
          <p:spPr>
            <a:xfrm>
              <a:off x="7595233" y="3470602"/>
              <a:ext cx="1318579" cy="20034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bIns="0" anchor="b"/>
            <a:lstStyle/>
            <a:p>
              <a:pPr algn="ctr"/>
              <a:r>
                <a:rPr lang="en-US" sz="1224" b="1" dirty="0">
                  <a:solidFill>
                    <a:srgbClr val="FFFFFF"/>
                  </a:solidFill>
                  <a:latin typeface="Segoe" pitchFamily="34" charset="0"/>
                  <a:ea typeface="MS PGothic" pitchFamily="34" charset="-128"/>
                </a:rPr>
                <a:t>EFFICIENT</a:t>
              </a:r>
            </a:p>
            <a:p>
              <a:pPr algn="ctr"/>
              <a:endParaRPr lang="en-US" sz="1224" b="1" dirty="0">
                <a:solidFill>
                  <a:srgbClr val="FFFFFF"/>
                </a:solidFill>
                <a:latin typeface="Segoe" pitchFamily="34" charset="0"/>
                <a:ea typeface="MS PGothic" pitchFamily="34" charset="-128"/>
              </a:endParaRPr>
            </a:p>
          </p:txBody>
        </p:sp>
        <p:pic>
          <p:nvPicPr>
            <p:cNvPr id="26" name="Picture 34" descr="Efficiency.png"/>
            <p:cNvPicPr>
              <a:picLocks noChangeAspect="1"/>
            </p:cNvPicPr>
            <p:nvPr/>
          </p:nvPicPr>
          <p:blipFill>
            <a:blip r:embed="rId5" cstate="print"/>
            <a:srcRect/>
            <a:stretch>
              <a:fillRect/>
            </a:stretch>
          </p:blipFill>
          <p:spPr bwMode="auto">
            <a:xfrm>
              <a:off x="7657693" y="3653728"/>
              <a:ext cx="1187618" cy="1229654"/>
            </a:xfrm>
            <a:prstGeom prst="rect">
              <a:avLst/>
            </a:prstGeom>
            <a:noFill/>
            <a:ln>
              <a:noFill/>
            </a:ln>
          </p:spPr>
        </p:pic>
      </p:grpSp>
      <p:grpSp>
        <p:nvGrpSpPr>
          <p:cNvPr id="50" name="Group 49"/>
          <p:cNvGrpSpPr/>
          <p:nvPr/>
        </p:nvGrpSpPr>
        <p:grpSpPr>
          <a:xfrm>
            <a:off x="4363176" y="3474595"/>
            <a:ext cx="1344828" cy="2043308"/>
            <a:chOff x="4709974" y="3470602"/>
            <a:chExt cx="1318579" cy="2003425"/>
          </a:xfrm>
        </p:grpSpPr>
        <p:sp>
          <p:nvSpPr>
            <p:cNvPr id="27" name="Rectangle 26"/>
            <p:cNvSpPr/>
            <p:nvPr/>
          </p:nvSpPr>
          <p:spPr>
            <a:xfrm>
              <a:off x="4709974" y="3470602"/>
              <a:ext cx="1318579" cy="20034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SELF </a:t>
              </a:r>
            </a:p>
            <a:p>
              <a:pPr algn="ctr"/>
              <a:r>
                <a:rPr lang="en-US" sz="1224" b="1" dirty="0">
                  <a:solidFill>
                    <a:srgbClr val="FFFFFF"/>
                  </a:solidFill>
                  <a:latin typeface="Segoe" pitchFamily="34" charset="0"/>
                  <a:ea typeface="MS PGothic" pitchFamily="34" charset="-128"/>
                </a:rPr>
                <a:t>SERVICE</a:t>
              </a:r>
            </a:p>
          </p:txBody>
        </p:sp>
        <p:pic>
          <p:nvPicPr>
            <p:cNvPr id="28" name="Picture 30" descr="service-based.png"/>
            <p:cNvPicPr>
              <a:picLocks noChangeAspect="1"/>
            </p:cNvPicPr>
            <p:nvPr/>
          </p:nvPicPr>
          <p:blipFill>
            <a:blip r:embed="rId6" cstate="print"/>
            <a:srcRect/>
            <a:stretch>
              <a:fillRect/>
            </a:stretch>
          </p:blipFill>
          <p:spPr bwMode="auto">
            <a:xfrm>
              <a:off x="4789552" y="3698996"/>
              <a:ext cx="1173993" cy="1217046"/>
            </a:xfrm>
            <a:prstGeom prst="rect">
              <a:avLst/>
            </a:prstGeom>
            <a:noFill/>
            <a:ln>
              <a:noFill/>
            </a:ln>
          </p:spPr>
        </p:pic>
      </p:grpSp>
      <p:grpSp>
        <p:nvGrpSpPr>
          <p:cNvPr id="46" name="Group 45"/>
          <p:cNvGrpSpPr/>
          <p:nvPr/>
        </p:nvGrpSpPr>
        <p:grpSpPr>
          <a:xfrm>
            <a:off x="5121399" y="1348015"/>
            <a:ext cx="1337238" cy="2005445"/>
            <a:chOff x="4626847" y="1466987"/>
            <a:chExt cx="1311137" cy="1966301"/>
          </a:xfrm>
          <a:solidFill>
            <a:schemeClr val="accent1"/>
          </a:solidFill>
        </p:grpSpPr>
        <p:sp>
          <p:nvSpPr>
            <p:cNvPr id="41" name="Rectangle 4"/>
            <p:cNvSpPr/>
            <p:nvPr/>
          </p:nvSpPr>
          <p:spPr>
            <a:xfrm>
              <a:off x="4626847" y="1466987"/>
              <a:ext cx="1311137" cy="19663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EFFECTIVE CONTROL</a:t>
              </a:r>
            </a:p>
          </p:txBody>
        </p:sp>
        <p:pic>
          <p:nvPicPr>
            <p:cNvPr id="12" name="Picture 7" descr="\\MAGNUM\Projects\Microsoft\Cloud Power FY12\Design\ICONS_PNG\Control.png"/>
            <p:cNvPicPr>
              <a:picLocks noChangeAspect="1" noChangeArrowheads="1"/>
            </p:cNvPicPr>
            <p:nvPr/>
          </p:nvPicPr>
          <p:blipFill>
            <a:blip r:embed="rId7" cstate="print">
              <a:lum bright="100000"/>
            </a:blip>
            <a:srcRect/>
            <a:stretch>
              <a:fillRect/>
            </a:stretch>
          </p:blipFill>
          <p:spPr bwMode="auto">
            <a:xfrm>
              <a:off x="4709974" y="1539881"/>
              <a:ext cx="1228010" cy="1228010"/>
            </a:xfrm>
            <a:prstGeom prst="rect">
              <a:avLst/>
            </a:prstGeom>
            <a:grpFill/>
          </p:spPr>
        </p:pic>
      </p:grpSp>
      <p:grpSp>
        <p:nvGrpSpPr>
          <p:cNvPr id="49" name="Group 48"/>
          <p:cNvGrpSpPr/>
          <p:nvPr/>
        </p:nvGrpSpPr>
        <p:grpSpPr>
          <a:xfrm>
            <a:off x="5873584" y="3474595"/>
            <a:ext cx="1344828" cy="2043308"/>
            <a:chOff x="6102243" y="3505199"/>
            <a:chExt cx="1318579" cy="2003425"/>
          </a:xfrm>
        </p:grpSpPr>
        <p:sp>
          <p:nvSpPr>
            <p:cNvPr id="44" name="Rectangle 43"/>
            <p:cNvSpPr/>
            <p:nvPr/>
          </p:nvSpPr>
          <p:spPr>
            <a:xfrm>
              <a:off x="6102243" y="3505199"/>
              <a:ext cx="1318579" cy="20034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bIns="0" anchor="b"/>
            <a:lstStyle/>
            <a:p>
              <a:pPr algn="ctr"/>
              <a:r>
                <a:rPr lang="en-US" sz="1224" b="1" dirty="0">
                  <a:solidFill>
                    <a:srgbClr val="FFFFFF"/>
                  </a:solidFill>
                  <a:latin typeface="Segoe" pitchFamily="34" charset="0"/>
                  <a:ea typeface="MS PGothic" pitchFamily="34" charset="-128"/>
                </a:rPr>
                <a:t>RAPID GROWTH</a:t>
              </a:r>
            </a:p>
            <a:p>
              <a:pPr algn="ctr"/>
              <a:endParaRPr lang="en-US" sz="1224" b="1" dirty="0">
                <a:solidFill>
                  <a:srgbClr val="FFFFFF"/>
                </a:solidFill>
                <a:latin typeface="Segoe" pitchFamily="34" charset="0"/>
                <a:ea typeface="MS PGothic" pitchFamily="34" charset="-128"/>
              </a:endParaRPr>
            </a:p>
          </p:txBody>
        </p:sp>
        <p:pic>
          <p:nvPicPr>
            <p:cNvPr id="14" name="Picture 5" descr="\\MAGNUM\Projects\Microsoft\Cloud Power FY12\Design\ICONS_PNG\Increase.png"/>
            <p:cNvPicPr>
              <a:picLocks noChangeAspect="1" noChangeArrowheads="1"/>
            </p:cNvPicPr>
            <p:nvPr/>
          </p:nvPicPr>
          <p:blipFill>
            <a:blip r:embed="rId8" cstate="print">
              <a:lum bright="100000"/>
            </a:blip>
            <a:srcRect/>
            <a:stretch>
              <a:fillRect/>
            </a:stretch>
          </p:blipFill>
          <p:spPr bwMode="auto">
            <a:xfrm>
              <a:off x="6105306" y="3610797"/>
              <a:ext cx="1315516" cy="1315516"/>
            </a:xfrm>
            <a:prstGeom prst="rect">
              <a:avLst/>
            </a:prstGeom>
            <a:noFill/>
          </p:spPr>
        </p:pic>
      </p:grpSp>
      <p:grpSp>
        <p:nvGrpSpPr>
          <p:cNvPr id="47" name="Group 46"/>
          <p:cNvGrpSpPr/>
          <p:nvPr/>
        </p:nvGrpSpPr>
        <p:grpSpPr>
          <a:xfrm>
            <a:off x="6602422" y="1348015"/>
            <a:ext cx="1337238" cy="2005445"/>
            <a:chOff x="6704012" y="1446514"/>
            <a:chExt cx="1311137" cy="1966301"/>
          </a:xfrm>
          <a:solidFill>
            <a:schemeClr val="accent1"/>
          </a:solidFill>
        </p:grpSpPr>
        <p:sp>
          <p:nvSpPr>
            <p:cNvPr id="42" name="Rectangle 4"/>
            <p:cNvSpPr/>
            <p:nvPr/>
          </p:nvSpPr>
          <p:spPr>
            <a:xfrm>
              <a:off x="6704012" y="1446514"/>
              <a:ext cx="1311137" cy="19663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CENTRALIZED MANAGEMENT</a:t>
              </a:r>
            </a:p>
          </p:txBody>
        </p:sp>
        <p:pic>
          <p:nvPicPr>
            <p:cNvPr id="20" name="Picture 4" descr="\\MAGNUM\Projects\Microsoft\Cloud Power FY12\Design\Icons\PNGs\IT_guy.png"/>
            <p:cNvPicPr>
              <a:picLocks noChangeAspect="1" noChangeArrowheads="1"/>
            </p:cNvPicPr>
            <p:nvPr/>
          </p:nvPicPr>
          <p:blipFill>
            <a:blip r:embed="rId9" cstate="print">
              <a:lum bright="100000"/>
            </a:blip>
            <a:stretch>
              <a:fillRect/>
            </a:stretch>
          </p:blipFill>
          <p:spPr bwMode="auto">
            <a:xfrm>
              <a:off x="6789729" y="1678889"/>
              <a:ext cx="1140511" cy="1140511"/>
            </a:xfrm>
            <a:prstGeom prst="rect">
              <a:avLst/>
            </a:prstGeom>
            <a:grpFill/>
          </p:spPr>
        </p:pic>
      </p:grpSp>
      <p:grpSp>
        <p:nvGrpSpPr>
          <p:cNvPr id="58" name="Group 57"/>
          <p:cNvGrpSpPr/>
          <p:nvPr/>
        </p:nvGrpSpPr>
        <p:grpSpPr>
          <a:xfrm>
            <a:off x="2852769" y="3474595"/>
            <a:ext cx="1344828" cy="2043308"/>
            <a:chOff x="150812" y="1316316"/>
            <a:chExt cx="1318579" cy="2003425"/>
          </a:xfrm>
        </p:grpSpPr>
        <p:sp>
          <p:nvSpPr>
            <p:cNvPr id="53" name="Rectangle 52"/>
            <p:cNvSpPr/>
            <p:nvPr/>
          </p:nvSpPr>
          <p:spPr>
            <a:xfrm>
              <a:off x="150812" y="1316316"/>
              <a:ext cx="1318579" cy="2003425"/>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SCALABLE </a:t>
              </a:r>
              <a:br>
                <a:rPr lang="en-US" sz="1224" b="1" dirty="0">
                  <a:solidFill>
                    <a:srgbClr val="FFFFFF"/>
                  </a:solidFill>
                  <a:latin typeface="Segoe" pitchFamily="34" charset="0"/>
                  <a:ea typeface="MS PGothic" pitchFamily="34" charset="-128"/>
                </a:rPr>
              </a:br>
              <a:r>
                <a:rPr lang="en-US" sz="1224" b="1" dirty="0">
                  <a:solidFill>
                    <a:srgbClr val="FFFFFF"/>
                  </a:solidFill>
                  <a:latin typeface="Segoe" pitchFamily="34" charset="0"/>
                  <a:ea typeface="MS PGothic" pitchFamily="34" charset="-128"/>
                </a:rPr>
                <a:t>AND ELASTIC</a:t>
              </a:r>
            </a:p>
          </p:txBody>
        </p:sp>
        <p:pic>
          <p:nvPicPr>
            <p:cNvPr id="54" name="Picture 2" descr="C:\Users\sigurdg\Desktop\Scalable.png"/>
            <p:cNvPicPr>
              <a:picLocks noChangeAspect="1" noChangeArrowheads="1"/>
            </p:cNvPicPr>
            <p:nvPr/>
          </p:nvPicPr>
          <p:blipFill>
            <a:blip r:embed="rId10" cstate="print"/>
            <a:srcRect/>
            <a:stretch>
              <a:fillRect/>
            </a:stretch>
          </p:blipFill>
          <p:spPr bwMode="auto">
            <a:xfrm>
              <a:off x="455996" y="1805583"/>
              <a:ext cx="731351" cy="677528"/>
            </a:xfrm>
            <a:prstGeom prst="rect">
              <a:avLst/>
            </a:prstGeom>
            <a:noFill/>
            <a:ln>
              <a:noFill/>
            </a:ln>
          </p:spPr>
        </p:pic>
      </p:grpSp>
      <p:grpSp>
        <p:nvGrpSpPr>
          <p:cNvPr id="57" name="Group 56"/>
          <p:cNvGrpSpPr/>
          <p:nvPr/>
        </p:nvGrpSpPr>
        <p:grpSpPr>
          <a:xfrm>
            <a:off x="8083444" y="1348015"/>
            <a:ext cx="1335685" cy="2005445"/>
            <a:chOff x="9061399" y="1353440"/>
            <a:chExt cx="1309614" cy="1966301"/>
          </a:xfrm>
          <a:solidFill>
            <a:schemeClr val="accent1"/>
          </a:solidFill>
        </p:grpSpPr>
        <p:sp>
          <p:nvSpPr>
            <p:cNvPr id="55" name="Rectangle 54"/>
            <p:cNvSpPr/>
            <p:nvPr/>
          </p:nvSpPr>
          <p:spPr>
            <a:xfrm>
              <a:off x="9061399" y="1353440"/>
              <a:ext cx="1309614" cy="19663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bIns="93260" anchor="b"/>
            <a:lstStyle/>
            <a:p>
              <a:pPr algn="ctr"/>
              <a:r>
                <a:rPr lang="en-US" sz="1224" b="1" dirty="0">
                  <a:solidFill>
                    <a:srgbClr val="FFFFFF"/>
                  </a:solidFill>
                  <a:latin typeface="Segoe" pitchFamily="34" charset="0"/>
                  <a:ea typeface="MS PGothic" pitchFamily="34" charset="-128"/>
                </a:rPr>
                <a:t>END USER</a:t>
              </a:r>
              <a:br>
                <a:rPr lang="en-US" sz="1224" b="1" dirty="0">
                  <a:solidFill>
                    <a:srgbClr val="FFFFFF"/>
                  </a:solidFill>
                  <a:latin typeface="Segoe" pitchFamily="34" charset="0"/>
                  <a:ea typeface="MS PGothic" pitchFamily="34" charset="-128"/>
                </a:rPr>
              </a:br>
              <a:r>
                <a:rPr lang="en-US" sz="1224" b="1" dirty="0">
                  <a:solidFill>
                    <a:srgbClr val="FFFFFF"/>
                  </a:solidFill>
                  <a:latin typeface="Segoe" pitchFamily="34" charset="0"/>
                  <a:ea typeface="MS PGothic" pitchFamily="34" charset="-128"/>
                </a:rPr>
                <a:t>PRODUCTIVITY</a:t>
              </a:r>
            </a:p>
          </p:txBody>
        </p:sp>
        <p:pic>
          <p:nvPicPr>
            <p:cNvPr id="56" name="Picture 3" descr="C:\Users\sigurdg\Desktop\user.png"/>
            <p:cNvPicPr>
              <a:picLocks noChangeAspect="1" noChangeArrowheads="1"/>
            </p:cNvPicPr>
            <p:nvPr/>
          </p:nvPicPr>
          <p:blipFill>
            <a:blip r:embed="rId11" cstate="print"/>
            <a:srcRect/>
            <a:stretch>
              <a:fillRect/>
            </a:stretch>
          </p:blipFill>
          <p:spPr bwMode="auto">
            <a:xfrm>
              <a:off x="9374336" y="1688756"/>
              <a:ext cx="657853" cy="939314"/>
            </a:xfrm>
            <a:prstGeom prst="rect">
              <a:avLst/>
            </a:prstGeom>
            <a:grpFill/>
          </p:spPr>
        </p:pic>
      </p:grpSp>
    </p:spTree>
    <p:extLst>
      <p:ext uri="{BB962C8B-B14F-4D97-AF65-F5344CB8AC3E}">
        <p14:creationId xmlns:p14="http://schemas.microsoft.com/office/powerpoint/2010/main" val="3674054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8"/>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55" name="TextBox 54"/>
          <p:cNvSpPr txBox="1"/>
          <p:nvPr/>
        </p:nvSpPr>
        <p:spPr>
          <a:xfrm>
            <a:off x="4111315" y="1340208"/>
            <a:ext cx="7334125" cy="4618734"/>
          </a:xfrm>
          <a:prstGeom prst="rect">
            <a:avLst/>
          </a:prstGeom>
          <a:solidFill>
            <a:schemeClr val="accent1"/>
          </a:solidFill>
        </p:spPr>
        <p:txBody>
          <a:bodyPr wrap="square" rtlCol="0">
            <a:noAutofit/>
          </a:bodyPr>
          <a:lstStyle/>
          <a:p>
            <a:pPr algn="ctr" defTabSz="932597" fontAlgn="auto">
              <a:spcBef>
                <a:spcPts val="0"/>
              </a:spcBef>
              <a:spcAft>
                <a:spcPts val="0"/>
              </a:spcAft>
            </a:pPr>
            <a:endParaRPr lang="en-US" sz="1428" b="1" dirty="0">
              <a:solidFill>
                <a:srgbClr val="FFFFFF"/>
              </a:solidFill>
              <a:latin typeface="Segoe UI"/>
            </a:endParaRPr>
          </a:p>
        </p:txBody>
      </p:sp>
      <p:sp>
        <p:nvSpPr>
          <p:cNvPr id="37" name="TextBox 36"/>
          <p:cNvSpPr txBox="1"/>
          <p:nvPr/>
        </p:nvSpPr>
        <p:spPr>
          <a:xfrm>
            <a:off x="517376" y="2129306"/>
            <a:ext cx="3438505" cy="3829636"/>
          </a:xfrm>
          <a:prstGeom prst="rect">
            <a:avLst/>
          </a:prstGeom>
          <a:solidFill>
            <a:schemeClr val="accent1"/>
          </a:solidFill>
        </p:spPr>
        <p:txBody>
          <a:bodyPr wrap="square" rtlCol="0">
            <a:noAutofit/>
          </a:bodyPr>
          <a:lstStyle/>
          <a:p>
            <a:pPr algn="ctr" defTabSz="932597" fontAlgn="auto">
              <a:spcBef>
                <a:spcPts val="0"/>
              </a:spcBef>
              <a:spcAft>
                <a:spcPts val="0"/>
              </a:spcAft>
            </a:pPr>
            <a:endParaRPr lang="en-US" sz="1428" b="1" dirty="0">
              <a:solidFill>
                <a:srgbClr val="FFFFFF"/>
              </a:solidFill>
              <a:latin typeface="Segoe UI"/>
            </a:endParaRPr>
          </a:p>
        </p:txBody>
      </p:sp>
      <p:sp>
        <p:nvSpPr>
          <p:cNvPr id="3" name="Text Placeholder 2"/>
          <p:cNvSpPr>
            <a:spLocks noGrp="1"/>
          </p:cNvSpPr>
          <p:nvPr>
            <p:ph type="body" sz="quarter" idx="10"/>
          </p:nvPr>
        </p:nvSpPr>
        <p:spPr>
          <a:xfrm>
            <a:off x="4275314" y="1398905"/>
            <a:ext cx="6848730" cy="4570437"/>
          </a:xfrm>
        </p:spPr>
        <p:txBody>
          <a:bodyPr/>
          <a:lstStyle/>
          <a:p>
            <a:r>
              <a:rPr lang="en-IN" smtClean="0"/>
              <a:t>Run system commands</a:t>
            </a:r>
          </a:p>
          <a:p>
            <a:r>
              <a:rPr lang="en-IN" smtClean="0"/>
              <a:t>Perform schedule-based activities</a:t>
            </a:r>
          </a:p>
          <a:p>
            <a:r>
              <a:rPr lang="en-IN" smtClean="0"/>
              <a:t>Monitor processes or system-level alerts</a:t>
            </a:r>
          </a:p>
          <a:p>
            <a:r>
              <a:rPr lang="en-IN" smtClean="0"/>
              <a:t>Manage file interactions such as copying and moving files</a:t>
            </a:r>
          </a:p>
          <a:p>
            <a:r>
              <a:rPr lang="en-IN" smtClean="0"/>
              <a:t>Send e-mail notifications</a:t>
            </a:r>
          </a:p>
          <a:p>
            <a:r>
              <a:rPr lang="en-IN" smtClean="0"/>
              <a:t>Search for or modify data within a workflow</a:t>
            </a:r>
            <a:endParaRPr lang="en-IN" dirty="0" smtClean="0"/>
          </a:p>
        </p:txBody>
      </p:sp>
      <p:grpSp>
        <p:nvGrpSpPr>
          <p:cNvPr id="28" name="Group 27"/>
          <p:cNvGrpSpPr/>
          <p:nvPr/>
        </p:nvGrpSpPr>
        <p:grpSpPr>
          <a:xfrm>
            <a:off x="543723" y="1293574"/>
            <a:ext cx="3412157" cy="732753"/>
            <a:chOff x="2321819" y="3534890"/>
            <a:chExt cx="3345556" cy="718451"/>
          </a:xfrm>
        </p:grpSpPr>
        <p:sp>
          <p:nvSpPr>
            <p:cNvPr id="29" name="Rounded Rectangle 5"/>
            <p:cNvSpPr>
              <a:spLocks noChangeArrowheads="1"/>
            </p:cNvSpPr>
            <p:nvPr/>
          </p:nvSpPr>
          <p:spPr bwMode="auto">
            <a:xfrm>
              <a:off x="2321819" y="3534890"/>
              <a:ext cx="723899" cy="707024"/>
            </a:xfrm>
            <a:prstGeom prst="roundRect">
              <a:avLst>
                <a:gd name="adj" fmla="val 0"/>
              </a:avLst>
            </a:prstGeom>
            <a:solidFill>
              <a:schemeClr val="accent1"/>
            </a:solidFill>
            <a:ln w="9525" algn="ctr">
              <a:noFill/>
              <a:round/>
              <a:headEnd/>
              <a:tailEnd/>
            </a:ln>
            <a:effectLst/>
          </p:spPr>
          <p:txBody>
            <a:bodyPr anchor="ctr"/>
            <a:lstStyle/>
            <a:p>
              <a:pPr defTabSz="932559"/>
              <a:endParaRPr lang="en-US" dirty="0">
                <a:solidFill>
                  <a:srgbClr val="FFFFFF"/>
                </a:solidFill>
                <a:latin typeface="Segoe UI"/>
                <a:cs typeface="Segoe UI" pitchFamily="34" charset="0"/>
              </a:endParaRPr>
            </a:p>
          </p:txBody>
        </p:sp>
        <p:pic>
          <p:nvPicPr>
            <p:cNvPr id="30" name="Picture 29"/>
            <p:cNvPicPr>
              <a:picLocks noChangeAspect="1"/>
            </p:cNvPicPr>
            <p:nvPr/>
          </p:nvPicPr>
          <p:blipFill rotWithShape="1">
            <a:blip r:embed="rId3">
              <a:extLst>
                <a:ext uri="{28A0092B-C50C-407E-A947-70E740481C1C}">
                  <a14:useLocalDpi xmlns:a14="http://schemas.microsoft.com/office/drawing/2010/main" val="0"/>
                </a:ext>
              </a:extLst>
            </a:blip>
            <a:srcRect l="-11712" t="-1" r="-11019" b="-19481"/>
            <a:stretch/>
          </p:blipFill>
          <p:spPr>
            <a:xfrm>
              <a:off x="2391236" y="3580614"/>
              <a:ext cx="585065" cy="672727"/>
            </a:xfrm>
            <a:prstGeom prst="rect">
              <a:avLst/>
            </a:prstGeom>
          </p:spPr>
        </p:pic>
        <p:sp>
          <p:nvSpPr>
            <p:cNvPr id="31" name="Rounded Rectangle 5"/>
            <p:cNvSpPr>
              <a:spLocks noChangeArrowheads="1"/>
            </p:cNvSpPr>
            <p:nvPr/>
          </p:nvSpPr>
          <p:spPr bwMode="auto">
            <a:xfrm>
              <a:off x="3074602" y="3534890"/>
              <a:ext cx="2592773" cy="707024"/>
            </a:xfrm>
            <a:prstGeom prst="roundRect">
              <a:avLst>
                <a:gd name="adj" fmla="val 0"/>
              </a:avLst>
            </a:prstGeom>
            <a:solidFill>
              <a:schemeClr val="accent1"/>
            </a:solidFill>
            <a:ln w="9525" algn="ctr">
              <a:noFill/>
              <a:round/>
              <a:headEnd/>
              <a:tailEnd/>
            </a:ln>
            <a:effectLst/>
          </p:spPr>
          <p:txBody>
            <a:bodyPr anchor="ctr"/>
            <a:lstStyle/>
            <a:p>
              <a:pPr defTabSz="932559"/>
              <a:r>
                <a:rPr lang="en-US" sz="1428" dirty="0">
                  <a:solidFill>
                    <a:srgbClr val="FFFFFF"/>
                  </a:solidFill>
                  <a:latin typeface="Segoe UI"/>
                  <a:cs typeface="Segoe UI" pitchFamily="34" charset="0"/>
                </a:rPr>
                <a:t>ORCHESTRATOR</a:t>
              </a:r>
            </a:p>
          </p:txBody>
        </p:sp>
      </p:grpSp>
      <p:sp>
        <p:nvSpPr>
          <p:cNvPr id="7" name="Rectangle 6"/>
          <p:cNvSpPr/>
          <p:nvPr/>
        </p:nvSpPr>
        <p:spPr bwMode="auto">
          <a:xfrm>
            <a:off x="639384" y="2792959"/>
            <a:ext cx="3194490" cy="250233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3256" tIns="46628" rIns="93256" bIns="46628" numCol="1" rtlCol="0" anchor="ctr" anchorCtr="0" compatLnSpc="1">
            <a:prstTxWarp prst="textNoShape">
              <a:avLst/>
            </a:prstTxWarp>
          </a:bodyPr>
          <a:lstStyle/>
          <a:p>
            <a:pPr algn="ctr" defTabSz="932290" fontAlgn="auto">
              <a:spcBef>
                <a:spcPts val="0"/>
              </a:spcBef>
              <a:spcAft>
                <a:spcPts val="0"/>
              </a:spcAft>
            </a:pPr>
            <a:endParaRPr lang="en-US" sz="2244" dirty="0">
              <a:solidFill>
                <a:srgbClr val="FFFFFF">
                  <a:alpha val="98824"/>
                </a:srgbClr>
              </a:solidFill>
              <a:ea typeface="Segoe UI" pitchFamily="34" charset="0"/>
              <a:cs typeface="Segoe UI" pitchFamily="34" charset="0"/>
            </a:endParaRPr>
          </a:p>
        </p:txBody>
      </p:sp>
      <p:grpSp>
        <p:nvGrpSpPr>
          <p:cNvPr id="34" name="Group 34"/>
          <p:cNvGrpSpPr>
            <a:grpSpLocks/>
          </p:cNvGrpSpPr>
          <p:nvPr/>
        </p:nvGrpSpPr>
        <p:grpSpPr bwMode="auto">
          <a:xfrm>
            <a:off x="760006" y="3053952"/>
            <a:ext cx="2953244" cy="1929185"/>
            <a:chOff x="3186363" y="4589876"/>
            <a:chExt cx="2873582" cy="1779981"/>
          </a:xfrm>
        </p:grpSpPr>
        <p:grpSp>
          <p:nvGrpSpPr>
            <p:cNvPr id="35" name="Group 35"/>
            <p:cNvGrpSpPr>
              <a:grpSpLocks/>
            </p:cNvGrpSpPr>
            <p:nvPr/>
          </p:nvGrpSpPr>
          <p:grpSpPr bwMode="auto">
            <a:xfrm>
              <a:off x="3186363" y="4589876"/>
              <a:ext cx="2873582" cy="712792"/>
              <a:chOff x="3441312" y="5178733"/>
              <a:chExt cx="2873582" cy="712792"/>
            </a:xfrm>
          </p:grpSpPr>
          <p:pic>
            <p:nvPicPr>
              <p:cNvPr id="62"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606755" y="5178733"/>
                <a:ext cx="2571750" cy="419100"/>
              </a:xfrm>
              <a:prstGeom prst="rect">
                <a:avLst/>
              </a:prstGeom>
              <a:noFill/>
              <a:ln w="9525">
                <a:noFill/>
                <a:miter lim="800000"/>
                <a:headEnd/>
                <a:tailEnd/>
              </a:ln>
            </p:spPr>
          </p:pic>
          <p:sp>
            <p:nvSpPr>
              <p:cNvPr id="63" name="TextBox 45"/>
              <p:cNvSpPr txBox="1">
                <a:spLocks noChangeArrowheads="1"/>
              </p:cNvSpPr>
              <p:nvPr/>
            </p:nvSpPr>
            <p:spPr bwMode="auto">
              <a:xfrm>
                <a:off x="3441312" y="5588918"/>
                <a:ext cx="774819" cy="186594"/>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Create Incident</a:t>
                </a:r>
              </a:p>
            </p:txBody>
          </p:sp>
          <p:sp>
            <p:nvSpPr>
              <p:cNvPr id="64" name="TextBox 46"/>
              <p:cNvSpPr txBox="1">
                <a:spLocks noChangeArrowheads="1"/>
              </p:cNvSpPr>
              <p:nvPr/>
            </p:nvSpPr>
            <p:spPr bwMode="auto">
              <a:xfrm>
                <a:off x="4118389" y="5588918"/>
                <a:ext cx="773042" cy="293729"/>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Create Checkpoint</a:t>
                </a:r>
              </a:p>
            </p:txBody>
          </p:sp>
          <p:sp>
            <p:nvSpPr>
              <p:cNvPr id="65" name="TextBox 47"/>
              <p:cNvSpPr txBox="1">
                <a:spLocks noChangeArrowheads="1"/>
              </p:cNvSpPr>
              <p:nvPr/>
            </p:nvSpPr>
            <p:spPr bwMode="auto">
              <a:xfrm>
                <a:off x="4857666" y="5597796"/>
                <a:ext cx="773042" cy="293729"/>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Start Maint Mode</a:t>
                </a:r>
              </a:p>
            </p:txBody>
          </p:sp>
          <p:sp>
            <p:nvSpPr>
              <p:cNvPr id="66" name="TextBox 48"/>
              <p:cNvSpPr txBox="1">
                <a:spLocks noChangeArrowheads="1"/>
              </p:cNvSpPr>
              <p:nvPr/>
            </p:nvSpPr>
            <p:spPr bwMode="auto">
              <a:xfrm>
                <a:off x="5540075" y="5599572"/>
                <a:ext cx="774819" cy="186594"/>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Shut Down VM</a:t>
                </a:r>
              </a:p>
            </p:txBody>
          </p:sp>
          <p:cxnSp>
            <p:nvCxnSpPr>
              <p:cNvPr id="67" name="Straight Arrow Connector 66"/>
              <p:cNvCxnSpPr/>
              <p:nvPr/>
            </p:nvCxnSpPr>
            <p:spPr>
              <a:xfrm>
                <a:off x="4107727" y="5404246"/>
                <a:ext cx="20081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4799022" y="5406021"/>
                <a:ext cx="199036"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a:off x="5540075" y="5407797"/>
                <a:ext cx="200814" cy="0"/>
              </a:xfrm>
              <a:prstGeom prst="straightConnector1">
                <a:avLst/>
              </a:prstGeom>
              <a:ln>
                <a:tailEnd type="triangle" w="lg" len="med"/>
              </a:ln>
            </p:spPr>
            <p:style>
              <a:lnRef idx="2">
                <a:schemeClr val="accent1"/>
              </a:lnRef>
              <a:fillRef idx="0">
                <a:schemeClr val="accent1"/>
              </a:fillRef>
              <a:effectRef idx="1">
                <a:schemeClr val="accent1"/>
              </a:effectRef>
              <a:fontRef idx="minor">
                <a:schemeClr val="tx1"/>
              </a:fontRef>
            </p:style>
          </p:cxnSp>
        </p:grpSp>
        <p:grpSp>
          <p:nvGrpSpPr>
            <p:cNvPr id="40" name="Group 36"/>
            <p:cNvGrpSpPr>
              <a:grpSpLocks/>
            </p:cNvGrpSpPr>
            <p:nvPr/>
          </p:nvGrpSpPr>
          <p:grpSpPr bwMode="auto">
            <a:xfrm>
              <a:off x="3914977" y="5751087"/>
              <a:ext cx="774819" cy="506308"/>
              <a:chOff x="3914977" y="5751087"/>
              <a:chExt cx="774819" cy="506308"/>
            </a:xfrm>
          </p:grpSpPr>
          <p:pic>
            <p:nvPicPr>
              <p:cNvPr id="60"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3982180" y="5751087"/>
                <a:ext cx="600075" cy="361950"/>
              </a:xfrm>
              <a:prstGeom prst="rect">
                <a:avLst/>
              </a:prstGeom>
              <a:noFill/>
              <a:ln w="9525">
                <a:noFill/>
                <a:miter lim="800000"/>
                <a:headEnd/>
                <a:tailEnd/>
              </a:ln>
            </p:spPr>
          </p:pic>
          <p:sp>
            <p:nvSpPr>
              <p:cNvPr id="61" name="TextBox 43"/>
              <p:cNvSpPr txBox="1">
                <a:spLocks noChangeArrowheads="1"/>
              </p:cNvSpPr>
              <p:nvPr/>
            </p:nvSpPr>
            <p:spPr bwMode="auto">
              <a:xfrm>
                <a:off x="3914977" y="6070801"/>
                <a:ext cx="774819" cy="186594"/>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E-mail on error</a:t>
                </a:r>
              </a:p>
            </p:txBody>
          </p:sp>
        </p:grpSp>
        <p:cxnSp>
          <p:nvCxnSpPr>
            <p:cNvPr id="41" name="Straight Arrow Connector 40"/>
            <p:cNvCxnSpPr/>
            <p:nvPr/>
          </p:nvCxnSpPr>
          <p:spPr>
            <a:xfrm>
              <a:off x="4282838" y="5428001"/>
              <a:ext cx="0" cy="292989"/>
            </a:xfrm>
            <a:prstGeom prst="straightConnector1">
              <a:avLst/>
            </a:prstGeom>
            <a:ln>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grpSp>
          <p:nvGrpSpPr>
            <p:cNvPr id="51" name="Group 38"/>
            <p:cNvGrpSpPr>
              <a:grpSpLocks/>
            </p:cNvGrpSpPr>
            <p:nvPr/>
          </p:nvGrpSpPr>
          <p:grpSpPr bwMode="auto">
            <a:xfrm>
              <a:off x="5276241" y="5751087"/>
              <a:ext cx="774819" cy="618770"/>
              <a:chOff x="5237505" y="5741562"/>
              <a:chExt cx="774819" cy="618770"/>
            </a:xfrm>
          </p:grpSpPr>
          <p:pic>
            <p:nvPicPr>
              <p:cNvPr id="53" name="Picture 11"/>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5466175" y="5741562"/>
                <a:ext cx="352425" cy="381000"/>
              </a:xfrm>
              <a:prstGeom prst="rect">
                <a:avLst/>
              </a:prstGeom>
              <a:noFill/>
              <a:ln w="9525">
                <a:noFill/>
                <a:miter lim="800000"/>
                <a:headEnd/>
                <a:tailEnd/>
              </a:ln>
            </p:spPr>
          </p:pic>
          <p:sp>
            <p:nvSpPr>
              <p:cNvPr id="54" name="TextBox 41"/>
              <p:cNvSpPr txBox="1">
                <a:spLocks noChangeArrowheads="1"/>
              </p:cNvSpPr>
              <p:nvPr/>
            </p:nvSpPr>
            <p:spPr bwMode="auto">
              <a:xfrm>
                <a:off x="5237505" y="6066603"/>
                <a:ext cx="774819" cy="293729"/>
              </a:xfrm>
              <a:prstGeom prst="rect">
                <a:avLst/>
              </a:prstGeom>
              <a:noFill/>
              <a:ln w="9525">
                <a:noFill/>
                <a:miter lim="800000"/>
                <a:headEnd/>
                <a:tailEnd/>
              </a:ln>
            </p:spPr>
            <p:txBody>
              <a:bodyPr>
                <a:spAutoFit/>
              </a:bodyPr>
              <a:lstStyle/>
              <a:p>
                <a:pPr algn="ctr" defTabSz="932559" fontAlgn="auto">
                  <a:spcBef>
                    <a:spcPts val="0"/>
                  </a:spcBef>
                  <a:spcAft>
                    <a:spcPts val="0"/>
                  </a:spcAft>
                </a:pPr>
                <a:r>
                  <a:rPr lang="en-US" sz="714">
                    <a:solidFill>
                      <a:srgbClr val="363535"/>
                    </a:solidFill>
                    <a:latin typeface="Segoe UI"/>
                  </a:rPr>
                  <a:t>Update on success</a:t>
                </a:r>
              </a:p>
            </p:txBody>
          </p:sp>
        </p:grpSp>
        <p:cxnSp>
          <p:nvCxnSpPr>
            <p:cNvPr id="52" name="Straight Arrow Connector 51"/>
            <p:cNvCxnSpPr/>
            <p:nvPr/>
          </p:nvCxnSpPr>
          <p:spPr>
            <a:xfrm>
              <a:off x="5665427" y="5426226"/>
              <a:ext cx="0" cy="292988"/>
            </a:xfrm>
            <a:prstGeom prst="straightConnector1">
              <a:avLst/>
            </a:prstGeom>
            <a:ln>
              <a:solidFill>
                <a:srgbClr val="00B050"/>
              </a:solidFill>
              <a:tailEnd type="triangle" w="lg" len="med"/>
            </a:ln>
          </p:spPr>
          <p:style>
            <a:lnRef idx="2">
              <a:schemeClr val="accent1"/>
            </a:lnRef>
            <a:fillRef idx="0">
              <a:schemeClr val="accent1"/>
            </a:fillRef>
            <a:effectRef idx="1">
              <a:schemeClr val="accent1"/>
            </a:effectRef>
            <a:fontRef idx="minor">
              <a:schemeClr val="tx1"/>
            </a:fontRef>
          </p:style>
        </p:cxnSp>
      </p:grpSp>
      <p:sp>
        <p:nvSpPr>
          <p:cNvPr id="44" name="Title 1"/>
          <p:cNvSpPr txBox="1">
            <a:spLocks/>
          </p:cNvSpPr>
          <p:nvPr/>
        </p:nvSpPr>
        <p:spPr>
          <a:xfrm>
            <a:off x="518187" y="233182"/>
            <a:ext cx="11400102" cy="679651"/>
          </a:xfrm>
          <a:prstGeom prst="rect">
            <a:avLst/>
          </a:prstGeom>
        </p:spPr>
        <p:txBody>
          <a:bodyPr vert="horz" wrap="square" lIns="146304" tIns="91440" rIns="146304" bIns="91440" rtlCol="0" anchor="t">
            <a:noAutofit/>
          </a:bodyPr>
          <a:lstStyle>
            <a:lvl1pPr algn="l" defTabSz="931863" rtl="0" fontAlgn="base">
              <a:lnSpc>
                <a:spcPct val="90000"/>
              </a:lnSpc>
              <a:spcBef>
                <a:spcPct val="0"/>
              </a:spcBef>
              <a:spcAft>
                <a:spcPct val="0"/>
              </a:spcAft>
              <a:defRPr lang="en-US" sz="5400" kern="1200" spc="-102" dirty="0">
                <a:ln w="3175">
                  <a:noFill/>
                </a:ln>
                <a:gradFill>
                  <a:gsLst>
                    <a:gs pos="1250">
                      <a:schemeClr val="tx1"/>
                    </a:gs>
                    <a:gs pos="100000">
                      <a:schemeClr val="tx1"/>
                    </a:gs>
                  </a:gsLst>
                  <a:lin ang="5400000" scaled="0"/>
                </a:gradFill>
                <a:latin typeface="+mj-lt"/>
                <a:ea typeface="MS PGothic" panose="020B0600070205080204" pitchFamily="34" charset="-128"/>
                <a:cs typeface="Segoe UI" pitchFamily="34" charset="0"/>
              </a:defRPr>
            </a:lvl1pPr>
            <a:lvl2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2pPr>
            <a:lvl3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3pPr>
            <a:lvl4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4pPr>
            <a:lvl5pPr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5pPr>
            <a:lvl6pPr marL="4572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6pPr>
            <a:lvl7pPr marL="9144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7pPr>
            <a:lvl8pPr marL="13716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8pPr>
            <a:lvl9pPr marL="1828800" algn="l" defTabSz="931863" rtl="0" fontAlgn="base">
              <a:lnSpc>
                <a:spcPct val="90000"/>
              </a:lnSpc>
              <a:spcBef>
                <a:spcPct val="0"/>
              </a:spcBef>
              <a:spcAft>
                <a:spcPct val="0"/>
              </a:spcAft>
              <a:defRPr sz="5400">
                <a:solidFill>
                  <a:schemeClr val="tx1"/>
                </a:solidFill>
                <a:latin typeface="Segoe UI Light" panose="020B0502040204020203" pitchFamily="34" charset="0"/>
                <a:ea typeface="MS PGothic" panose="020B0600070205080204" pitchFamily="34" charset="-128"/>
              </a:defRPr>
            </a:lvl9pPr>
          </a:lstStyle>
          <a:p>
            <a:pPr marL="0" marR="0" lvl="0" indent="0" algn="l" defTabSz="931863" rtl="0" eaLnBrk="1" fontAlgn="base" latinLnBrk="0" hangingPunct="1">
              <a:lnSpc>
                <a:spcPct val="90000"/>
              </a:lnSpc>
              <a:spcBef>
                <a:spcPct val="0"/>
              </a:spcBef>
              <a:spcAft>
                <a:spcPct val="0"/>
              </a:spcAft>
              <a:buClrTx/>
              <a:buSzTx/>
              <a:buFontTx/>
              <a:buNone/>
              <a:tabLst/>
              <a:defRPr/>
            </a:pPr>
            <a:r>
              <a:rPr kumimoji="0" lang="en-US" sz="5400" b="0" i="0" u="none" strike="noStrike" kern="1200" cap="none" spc="-102" normalizeH="0" baseline="0" noProof="0" dirty="0" smtClean="0">
                <a:ln w="3175">
                  <a:noFill/>
                </a:ln>
                <a:gradFill>
                  <a:gsLst>
                    <a:gs pos="1250">
                      <a:srgbClr val="505050"/>
                    </a:gs>
                    <a:gs pos="100000">
                      <a:srgbClr val="505050"/>
                    </a:gs>
                  </a:gsLst>
                  <a:lin ang="5400000" scaled="0"/>
                </a:gradFill>
                <a:effectLst/>
                <a:uLnTx/>
                <a:uFillTx/>
                <a:latin typeface="Segoe UI Light"/>
                <a:ea typeface="MS PGothic" panose="020B0600070205080204" pitchFamily="34" charset="-128"/>
                <a:cs typeface="Segoe UI" pitchFamily="34" charset="0"/>
              </a:rPr>
              <a:t>Automate Routine Activities</a:t>
            </a:r>
            <a:endParaRPr kumimoji="0" lang="en-US" sz="5400" b="0" i="0" u="none" strike="noStrike" kern="1200" cap="none" spc="-102" normalizeH="0" baseline="0" noProof="0" dirty="0">
              <a:ln w="3175">
                <a:noFill/>
              </a:ln>
              <a:gradFill>
                <a:gsLst>
                  <a:gs pos="1250">
                    <a:srgbClr val="505050"/>
                  </a:gs>
                  <a:gs pos="100000">
                    <a:srgbClr val="505050"/>
                  </a:gs>
                </a:gsLst>
                <a:lin ang="5400000" scaled="0"/>
              </a:gradFill>
              <a:effectLst/>
              <a:uLnTx/>
              <a:uFillTx/>
              <a:latin typeface="Segoe UI Light"/>
              <a:ea typeface="MS PGothic" panose="020B0600070205080204" pitchFamily="34" charset="-128"/>
              <a:cs typeface="Segoe UI" pitchFamily="34" charset="0"/>
            </a:endParaRPr>
          </a:p>
        </p:txBody>
      </p:sp>
    </p:spTree>
    <p:extLst>
      <p:ext uri="{BB962C8B-B14F-4D97-AF65-F5344CB8AC3E}">
        <p14:creationId xmlns:p14="http://schemas.microsoft.com/office/powerpoint/2010/main" val="23079790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PowerShell</a:t>
            </a:r>
            <a:endParaRPr lang="en-US" dirty="0"/>
          </a:p>
        </p:txBody>
      </p:sp>
    </p:spTree>
    <p:extLst>
      <p:ext uri="{BB962C8B-B14F-4D97-AF65-F5344CB8AC3E}">
        <p14:creationId xmlns:p14="http://schemas.microsoft.com/office/powerpoint/2010/main" val="38087529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2092881"/>
          </a:xfrm>
        </p:spPr>
        <p:txBody>
          <a:bodyPr/>
          <a:lstStyle/>
          <a:p>
            <a:r>
              <a:rPr lang="en-US" dirty="0" smtClean="0"/>
              <a:t>History / versions</a:t>
            </a:r>
          </a:p>
          <a:p>
            <a:r>
              <a:rPr lang="en-US" dirty="0" smtClean="0"/>
              <a:t>Terminology</a:t>
            </a:r>
          </a:p>
          <a:p>
            <a:r>
              <a:rPr lang="en-US" dirty="0" smtClean="0"/>
              <a:t>How to launch PS</a:t>
            </a:r>
          </a:p>
        </p:txBody>
      </p:sp>
      <p:sp>
        <p:nvSpPr>
          <p:cNvPr id="3" name="Title 2"/>
          <p:cNvSpPr>
            <a:spLocks noGrp="1"/>
          </p:cNvSpPr>
          <p:nvPr>
            <p:ph type="title"/>
          </p:nvPr>
        </p:nvSpPr>
        <p:spPr/>
        <p:txBody>
          <a:bodyPr/>
          <a:lstStyle/>
          <a:p>
            <a:r>
              <a:rPr lang="en-US" dirty="0" smtClean="0"/>
              <a:t>Introduction to PowerShell</a:t>
            </a:r>
            <a:endParaRPr lang="en-US" dirty="0"/>
          </a:p>
        </p:txBody>
      </p:sp>
      <p:pic>
        <p:nvPicPr>
          <p:cNvPr id="4" name="Picture 12" descr="http://www.energizedtech.com/WindowsLiveWriter/PowershellEASYTIPoftheDAYViewExchange200_F4B2/Logo_PowerShell_2.pn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4167" b="96875" l="653" r="99184"/>
                    </a14:imgEffect>
                  </a14:imgLayer>
                </a14:imgProps>
              </a:ext>
              <a:ext uri="{28A0092B-C50C-407E-A947-70E740481C1C}">
                <a14:useLocalDpi xmlns:a14="http://schemas.microsoft.com/office/drawing/2010/main" val="0"/>
              </a:ext>
            </a:extLst>
          </a:blip>
          <a:srcRect/>
          <a:stretch>
            <a:fillRect/>
          </a:stretch>
        </p:blipFill>
        <p:spPr bwMode="auto">
          <a:xfrm>
            <a:off x="9601480" y="1507095"/>
            <a:ext cx="2194536" cy="128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485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877985"/>
          </a:xfrm>
        </p:spPr>
        <p:txBody>
          <a:bodyPr/>
          <a:lstStyle/>
          <a:p>
            <a:r>
              <a:rPr lang="en-US" dirty="0" smtClean="0"/>
              <a:t>Automate the administration of Windows, System Center and Applications</a:t>
            </a:r>
          </a:p>
          <a:p>
            <a:r>
              <a:rPr lang="en-US" dirty="0" smtClean="0"/>
              <a:t>Build on top of .NET</a:t>
            </a:r>
          </a:p>
          <a:p>
            <a:r>
              <a:rPr lang="en-US" dirty="0" smtClean="0"/>
              <a:t>Traditional Windows tools still valid (e.g. Net, SC,…)</a:t>
            </a:r>
            <a:endParaRPr lang="en-US" dirty="0" smtClean="0"/>
          </a:p>
          <a:p>
            <a:r>
              <a:rPr lang="en-US" dirty="0" smtClean="0"/>
              <a:t>Integrated in all major Windows Client/Server versions</a:t>
            </a:r>
          </a:p>
        </p:txBody>
      </p:sp>
      <p:sp>
        <p:nvSpPr>
          <p:cNvPr id="3" name="Title 2"/>
          <p:cNvSpPr>
            <a:spLocks noGrp="1"/>
          </p:cNvSpPr>
          <p:nvPr>
            <p:ph type="title"/>
          </p:nvPr>
        </p:nvSpPr>
        <p:spPr/>
        <p:txBody>
          <a:bodyPr/>
          <a:lstStyle/>
          <a:p>
            <a:r>
              <a:rPr lang="en-US" dirty="0" smtClean="0"/>
              <a:t>PowerShell Integration</a:t>
            </a:r>
            <a:endParaRPr lang="en-US" dirty="0"/>
          </a:p>
        </p:txBody>
      </p:sp>
    </p:spTree>
    <p:extLst>
      <p:ext uri="{BB962C8B-B14F-4D97-AF65-F5344CB8AC3E}">
        <p14:creationId xmlns:p14="http://schemas.microsoft.com/office/powerpoint/2010/main" val="412823661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VID_White_16x9_2012-08-18">
  <a:themeElements>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TechEd_2012_Template_16x9">
  <a:themeElements>
    <a:clrScheme name="TechED_2012">
      <a:dk1>
        <a:srgbClr val="363535"/>
      </a:dk1>
      <a:lt1>
        <a:srgbClr val="FFFFFF"/>
      </a:lt1>
      <a:dk2>
        <a:srgbClr val="1D4C7C"/>
      </a:dk2>
      <a:lt2>
        <a:srgbClr val="3397D3"/>
      </a:lt2>
      <a:accent1>
        <a:srgbClr val="3397D3"/>
      </a:accent1>
      <a:accent2>
        <a:srgbClr val="8E499C"/>
      </a:accent2>
      <a:accent3>
        <a:srgbClr val="ED5326"/>
      </a:accent3>
      <a:accent4>
        <a:srgbClr val="3BBEB4"/>
      </a:accent4>
      <a:accent5>
        <a:srgbClr val="94C949"/>
      </a:accent5>
      <a:accent6>
        <a:srgbClr val="E7B921"/>
      </a:accent6>
      <a:hlink>
        <a:srgbClr val="3397D3"/>
      </a:hlink>
      <a:folHlink>
        <a:srgbClr val="E7B921"/>
      </a:folHlink>
    </a:clrScheme>
    <a:fontScheme name="Segoe UI - 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rgbClr val="FFFFFF">
                <a:alpha val="98824"/>
              </a:srgbClr>
            </a:solidFill>
            <a:latin typeface="Segoe UI" pitchFamily="34" charset="0"/>
            <a:ea typeface="Segoe UI" pitchFamily="34" charset="0"/>
            <a:cs typeface="Segoe UI" pitchFamily="34" charset="0"/>
          </a:defRPr>
        </a:defPPr>
      </a:lstStyle>
      <a:style>
        <a:lnRef idx="1">
          <a:schemeClr val="accent1"/>
        </a:lnRef>
        <a:fillRef idx="3">
          <a:schemeClr val="accent1"/>
        </a:fillRef>
        <a:effectRef idx="2">
          <a:schemeClr val="accent1"/>
        </a:effectRef>
        <a:fontRef idx="minor">
          <a:schemeClr val="lt1"/>
        </a:fontRef>
      </a:style>
    </a:spDef>
    <a:txDef>
      <a:spPr>
        <a:noFill/>
      </a:spPr>
      <a:bodyPr wrap="square" lIns="91440" tIns="91440" rIns="91440" bIns="91440" rtlCol="0">
        <a:spAutoFit/>
      </a:bodyPr>
      <a:lstStyle>
        <a:defPPr>
          <a:lnSpc>
            <a:spcPct val="90000"/>
          </a:lnSpc>
          <a:spcBef>
            <a:spcPct val="20000"/>
          </a:spcBef>
          <a:buSzPct val="90000"/>
          <a:defRPr sz="3200" dirty="0" err="1" smtClean="0">
            <a:solidFill>
              <a:schemeClr val="tx1">
                <a:alpha val="99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2.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3.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4.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5.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6.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7.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8.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ppt/theme/themeOverride9.xml><?xml version="1.0" encoding="utf-8"?>
<a:themeOverride xmlns:a="http://schemas.openxmlformats.org/drawingml/2006/main">
  <a:clrScheme name="MSVID White">
    <a:dk1>
      <a:srgbClr val="505050"/>
    </a:dk1>
    <a:lt1>
      <a:srgbClr val="FFFFFF"/>
    </a:lt1>
    <a:dk2>
      <a:srgbClr val="68217A"/>
    </a:dk2>
    <a:lt2>
      <a:srgbClr val="D2D2D2"/>
    </a:lt2>
    <a:accent1>
      <a:srgbClr val="68217A"/>
    </a:accent1>
    <a:accent2>
      <a:srgbClr val="008272"/>
    </a:accent2>
    <a:accent3>
      <a:srgbClr val="0072C6"/>
    </a:accent3>
    <a:accent4>
      <a:srgbClr val="B4009E"/>
    </a:accent4>
    <a:accent5>
      <a:srgbClr val="442359"/>
    </a:accent5>
    <a:accent6>
      <a:srgbClr val="002050"/>
    </a:accent6>
    <a:hlink>
      <a:srgbClr val="0072C6"/>
    </a:hlink>
    <a:folHlink>
      <a:srgbClr val="0072C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e5351508-46ca-4454-b07c-bc767568d5f1" ContentTypeId="0x0101009148F5A04DDD49CBA7127AADA5FB792B00AADE34325A8B49CDA8BB4DB53328F2140042A8F7EFA3D8428BA83C1DD618D41277"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4" ma:contentTypeDescription="Create a new document." ma:contentTypeScope="" ma:versionID="023386fe79b69d595faa667ec16582dc">
  <xsd:schema xmlns:xsd="http://www.w3.org/2001/XMLSchema" xmlns:xs="http://www.w3.org/2001/XMLSchema" xmlns:p="http://schemas.microsoft.com/office/2006/metadata/properties" xmlns:ns1="http://schemas.microsoft.com/sharepoint/v3" xmlns:ns2="230e9df3-be65-4c73-a93b-d1236ebd677e" targetNamespace="http://schemas.microsoft.com/office/2006/metadata/properties" ma:root="true" ma:fieldsID="db635a7922ffc67677c9c2cc6f220a82" ns1:_="" ns2:_="">
    <xsd:import namespace="http://schemas.microsoft.com/sharepoint/v3"/>
    <xsd:import namespace="230e9df3-be65-4c73-a93b-d1236ebd677e"/>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231541DC-2F41-4173-86C2-3917B4825871}">
  <ds:schemaRefs>
    <ds:schemaRef ds:uri="Microsoft.SharePoint.Taxonomy.ContentTypeSync"/>
  </ds:schemaRefs>
</ds:datastoreItem>
</file>

<file path=customXml/itemProps2.xml><?xml version="1.0" encoding="utf-8"?>
<ds:datastoreItem xmlns:ds="http://schemas.openxmlformats.org/officeDocument/2006/customXml" ds:itemID="{758FDAC0-319D-4A54-8D8E-1D42CB1F8004}"/>
</file>

<file path=customXml/itemProps3.xml><?xml version="1.0" encoding="utf-8"?>
<ds:datastoreItem xmlns:ds="http://schemas.openxmlformats.org/officeDocument/2006/customXml" ds:itemID="{9A8B2FC9-27DF-4968-950C-7B949CBCCB59}"/>
</file>

<file path=customXml/itemProps4.xml><?xml version="1.0" encoding="utf-8"?>
<ds:datastoreItem xmlns:ds="http://schemas.openxmlformats.org/officeDocument/2006/customXml" ds:itemID="{F990F116-B58F-4255-B05B-DA3808E0E5C6}"/>
</file>

<file path=docProps/app.xml><?xml version="1.0" encoding="utf-8"?>
<Properties xmlns="http://schemas.openxmlformats.org/officeDocument/2006/extended-properties" xmlns:vt="http://schemas.openxmlformats.org/officeDocument/2006/docPropsVTypes">
  <Template>Metro_TT_White_16x9_2012-04-10_v2</Template>
  <TotalTime>0</TotalTime>
  <Words>4895</Words>
  <Application>Microsoft Office PowerPoint</Application>
  <PresentationFormat>Custom</PresentationFormat>
  <Paragraphs>1256</Paragraphs>
  <Slides>41</Slides>
  <Notes>23</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MS PGothic</vt:lpstr>
      <vt:lpstr>Arial</vt:lpstr>
      <vt:lpstr>Calibri</vt:lpstr>
      <vt:lpstr>Segoe</vt:lpstr>
      <vt:lpstr>Segoe UI</vt:lpstr>
      <vt:lpstr>Segoe UI Light</vt:lpstr>
      <vt:lpstr>Wingdings</vt:lpstr>
      <vt:lpstr>MSVID_White_16x9_2012-08-18</vt:lpstr>
      <vt:lpstr>TechEd_2012_Template_16x9</vt:lpstr>
      <vt:lpstr>PowerShell with System Center 2012 SP1  Andreas Rynes Datacenter Architect Microsoft Corporation</vt:lpstr>
      <vt:lpstr>Agenda</vt:lpstr>
      <vt:lpstr>Objectives</vt:lpstr>
      <vt:lpstr>Introduction to Automation</vt:lpstr>
      <vt:lpstr>Key Benefits of Automation</vt:lpstr>
      <vt:lpstr>PowerPoint Presentation</vt:lpstr>
      <vt:lpstr>Introduction to PowerShell</vt:lpstr>
      <vt:lpstr>Introduction to PowerShell</vt:lpstr>
      <vt:lpstr>PowerShell Integration</vt:lpstr>
      <vt:lpstr>Introduction to PowerShell Demo </vt:lpstr>
      <vt:lpstr>PowerShell &amp;  System Center 2012 SP1</vt:lpstr>
      <vt:lpstr>AUTOMATED DATACENTER AND PRIVATE CLOUD</vt:lpstr>
      <vt:lpstr>Overview</vt:lpstr>
      <vt:lpstr>PowerShell &amp; SC2012 SP1 AppController  </vt:lpstr>
      <vt:lpstr>PS &gt; App Controller</vt:lpstr>
      <vt:lpstr>PS &gt; App Controller</vt:lpstr>
      <vt:lpstr>PowerShell &amp; SC2012 SP1 Configuration Manager  </vt:lpstr>
      <vt:lpstr>PS &gt; Config Manager</vt:lpstr>
      <vt:lpstr>PowerShell &amp; SC2012 SP1 Data Protection Manager   </vt:lpstr>
      <vt:lpstr>PS &gt; Data Protection Manager</vt:lpstr>
      <vt:lpstr>PS &gt; Data Protection Manager</vt:lpstr>
      <vt:lpstr>PowerShell &amp; SC2012 SP1 Operations Manager  Demo </vt:lpstr>
      <vt:lpstr>PS &gt; Operations Manager</vt:lpstr>
      <vt:lpstr>PS &gt; Operations Manager</vt:lpstr>
      <vt:lpstr>PowerShell &amp; SC2012 SP1 Orchestrator  </vt:lpstr>
      <vt:lpstr>PS &gt; Orchestrator</vt:lpstr>
      <vt:lpstr>PowerShell &amp; SC2012 SP1 Service Manager Demo </vt:lpstr>
      <vt:lpstr>PS &gt; Service Manager</vt:lpstr>
      <vt:lpstr>PS &gt; Service Manager</vt:lpstr>
      <vt:lpstr>PowerShell &amp; SC2012 SP1 Virtual Machine Manager  Demo </vt:lpstr>
      <vt:lpstr>PS &gt; Virtual Machine Manager</vt:lpstr>
      <vt:lpstr>PS &gt; Virtual Machine Manager (1 of 3)</vt:lpstr>
      <vt:lpstr>PS &gt; Virtual Machine Manager (2 of 3)</vt:lpstr>
      <vt:lpstr>PS &gt; Virtual Machine Manager (3 of 3)</vt:lpstr>
      <vt:lpstr>Advanced PowerShell Automation</vt:lpstr>
      <vt:lpstr>Integration with other Scripts</vt:lpstr>
      <vt:lpstr>PowerShell Deployment Toolkit</vt:lpstr>
      <vt:lpstr>Advanced PowerShell Automation Demo </vt:lpstr>
      <vt:lpstr>Summary</vt:lpstr>
      <vt:lpstr>PowerPoint Presentation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Visual Identity PowerPoint Guidelines</dc:title>
  <dc:subject>Microsoft Visual Identity PowerPoint Guidelines</dc:subject>
  <dc:creator>Mary Feil-Jacobs, Saku Uchickawa</dc:creator>
  <cp:keywords>MSVID, Brand Guidelines, Branding, Visual Identity, grid</cp:keywords>
  <dc:description>Template: Maryfj
Formatting: Maryfj, Sakuu 
Audience Type: Internal</dc:description>
  <cp:lastModifiedBy>Andreas Rynes</cp:lastModifiedBy>
  <cp:revision>955</cp:revision>
  <dcterms:created xsi:type="dcterms:W3CDTF">2012-05-22T07:38:31Z</dcterms:created>
  <dcterms:modified xsi:type="dcterms:W3CDTF">2013-09-10T06:59:02Z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VerticalIndustry">
    <vt:lpwstr/>
  </property>
  <property fmtid="{D5CDD505-2E9C-101B-9397-08002B2CF9AE}" pid="7" name="Products">
    <vt:lpwstr/>
  </property>
  <property fmtid="{D5CDD505-2E9C-101B-9397-08002B2CF9AE}" pid="8" name="Solution">
    <vt:lpwstr/>
  </property>
  <property fmtid="{D5CDD505-2E9C-101B-9397-08002B2CF9AE}" pid="9" name="OrganizationalCustomerSegment">
    <vt:lpwstr/>
  </property>
  <property fmtid="{D5CDD505-2E9C-101B-9397-08002B2CF9AE}" pid="10" name="ProductArea">
    <vt:lpwstr/>
  </property>
  <property fmtid="{D5CDD505-2E9C-101B-9397-08002B2CF9AE}" pid="11" name="USBMOLanguage">
    <vt:lpwstr>159;#English|a5ff94d2-1ec6-4a3d-91b6-499704bb2bfb</vt:lpwstr>
  </property>
  <property fmtid="{D5CDD505-2E9C-101B-9397-08002B2CF9AE}" pid="12" name="IndividualCustomerSegment">
    <vt:lpwstr/>
  </property>
  <property fmtid="{D5CDD505-2E9C-101B-9397-08002B2CF9AE}" pid="13" name="Country">
    <vt:lpwstr/>
  </property>
  <property fmtid="{D5CDD505-2E9C-101B-9397-08002B2CF9AE}" pid="14" name="Locale">
    <vt:lpwstr>160;#en-us|d9a69bff-8288-4080-b994-75d8eae21b51</vt:lpwstr>
  </property>
  <property fmtid="{D5CDD505-2E9C-101B-9397-08002B2CF9AE}" pid="15" name="ElementType">
    <vt:lpwstr>172</vt:lpwstr>
  </property>
  <property fmtid="{D5CDD505-2E9C-101B-9397-08002B2CF9AE}" pid="16" name="MetadataExtractionStatus">
    <vt:lpwstr>Metadata ExtractedSuccessfully</vt:lpwstr>
  </property>
  <property fmtid="{D5CDD505-2E9C-101B-9397-08002B2CF9AE}" pid="17" name="AssetType">
    <vt:lpwstr>184</vt:lpwstr>
  </property>
</Properties>
</file>