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97" r:id="rId5"/>
    <p:sldId id="391" r:id="rId6"/>
    <p:sldId id="298" r:id="rId7"/>
    <p:sldId id="376" r:id="rId8"/>
    <p:sldId id="377" r:id="rId9"/>
    <p:sldId id="378" r:id="rId10"/>
    <p:sldId id="379" r:id="rId11"/>
    <p:sldId id="380" r:id="rId12"/>
    <p:sldId id="381" r:id="rId13"/>
    <p:sldId id="32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0694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10 | Introducing scripting and </a:t>
            </a:r>
            <a:r>
              <a:rPr lang="en-US" dirty="0" err="1" smtClean="0"/>
              <a:t>toolmaking</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6111260" y="5232400"/>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040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new ISE</a:t>
            </a:r>
          </a:p>
          <a:p>
            <a:r>
              <a:rPr lang="en-GB" dirty="0" smtClean="0"/>
              <a:t>Making commands repeatable</a:t>
            </a:r>
          </a:p>
          <a:p>
            <a:r>
              <a:rPr lang="en-GB" dirty="0" smtClean="0"/>
              <a:t>Adding parameters to your script</a:t>
            </a:r>
          </a:p>
          <a:p>
            <a:r>
              <a:rPr lang="en-GB" dirty="0" smtClean="0"/>
              <a:t>Documenting your script</a:t>
            </a:r>
          </a:p>
          <a:p>
            <a:r>
              <a:rPr lang="en-GB" dirty="0" smtClean="0"/>
              <a:t>Turning your script into a tool for others</a:t>
            </a:r>
          </a:p>
          <a:p>
            <a:r>
              <a:rPr lang="en-GB" dirty="0" smtClean="0"/>
              <a:t>Storing your tools in a module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new ISE</a:t>
            </a:r>
            <a:br>
              <a:rPr lang="en-GB" dirty="0"/>
            </a:br>
            <a:endParaRPr lang="en-US" dirty="0"/>
          </a:p>
        </p:txBody>
      </p:sp>
      <p:pic>
        <p:nvPicPr>
          <p:cNvPr id="6" name="Picture 5" descr="IS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3" y="1296457"/>
            <a:ext cx="11809057" cy="2231881"/>
          </a:xfrm>
          <a:prstGeom prst="rect">
            <a:avLst/>
          </a:prstGeom>
          <a:ln>
            <a:noFill/>
          </a:ln>
          <a:effectLst>
            <a:outerShdw blurRad="292100" dist="139700" dir="2700000" algn="tl" rotWithShape="0">
              <a:srgbClr val="333333">
                <a:alpha val="65000"/>
              </a:srgbClr>
            </a:outerShdw>
          </a:effectLst>
        </p:spPr>
      </p:pic>
      <p:pic>
        <p:nvPicPr>
          <p:cNvPr id="7" name="Picture 6" descr="IS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21" y="3684235"/>
            <a:ext cx="11966162" cy="2883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590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Making commands repeatable</a:t>
            </a:r>
            <a:br>
              <a:rPr lang="en-GB" dirty="0"/>
            </a:br>
            <a:endParaRPr lang="en-US" dirty="0"/>
          </a:p>
        </p:txBody>
      </p:sp>
      <p:pic>
        <p:nvPicPr>
          <p:cNvPr id="5" name="Picture 4" descr="I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07" y="1647344"/>
            <a:ext cx="11141361" cy="26848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70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Adding parameters to your script</a:t>
            </a:r>
            <a:br>
              <a:rPr lang="en-GB" dirty="0"/>
            </a:br>
            <a:endParaRPr lang="en-US" dirty="0"/>
          </a:p>
        </p:txBody>
      </p:sp>
      <p:pic>
        <p:nvPicPr>
          <p:cNvPr id="4" name="Picture 3" descr="Script1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9" y="1316797"/>
            <a:ext cx="11730504" cy="4697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171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Documenting your script</a:t>
            </a:r>
            <a:br>
              <a:rPr lang="en-GB" dirty="0"/>
            </a:br>
            <a:endParaRPr lang="en-US" dirty="0"/>
          </a:p>
        </p:txBody>
      </p:sp>
      <p:pic>
        <p:nvPicPr>
          <p:cNvPr id="4" name="Picture 3" descr="Script1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2" y="846035"/>
            <a:ext cx="10526033" cy="60119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559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Turning your script into a tool for others</a:t>
            </a:r>
            <a:br>
              <a:rPr lang="en-GB" dirty="0"/>
            </a:br>
            <a:endParaRPr lang="en-US" dirty="0"/>
          </a:p>
        </p:txBody>
      </p:sp>
      <p:pic>
        <p:nvPicPr>
          <p:cNvPr id="4" name="Picture 3" descr="scrip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243933"/>
            <a:ext cx="11491710" cy="5276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824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Storing your tools in a module</a:t>
            </a:r>
            <a:br>
              <a:rPr lang="en-GB" dirty="0"/>
            </a:br>
            <a:endParaRPr lang="en-US" dirty="0"/>
          </a:p>
        </p:txBody>
      </p:sp>
      <p:pic>
        <p:nvPicPr>
          <p:cNvPr id="4" name="Picture 3" descr="script4.ps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2" y="890395"/>
            <a:ext cx="10382020" cy="5790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87972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3B52285-649E-43B8-A7FE-2BBFCBD79225}">
  <ds:schemaRefs>
    <ds:schemaRef ds:uri="http://schemas.microsoft.com/sharepoint/v3/contenttype/forms"/>
  </ds:schemaRefs>
</ds:datastoreItem>
</file>

<file path=customXml/itemProps3.xml><?xml version="1.0" encoding="utf-8"?>
<ds:datastoreItem xmlns:ds="http://schemas.openxmlformats.org/officeDocument/2006/customXml" ds:itemID="{2D3554A0-5F39-46E3-9ADB-EC59899E312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3600</TotalTime>
  <Words>156</Words>
  <Application>Microsoft Office PowerPoint</Application>
  <PresentationFormat>Widescreen</PresentationFormat>
  <Paragraphs>32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Course Topics</vt:lpstr>
      <vt:lpstr>Module Overview</vt:lpstr>
      <vt:lpstr>The new ISE </vt:lpstr>
      <vt:lpstr>Making commands repeatable </vt:lpstr>
      <vt:lpstr>Adding parameters to your script </vt:lpstr>
      <vt:lpstr>Documenting your script </vt:lpstr>
      <vt:lpstr>Turning your script into a tool for others </vt:lpstr>
      <vt:lpstr>Storing your tools in a module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ies>
</file>