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theme/themeOverride8.xml" ContentType="application/vnd.openxmlformats-officedocument.themeOverride+xml"/>
  <Override PartName="/ppt/theme/themeOverride9.xml" ContentType="application/vnd.openxmlformats-officedocument.themeOverride+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5"/>
  </p:sldMasterIdLst>
  <p:notesMasterIdLst>
    <p:notesMasterId r:id="rId22"/>
  </p:notesMasterIdLst>
  <p:handoutMasterIdLst>
    <p:handoutMasterId r:id="rId23"/>
  </p:handoutMasterIdLst>
  <p:sldIdLst>
    <p:sldId id="829" r:id="rId6"/>
    <p:sldId id="1058" r:id="rId7"/>
    <p:sldId id="1059" r:id="rId8"/>
    <p:sldId id="1060" r:id="rId9"/>
    <p:sldId id="1061" r:id="rId10"/>
    <p:sldId id="1062" r:id="rId11"/>
    <p:sldId id="1063" r:id="rId12"/>
    <p:sldId id="1065" r:id="rId13"/>
    <p:sldId id="1064" r:id="rId14"/>
    <p:sldId id="1066" r:id="rId15"/>
    <p:sldId id="1067" r:id="rId16"/>
    <p:sldId id="1068" r:id="rId17"/>
    <p:sldId id="1070" r:id="rId18"/>
    <p:sldId id="1069" r:id="rId19"/>
    <p:sldId id="1057" r:id="rId20"/>
    <p:sldId id="986" r:id="rId21"/>
  </p:sldIdLst>
  <p:sldSz cx="12436475" cy="6994525"/>
  <p:notesSz cx="6858000" cy="9144000"/>
  <p:defaultTextStyle>
    <a:defPPr>
      <a:defRPr lang="en-US"/>
    </a:defPPr>
    <a:lvl1pPr algn="l" defTabSz="931863" rtl="0" fontAlgn="base">
      <a:spcBef>
        <a:spcPct val="0"/>
      </a:spcBef>
      <a:spcAft>
        <a:spcPct val="0"/>
      </a:spcAft>
      <a:defRPr kern="1200">
        <a:solidFill>
          <a:schemeClr val="tx1"/>
        </a:solidFill>
        <a:latin typeface="Segoe UI" panose="020B0502040204020203" pitchFamily="34" charset="0"/>
        <a:ea typeface="MS PGothic" panose="020B0600070205080204" pitchFamily="34" charset="-128"/>
        <a:cs typeface="+mn-cs"/>
      </a:defRPr>
    </a:lvl1pPr>
    <a:lvl2pPr marL="465138" indent="-7938" algn="l" defTabSz="931863" rtl="0" fontAlgn="base">
      <a:spcBef>
        <a:spcPct val="0"/>
      </a:spcBef>
      <a:spcAft>
        <a:spcPct val="0"/>
      </a:spcAft>
      <a:defRPr kern="1200">
        <a:solidFill>
          <a:schemeClr val="tx1"/>
        </a:solidFill>
        <a:latin typeface="Segoe UI" panose="020B0502040204020203" pitchFamily="34" charset="0"/>
        <a:ea typeface="MS PGothic" panose="020B0600070205080204" pitchFamily="34" charset="-128"/>
        <a:cs typeface="+mn-cs"/>
      </a:defRPr>
    </a:lvl2pPr>
    <a:lvl3pPr marL="931863" indent="-17463" algn="l" defTabSz="931863" rtl="0" fontAlgn="base">
      <a:spcBef>
        <a:spcPct val="0"/>
      </a:spcBef>
      <a:spcAft>
        <a:spcPct val="0"/>
      </a:spcAft>
      <a:defRPr kern="1200">
        <a:solidFill>
          <a:schemeClr val="tx1"/>
        </a:solidFill>
        <a:latin typeface="Segoe UI" panose="020B0502040204020203" pitchFamily="34" charset="0"/>
        <a:ea typeface="MS PGothic" panose="020B0600070205080204" pitchFamily="34" charset="-128"/>
        <a:cs typeface="+mn-cs"/>
      </a:defRPr>
    </a:lvl3pPr>
    <a:lvl4pPr marL="1398588" indent="-26988" algn="l" defTabSz="931863" rtl="0" fontAlgn="base">
      <a:spcBef>
        <a:spcPct val="0"/>
      </a:spcBef>
      <a:spcAft>
        <a:spcPct val="0"/>
      </a:spcAft>
      <a:defRPr kern="1200">
        <a:solidFill>
          <a:schemeClr val="tx1"/>
        </a:solidFill>
        <a:latin typeface="Segoe UI" panose="020B0502040204020203" pitchFamily="34" charset="0"/>
        <a:ea typeface="MS PGothic" panose="020B0600070205080204" pitchFamily="34" charset="-128"/>
        <a:cs typeface="+mn-cs"/>
      </a:defRPr>
    </a:lvl4pPr>
    <a:lvl5pPr marL="1865313" indent="-36513" algn="l" defTabSz="931863" rtl="0" fontAlgn="base">
      <a:spcBef>
        <a:spcPct val="0"/>
      </a:spcBef>
      <a:spcAft>
        <a:spcPct val="0"/>
      </a:spcAft>
      <a:defRPr kern="1200">
        <a:solidFill>
          <a:schemeClr val="tx1"/>
        </a:solidFill>
        <a:latin typeface="Segoe UI" panose="020B0502040204020203"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Segoe UI" panose="020B0502040204020203"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Segoe UI" panose="020B0502040204020203"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Segoe UI" panose="020B0502040204020203"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Segoe UI" panose="020B0502040204020203"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187">
          <p15:clr>
            <a:srgbClr val="A4A3A4"/>
          </p15:clr>
        </p15:guide>
        <p15:guide id="2" orient="horz" pos="763">
          <p15:clr>
            <a:srgbClr val="A4A3A4"/>
          </p15:clr>
        </p15:guide>
        <p15:guide id="3" orient="horz" pos="1339">
          <p15:clr>
            <a:srgbClr val="A4A3A4"/>
          </p15:clr>
        </p15:guide>
        <p15:guide id="4" orient="horz" pos="2491">
          <p15:clr>
            <a:srgbClr val="A4A3A4"/>
          </p15:clr>
        </p15:guide>
        <p15:guide id="5" orient="horz" pos="4219">
          <p15:clr>
            <a:srgbClr val="A4A3A4"/>
          </p15:clr>
        </p15:guide>
        <p15:guide id="6" orient="horz" pos="3643">
          <p15:clr>
            <a:srgbClr val="A4A3A4"/>
          </p15:clr>
        </p15:guide>
        <p15:guide id="7" orient="horz" pos="3067">
          <p15:clr>
            <a:srgbClr val="A4A3A4"/>
          </p15:clr>
        </p15:guide>
        <p15:guide id="8" orient="horz" pos="1915">
          <p15:clr>
            <a:srgbClr val="A4A3A4"/>
          </p15:clr>
        </p15:guide>
        <p15:guide id="9" pos="173">
          <p15:clr>
            <a:srgbClr val="A4A3A4"/>
          </p15:clr>
        </p15:guide>
        <p15:guide id="10" pos="1325">
          <p15:clr>
            <a:srgbClr val="A4A3A4"/>
          </p15:clr>
        </p15:guide>
        <p15:guide id="11" pos="7661">
          <p15:clr>
            <a:srgbClr val="A4A3A4"/>
          </p15:clr>
        </p15:guide>
        <p15:guide id="12" pos="749">
          <p15:clr>
            <a:srgbClr val="A4A3A4"/>
          </p15:clr>
        </p15:guide>
        <p15:guide id="13" pos="7085">
          <p15:clr>
            <a:srgbClr val="A4A3A4"/>
          </p15:clr>
        </p15:guide>
        <p15:guide id="14" pos="3629">
          <p15:clr>
            <a:srgbClr val="A4A3A4"/>
          </p15:clr>
        </p15:guide>
        <p15:guide id="15" pos="1901">
          <p15:clr>
            <a:srgbClr val="A4A3A4"/>
          </p15:clr>
        </p15:guide>
        <p15:guide id="16" pos="247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69FEB"/>
    <a:srgbClr val="582881"/>
    <a:srgbClr val="80BF3B"/>
    <a:srgbClr val="F38428"/>
    <a:srgbClr val="000000"/>
    <a:srgbClr val="333333"/>
    <a:srgbClr val="FFFFFF"/>
    <a:srgbClr val="44235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3833" autoAdjust="0"/>
  </p:normalViewPr>
  <p:slideViewPr>
    <p:cSldViewPr>
      <p:cViewPr varScale="1">
        <p:scale>
          <a:sx n="58" d="100"/>
          <a:sy n="58" d="100"/>
        </p:scale>
        <p:origin x="1296" y="54"/>
      </p:cViewPr>
      <p:guideLst>
        <p:guide orient="horz" pos="187"/>
        <p:guide orient="horz" pos="763"/>
        <p:guide orient="horz" pos="1339"/>
        <p:guide orient="horz" pos="2491"/>
        <p:guide orient="horz" pos="4219"/>
        <p:guide orient="horz" pos="3643"/>
        <p:guide orient="horz" pos="3067"/>
        <p:guide orient="horz" pos="1915"/>
        <p:guide pos="173"/>
        <p:guide pos="1325"/>
        <p:guide pos="7661"/>
        <p:guide pos="749"/>
        <p:guide pos="7085"/>
        <p:guide pos="3629"/>
        <p:guide pos="1901"/>
        <p:guide pos="2477"/>
      </p:guideLst>
    </p:cSldViewPr>
  </p:slideViewPr>
  <p:notesTextViewPr>
    <p:cViewPr>
      <p:scale>
        <a:sx n="100" d="100"/>
        <a:sy n="100" d="100"/>
      </p:scale>
      <p:origin x="0" y="0"/>
    </p:cViewPr>
  </p:notesTextViewPr>
  <p:sorterViewPr>
    <p:cViewPr varScale="1">
      <p:scale>
        <a:sx n="1" d="1"/>
        <a:sy n="1" d="1"/>
      </p:scale>
      <p:origin x="0" y="0"/>
    </p:cViewPr>
  </p:sorterViewPr>
  <p:notesViewPr>
    <p:cSldViewPr>
      <p:cViewPr>
        <p:scale>
          <a:sx n="268" d="100"/>
          <a:sy n="268" d="100"/>
        </p:scale>
        <p:origin x="480" y="10614"/>
      </p:cViewPr>
      <p:guideLst>
        <p:guide orient="horz" pos="2880"/>
        <p:guide pos="2160"/>
      </p:guideLst>
    </p:cSldViewPr>
  </p:notesViewPr>
  <p:gridSpacing cx="91439" cy="91439"/>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presProps" Target="presProps.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handoutMaster" Target="handoutMasters/handoutMaster1.xml"/><Relationship Id="rId10" Type="http://schemas.openxmlformats.org/officeDocument/2006/relationships/slide" Target="slides/slide5.xml"/><Relationship Id="rId19" Type="http://schemas.openxmlformats.org/officeDocument/2006/relationships/slide" Target="slides/slide14.xml"/><Relationship Id="rId27" Type="http://schemas.openxmlformats.org/officeDocument/2006/relationships/tableStyles" Target="tableStyles.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defTabSz="932742" fontAlgn="auto">
              <a:spcBef>
                <a:spcPts val="0"/>
              </a:spcBef>
              <a:spcAft>
                <a:spcPts val="0"/>
              </a:spcAft>
              <a:defRPr sz="1200" dirty="0">
                <a:ea typeface="+mn-ea"/>
              </a:defRPr>
            </a:lvl1pPr>
          </a:lstStyle>
          <a:p>
            <a:pPr>
              <a:defRPr/>
            </a:pPr>
            <a:endParaRPr lang="en-US"/>
          </a:p>
        </p:txBody>
      </p:sp>
      <p:sp>
        <p:nvSpPr>
          <p:cNvPr id="7" name="Date Placeholder 6"/>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74A2A09B-1E43-4B25-8FA2-68CD287F8ED1}" type="datetimeFigureOut">
              <a:rPr lang="en-US"/>
              <a:pPr/>
              <a:t>1/22/2013</a:t>
            </a:fld>
            <a:endParaRPr lang="en-US"/>
          </a:p>
        </p:txBody>
      </p:sp>
      <p:sp>
        <p:nvSpPr>
          <p:cNvPr id="8" name="Footer Placeholder 7"/>
          <p:cNvSpPr>
            <a:spLocks noGrp="1"/>
          </p:cNvSpPr>
          <p:nvPr>
            <p:ph type="ftr" sz="quarter" idx="2"/>
          </p:nvPr>
        </p:nvSpPr>
        <p:spPr>
          <a:xfrm>
            <a:off x="0" y="8685213"/>
            <a:ext cx="5794375" cy="331787"/>
          </a:xfrm>
          <a:prstGeom prst="rect">
            <a:avLst/>
          </a:prstGeom>
        </p:spPr>
        <p:txBody>
          <a:bodyPr vert="horz" wrap="square" lIns="91440" tIns="45720" rIns="91440" bIns="45720" numCol="1" anchor="b" anchorCtr="0" compatLnSpc="1">
            <a:prstTxWarp prst="textNoShape">
              <a:avLst/>
            </a:prstTxWarp>
          </a:bodyPr>
          <a:lstStyle>
            <a:lvl1pPr marL="398463" defTabSz="912813" eaLnBrk="0" hangingPunct="0">
              <a:defRPr sz="400">
                <a:cs typeface="Segoe UI" panose="020B0502040204020203" pitchFamily="34" charset="0"/>
              </a:defRPr>
            </a:lvl1pPr>
          </a:lstStyle>
          <a:p>
            <a:r>
              <a:rPr lang="en-US"/>
              <a:t>© 2012 Microsoft Corporation. All rights reserved. Microsoft, Windows, and other product names are or may be registered trademarks and/or trademarks in the U.S. and/or other countries.</a:t>
            </a:r>
          </a:p>
          <a:p>
            <a:r>
              <a:rPr lang="en-US"/>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263" y="8685213"/>
            <a:ext cx="107315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9845027D-98A3-41CB-9B76-DB037D3BA67B}" type="slidenum">
              <a:rPr lang="en-US"/>
              <a:pPr/>
              <a:t>‹#›</a:t>
            </a:fld>
            <a:endParaRPr lang="en-US"/>
          </a:p>
        </p:txBody>
      </p:sp>
    </p:spTree>
    <p:extLst>
      <p:ext uri="{BB962C8B-B14F-4D97-AF65-F5344CB8AC3E}">
        <p14:creationId xmlns:p14="http://schemas.microsoft.com/office/powerpoint/2010/main" val="2727693534"/>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defTabSz="932742" fontAlgn="auto">
              <a:spcBef>
                <a:spcPts val="0"/>
              </a:spcBef>
              <a:spcAft>
                <a:spcPts val="0"/>
              </a:spcAft>
              <a:defRPr sz="1200" dirty="0">
                <a:latin typeface="Segoe UI" pitchFamily="34" charset="0"/>
                <a:ea typeface="+mn-ea"/>
              </a:defRPr>
            </a:lvl1pPr>
          </a:lstStyle>
          <a:p>
            <a:pPr>
              <a:defRPr/>
            </a:pPr>
            <a:endParaRPr lang="en-US"/>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10" name="Footer Placeholder 9"/>
          <p:cNvSpPr>
            <a:spLocks noGrp="1"/>
          </p:cNvSpPr>
          <p:nvPr>
            <p:ph type="ftr" sz="quarter" idx="4"/>
          </p:nvPr>
        </p:nvSpPr>
        <p:spPr>
          <a:xfrm>
            <a:off x="0" y="8686800"/>
            <a:ext cx="5921375" cy="355600"/>
          </a:xfrm>
          <a:prstGeom prst="rect">
            <a:avLst/>
          </a:prstGeom>
        </p:spPr>
        <p:txBody>
          <a:bodyPr vert="horz" wrap="square" lIns="91440" tIns="45720" rIns="91440" bIns="45720" numCol="1" anchor="b" anchorCtr="0" compatLnSpc="1">
            <a:prstTxWarp prst="textNoShape">
              <a:avLst/>
            </a:prstTxWarp>
          </a:bodyPr>
          <a:lstStyle>
            <a:lvl1pPr marL="571500" defTabSz="912813" eaLnBrk="0" hangingPunct="0">
              <a:defRPr sz="400">
                <a:cs typeface="Segoe UI" panose="020B0502040204020203" pitchFamily="34" charset="0"/>
              </a:defRPr>
            </a:lvl1pPr>
          </a:lstStyle>
          <a:p>
            <a:r>
              <a:rPr lang="en-US"/>
              <a:t>© 2012 Microsoft Corporation. All rights reserved. Microsoft, Windows, and other product names are or may be registered trademarks and/or trademarks in the U.S. and/or other countries.</a:t>
            </a:r>
          </a:p>
          <a:p>
            <a:r>
              <a:rPr lang="en-US"/>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113ED85A-A823-4BCD-B651-1C983F02AC70}" type="datetimeFigureOut">
              <a:rPr lang="en-US"/>
              <a:pPr/>
              <a:t>1/22/2013</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13" name="Slide Number Placeholder 12"/>
          <p:cNvSpPr>
            <a:spLocks noGrp="1"/>
          </p:cNvSpPr>
          <p:nvPr>
            <p:ph type="sldNum" sz="quarter" idx="5"/>
          </p:nvPr>
        </p:nvSpPr>
        <p:spPr>
          <a:xfrm>
            <a:off x="5908675" y="8685213"/>
            <a:ext cx="947738"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FBF1ECE7-F93A-4AF5-B24F-533EF070DA09}" type="slidenum">
              <a:rPr lang="en-US"/>
              <a:pPr/>
              <a:t>‹#›</a:t>
            </a:fld>
            <a:endParaRPr lang="en-US"/>
          </a:p>
        </p:txBody>
      </p:sp>
    </p:spTree>
    <p:extLst>
      <p:ext uri="{BB962C8B-B14F-4D97-AF65-F5344CB8AC3E}">
        <p14:creationId xmlns:p14="http://schemas.microsoft.com/office/powerpoint/2010/main" val="92643780"/>
      </p:ext>
    </p:extLst>
  </p:cSld>
  <p:clrMap bg1="lt1" tx1="dk1" bg2="lt2" tx2="dk2" accent1="accent1" accent2="accent2" accent3="accent3" accent4="accent4" accent5="accent5" accent6="accent6" hlink="hlink" folHlink="folHlink"/>
  <p:hf/>
  <p:notesStyle>
    <a:lvl1pPr algn="l" defTabSz="931863" rtl="0" fontAlgn="base">
      <a:lnSpc>
        <a:spcPct val="90000"/>
      </a:lnSpc>
      <a:spcBef>
        <a:spcPct val="30000"/>
      </a:spcBef>
      <a:spcAft>
        <a:spcPts val="338"/>
      </a:spcAft>
      <a:defRPr sz="900" kern="1200">
        <a:solidFill>
          <a:schemeClr val="tx1"/>
        </a:solidFill>
        <a:latin typeface="Segoe UI Light" pitchFamily="34" charset="0"/>
        <a:ea typeface="MS PGothic" panose="020B0600070205080204" pitchFamily="34" charset="-128"/>
        <a:cs typeface="+mn-cs"/>
      </a:defRPr>
    </a:lvl1pPr>
    <a:lvl2pPr marL="215900" indent="-107950" algn="l" defTabSz="931863" rtl="0" fontAlgn="base">
      <a:lnSpc>
        <a:spcPct val="90000"/>
      </a:lnSpc>
      <a:spcBef>
        <a:spcPct val="30000"/>
      </a:spcBef>
      <a:spcAft>
        <a:spcPts val="338"/>
      </a:spcAft>
      <a:buFont typeface="Arial" panose="020B0604020202020204" pitchFamily="34" charset="0"/>
      <a:buChar char="•"/>
      <a:defRPr sz="900" kern="1200">
        <a:solidFill>
          <a:schemeClr val="tx1"/>
        </a:solidFill>
        <a:latin typeface="Segoe UI Light" pitchFamily="34" charset="0"/>
        <a:ea typeface="MS PGothic" panose="020B0600070205080204" pitchFamily="34" charset="-128"/>
        <a:cs typeface="+mn-cs"/>
      </a:defRPr>
    </a:lvl2pPr>
    <a:lvl3pPr marL="333375" indent="-115888" algn="l" defTabSz="931863" rtl="0" fontAlgn="base">
      <a:lnSpc>
        <a:spcPct val="90000"/>
      </a:lnSpc>
      <a:spcBef>
        <a:spcPct val="30000"/>
      </a:spcBef>
      <a:spcAft>
        <a:spcPts val="338"/>
      </a:spcAft>
      <a:buFont typeface="Arial" panose="020B0604020202020204" pitchFamily="34" charset="0"/>
      <a:buChar char="•"/>
      <a:defRPr sz="900" kern="1200">
        <a:solidFill>
          <a:schemeClr val="tx1"/>
        </a:solidFill>
        <a:latin typeface="Segoe UI Light" pitchFamily="34" charset="0"/>
        <a:ea typeface="MS PGothic" panose="020B0600070205080204" pitchFamily="34" charset="-128"/>
        <a:cs typeface="+mn-cs"/>
      </a:defRPr>
    </a:lvl3pPr>
    <a:lvl4pPr marL="492125" indent="-149225" algn="l" defTabSz="931863" rtl="0" fontAlgn="base">
      <a:lnSpc>
        <a:spcPct val="90000"/>
      </a:lnSpc>
      <a:spcBef>
        <a:spcPct val="30000"/>
      </a:spcBef>
      <a:spcAft>
        <a:spcPts val="338"/>
      </a:spcAft>
      <a:buFont typeface="Arial" panose="020B0604020202020204" pitchFamily="34" charset="0"/>
      <a:buChar char="•"/>
      <a:defRPr sz="900" kern="1200">
        <a:solidFill>
          <a:schemeClr val="tx1"/>
        </a:solidFill>
        <a:latin typeface="Segoe UI Light" pitchFamily="34" charset="0"/>
        <a:ea typeface="MS PGothic" panose="020B0600070205080204" pitchFamily="34" charset="-128"/>
        <a:cs typeface="+mn-cs"/>
      </a:defRPr>
    </a:lvl4pPr>
    <a:lvl5pPr marL="627063" indent="-115888" algn="l" defTabSz="931863" rtl="0" fontAlgn="base">
      <a:lnSpc>
        <a:spcPct val="90000"/>
      </a:lnSpc>
      <a:spcBef>
        <a:spcPct val="30000"/>
      </a:spcBef>
      <a:spcAft>
        <a:spcPts val="338"/>
      </a:spcAft>
      <a:buFont typeface="Arial" panose="020B0604020202020204" pitchFamily="34" charset="0"/>
      <a:buChar char="•"/>
      <a:defRPr sz="900" kern="1200">
        <a:solidFill>
          <a:schemeClr val="tx1"/>
        </a:solidFill>
        <a:latin typeface="Segoe UI Light" pitchFamily="34" charset="0"/>
        <a:ea typeface="MS PGothic" panose="020B0600070205080204" pitchFamily="34" charset="-128"/>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31863" rtl="0" eaLnBrk="1" fontAlgn="base" latinLnBrk="0" hangingPunct="1">
              <a:lnSpc>
                <a:spcPct val="90000"/>
              </a:lnSpc>
              <a:spcBef>
                <a:spcPct val="30000"/>
              </a:spcBef>
              <a:spcAft>
                <a:spcPts val="338"/>
              </a:spcAft>
              <a:buClrTx/>
              <a:buSzTx/>
              <a:buFontTx/>
              <a:buNone/>
              <a:tabLst/>
              <a:defRPr/>
            </a:pPr>
            <a:r>
              <a:rPr lang="en-US" dirty="0" smtClean="0"/>
              <a:t>Welcome</a:t>
            </a:r>
            <a:r>
              <a:rPr lang="en-US" baseline="0" dirty="0" smtClean="0"/>
              <a:t> to this session about Orchestrator and it is called Troubleshooting  &amp; Advanced Administration with  System Center 2012 SP1 Orchestrator.   My name is Andreas Rynes.  I am a Datacenter Architect at Microsoft.</a:t>
            </a:r>
            <a:endParaRPr lang="en-US" dirty="0" smtClean="0"/>
          </a:p>
        </p:txBody>
      </p:sp>
      <p:sp>
        <p:nvSpPr>
          <p:cNvPr id="4" name="Header Placeholder 3"/>
          <p:cNvSpPr>
            <a:spLocks noGrp="1"/>
          </p:cNvSpPr>
          <p:nvPr>
            <p:ph type="hdr" sz="quarter" idx="10"/>
          </p:nvPr>
        </p:nvSpPr>
        <p:spPr/>
        <p:txBody>
          <a:bodyPr/>
          <a:lstStyle/>
          <a:p>
            <a:pPr>
              <a:defRPr/>
            </a:pPr>
            <a:endParaRPr lang="en-US"/>
          </a:p>
        </p:txBody>
      </p:sp>
      <p:sp>
        <p:nvSpPr>
          <p:cNvPr id="5" name="Footer Placeholder 4"/>
          <p:cNvSpPr>
            <a:spLocks noGrp="1"/>
          </p:cNvSpPr>
          <p:nvPr>
            <p:ph type="ftr" sz="quarter" idx="11"/>
          </p:nvPr>
        </p:nvSpPr>
        <p:spPr/>
        <p:txBody>
          <a:bodyPr/>
          <a:lstStyle/>
          <a:p>
            <a:r>
              <a:rPr lang="en-US" smtClean="0"/>
              <a:t>© 2012 Microsoft Corporation. All rights reserved. Microsoft, Windows, and other product names are or may be registered trademarks and/or trademarks in the U.S. and/or other countries.</a:t>
            </a:r>
          </a:p>
          <a:p>
            <a:r>
              <a:rPr lang="en-US" smtClean="0"/>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a:p>
        </p:txBody>
      </p:sp>
      <p:sp>
        <p:nvSpPr>
          <p:cNvPr id="6" name="Date Placeholder 5"/>
          <p:cNvSpPr>
            <a:spLocks noGrp="1"/>
          </p:cNvSpPr>
          <p:nvPr>
            <p:ph type="dt" idx="12"/>
          </p:nvPr>
        </p:nvSpPr>
        <p:spPr/>
        <p:txBody>
          <a:bodyPr/>
          <a:lstStyle/>
          <a:p>
            <a:fld id="{E32CC12B-092A-4586-B94A-B89959872A5D}" type="datetime1">
              <a:rPr lang="en-US" smtClean="0"/>
              <a:t>1/22/2013</a:t>
            </a:fld>
            <a:endParaRPr lang="en-US"/>
          </a:p>
        </p:txBody>
      </p:sp>
      <p:sp>
        <p:nvSpPr>
          <p:cNvPr id="7" name="Slide Number Placeholder 6"/>
          <p:cNvSpPr>
            <a:spLocks noGrp="1"/>
          </p:cNvSpPr>
          <p:nvPr>
            <p:ph type="sldNum" sz="quarter" idx="13"/>
          </p:nvPr>
        </p:nvSpPr>
        <p:spPr/>
        <p:txBody>
          <a:bodyPr/>
          <a:lstStyle/>
          <a:p>
            <a:fld id="{FBF1ECE7-F93A-4AF5-B24F-533EF070DA09}" type="slidenum">
              <a:rPr lang="en-US" smtClean="0"/>
              <a:pPr/>
              <a:t>1</a:t>
            </a:fld>
            <a:endParaRPr lang="en-US"/>
          </a:p>
        </p:txBody>
      </p:sp>
    </p:spTree>
    <p:extLst>
      <p:ext uri="{BB962C8B-B14F-4D97-AF65-F5344CB8AC3E}">
        <p14:creationId xmlns:p14="http://schemas.microsoft.com/office/powerpoint/2010/main" val="27546727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a:xfrm>
            <a:off x="3094038" y="795338"/>
            <a:ext cx="3902075" cy="2195512"/>
          </a:xfrm>
          <a:ln/>
        </p:spPr>
      </p:sp>
      <p:sp>
        <p:nvSpPr>
          <p:cNvPr id="25603" name="Notes Placeholder 2"/>
          <p:cNvSpPr>
            <a:spLocks noGrp="1"/>
          </p:cNvSpPr>
          <p:nvPr>
            <p:ph type="body" idx="1"/>
          </p:nvPr>
        </p:nvSpPr>
        <p:spPr>
          <a:noFill/>
          <a:ln/>
        </p:spPr>
        <p:txBody>
          <a:bodyPr/>
          <a:lstStyle/>
          <a:p>
            <a:pPr marL="0" marR="0" indent="0" algn="l" defTabSz="931863" rtl="0" eaLnBrk="1" fontAlgn="base" latinLnBrk="0" hangingPunct="1">
              <a:lnSpc>
                <a:spcPct val="90000"/>
              </a:lnSpc>
              <a:spcBef>
                <a:spcPct val="30000"/>
              </a:spcBef>
              <a:spcAft>
                <a:spcPts val="338"/>
              </a:spcAft>
              <a:buClrTx/>
              <a:buSzTx/>
              <a:buFontTx/>
              <a:buNone/>
              <a:tabLst/>
              <a:defRPr/>
            </a:pPr>
            <a:r>
              <a:rPr lang="en-US" sz="1400" dirty="0" smtClean="0">
                <a:latin typeface="Arial" charset="0"/>
              </a:rPr>
              <a:t>Getting back to the log files, as I</a:t>
            </a:r>
            <a:r>
              <a:rPr lang="en-US" sz="1400" baseline="0" dirty="0" smtClean="0">
                <a:latin typeface="Arial" charset="0"/>
              </a:rPr>
              <a:t> mentioned before, there are a couple of different log files.  First of all, you have log files for every different component of your Orchestrator environment which you can enable and configure in the registry. I am coming back to that in a second. Then you have different files for </a:t>
            </a:r>
            <a:r>
              <a:rPr lang="en-US" sz="1400" baseline="0" dirty="0" err="1" smtClean="0">
                <a:latin typeface="Arial" charset="0"/>
              </a:rPr>
              <a:t>runbook</a:t>
            </a:r>
            <a:r>
              <a:rPr lang="en-US" sz="1400" baseline="0" dirty="0" smtClean="0">
                <a:latin typeface="Arial" charset="0"/>
              </a:rPr>
              <a:t> designer, for the setup of Orchestrator , for the web components, so there are really a lot of different log files available in the Orchestrator filled with your file system and the most important one is used by </a:t>
            </a:r>
            <a:r>
              <a:rPr lang="en-US" sz="1400" baseline="0" dirty="0" err="1" smtClean="0">
                <a:latin typeface="Arial" charset="0"/>
              </a:rPr>
              <a:t>runbook</a:t>
            </a:r>
            <a:r>
              <a:rPr lang="en-US" sz="1400" baseline="0" dirty="0" smtClean="0">
                <a:latin typeface="Arial" charset="0"/>
              </a:rPr>
              <a:t>, but a </a:t>
            </a:r>
            <a:r>
              <a:rPr lang="en-US" sz="1400" baseline="0" dirty="0" err="1" smtClean="0">
                <a:latin typeface="Arial" charset="0"/>
              </a:rPr>
              <a:t>runbook</a:t>
            </a:r>
            <a:r>
              <a:rPr lang="en-US" sz="1400" baseline="0" dirty="0" smtClean="0">
                <a:latin typeface="Arial" charset="0"/>
              </a:rPr>
              <a:t> server as well as for the problems that are happening to you and why.  For example, if you have database connection for yours, for example, you will find the log files there as well and they are using a GUID to name those log files.  </a:t>
            </a:r>
            <a:endParaRPr lang="en-US" sz="1400" dirty="0" smtClean="0">
              <a:latin typeface="Arial" charset="0"/>
            </a:endParaRPr>
          </a:p>
        </p:txBody>
      </p:sp>
      <p:sp>
        <p:nvSpPr>
          <p:cNvPr id="17412" name="Slide Number Placeholder 3"/>
          <p:cNvSpPr>
            <a:spLocks noGrp="1"/>
          </p:cNvSpPr>
          <p:nvPr>
            <p:ph type="sldNum" sz="quarter" idx="5"/>
          </p:nvPr>
        </p:nvSpPr>
        <p:spPr/>
        <p:txBody>
          <a:bodyPr/>
          <a:lstStyle/>
          <a:p>
            <a:pPr>
              <a:defRPr/>
            </a:pPr>
            <a:fld id="{17CE4D3E-F0B4-41CD-B591-1F6603C15D71}" type="slidenum">
              <a:rPr lang="en-US" smtClean="0">
                <a:latin typeface="Arial" pitchFamily="34" charset="0"/>
              </a:rPr>
              <a:pPr>
                <a:defRPr/>
              </a:pPr>
              <a:t>10</a:t>
            </a:fld>
            <a:endParaRPr lang="en-US" dirty="0" smtClean="0">
              <a:latin typeface="Arial" pitchFamily="34" charset="0"/>
            </a:endParaRPr>
          </a:p>
        </p:txBody>
      </p:sp>
    </p:spTree>
    <p:extLst>
      <p:ext uri="{BB962C8B-B14F-4D97-AF65-F5344CB8AC3E}">
        <p14:creationId xmlns:p14="http://schemas.microsoft.com/office/powerpoint/2010/main" val="31336889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a:xfrm>
            <a:off x="3094038" y="795338"/>
            <a:ext cx="3902075" cy="2195512"/>
          </a:xfrm>
          <a:ln/>
        </p:spPr>
      </p:sp>
      <p:sp>
        <p:nvSpPr>
          <p:cNvPr id="25603" name="Notes Placeholder 2"/>
          <p:cNvSpPr>
            <a:spLocks noGrp="1"/>
          </p:cNvSpPr>
          <p:nvPr>
            <p:ph type="body" idx="1"/>
          </p:nvPr>
        </p:nvSpPr>
        <p:spPr>
          <a:noFill/>
          <a:ln/>
        </p:spPr>
        <p:txBody>
          <a:bodyPr/>
          <a:lstStyle/>
          <a:p>
            <a:r>
              <a:rPr lang="en-US" sz="1400" dirty="0" smtClean="0">
                <a:latin typeface="Arial" charset="0"/>
              </a:rPr>
              <a:t>Where are</a:t>
            </a:r>
            <a:r>
              <a:rPr lang="en-US" sz="1400" baseline="0" dirty="0" smtClean="0">
                <a:latin typeface="Arial" charset="0"/>
              </a:rPr>
              <a:t> you</a:t>
            </a:r>
            <a:r>
              <a:rPr lang="en-US" sz="1400" dirty="0" smtClean="0">
                <a:latin typeface="Arial" charset="0"/>
              </a:rPr>
              <a:t> going to configure and enable those logs? Back to the registry I</a:t>
            </a:r>
            <a:r>
              <a:rPr lang="en-US" sz="1400" baseline="0" dirty="0" smtClean="0">
                <a:latin typeface="Arial" charset="0"/>
              </a:rPr>
              <a:t> mentioned before, you are able for every component in Orchestrator to define the logging options.  If you go to the local machine registry key, down to the Orchestrator key you will find a key called </a:t>
            </a:r>
            <a:r>
              <a:rPr lang="en-US" sz="1400" baseline="0" dirty="0" err="1" smtClean="0">
                <a:latin typeface="Arial" charset="0"/>
              </a:rPr>
              <a:t>TraceLogger</a:t>
            </a:r>
            <a:r>
              <a:rPr lang="en-US" sz="1400" baseline="0" dirty="0" smtClean="0">
                <a:latin typeface="Arial" charset="0"/>
              </a:rPr>
              <a:t> and below that you will have a </a:t>
            </a:r>
            <a:r>
              <a:rPr lang="en-US" sz="1400" baseline="0" dirty="0" err="1" smtClean="0">
                <a:latin typeface="Arial" charset="0"/>
              </a:rPr>
              <a:t>subkey</a:t>
            </a:r>
            <a:r>
              <a:rPr lang="en-US" sz="1400" baseline="0" dirty="0" smtClean="0">
                <a:latin typeface="Arial" charset="0"/>
              </a:rPr>
              <a:t> for each Orchestrator component so you will find one, for example, for Management Service.  You will find one the runbooks and activities and so on and for those you are able to define a couple of options here like the log folder where you would like to store the logs to.  Then, you are able to define the log label that actually defines the level of details.  Depending on the number here, there are a couple of options:</a:t>
            </a:r>
          </a:p>
          <a:p>
            <a:endParaRPr lang="en-US" sz="1400" baseline="0" dirty="0" smtClean="0">
              <a:latin typeface="Arial" charset="0"/>
            </a:endParaRPr>
          </a:p>
          <a:p>
            <a:r>
              <a:rPr lang="en-US" sz="1400" baseline="0" dirty="0" smtClean="0">
                <a:latin typeface="Arial" charset="0"/>
              </a:rPr>
              <a:t>Number 1 is actually the lowest number and the lowest amount of information that will be stored in the logs so those are only exceptions that will be logged in the log files.</a:t>
            </a:r>
          </a:p>
          <a:p>
            <a:endParaRPr lang="en-US" sz="1400" baseline="0" dirty="0" smtClean="0">
              <a:latin typeface="Arial" charset="0"/>
            </a:endParaRPr>
          </a:p>
          <a:p>
            <a:r>
              <a:rPr lang="en-US" sz="1400" baseline="0" dirty="0" smtClean="0">
                <a:latin typeface="Arial" charset="0"/>
              </a:rPr>
              <a:t>Number 3 gives you exceptions with warnings and arrows.</a:t>
            </a:r>
          </a:p>
          <a:p>
            <a:endParaRPr lang="en-US" sz="1400" baseline="0" dirty="0" smtClean="0">
              <a:latin typeface="Arial" charset="0"/>
            </a:endParaRPr>
          </a:p>
          <a:p>
            <a:r>
              <a:rPr lang="en-US" sz="1400" baseline="0" dirty="0" smtClean="0">
                <a:latin typeface="Arial" charset="0"/>
              </a:rPr>
              <a:t>Number 7 is actually the highest number that will give you really a full logging of that specific Orchestrator component. Then you have the new log entry and this tells you the number of seconds when a new file log will be created.  Again, think of the disc space that will be used and use it carefully, but this really gives you a lot of information about what is going on for a specific Orchestrator component and, of course, you can enable that and configure that for every component within your Orchestrator environment. </a:t>
            </a:r>
            <a:endParaRPr lang="en-US" sz="1400" dirty="0" smtClean="0">
              <a:latin typeface="Arial" charset="0"/>
            </a:endParaRPr>
          </a:p>
        </p:txBody>
      </p:sp>
      <p:sp>
        <p:nvSpPr>
          <p:cNvPr id="17412" name="Slide Number Placeholder 3"/>
          <p:cNvSpPr>
            <a:spLocks noGrp="1"/>
          </p:cNvSpPr>
          <p:nvPr>
            <p:ph type="sldNum" sz="quarter" idx="5"/>
          </p:nvPr>
        </p:nvSpPr>
        <p:spPr/>
        <p:txBody>
          <a:bodyPr/>
          <a:lstStyle/>
          <a:p>
            <a:pPr>
              <a:defRPr/>
            </a:pPr>
            <a:fld id="{17CE4D3E-F0B4-41CD-B591-1F6603C15D71}" type="slidenum">
              <a:rPr lang="en-US" smtClean="0">
                <a:latin typeface="Arial" pitchFamily="34" charset="0"/>
              </a:rPr>
              <a:pPr>
                <a:defRPr/>
              </a:pPr>
              <a:t>11</a:t>
            </a:fld>
            <a:endParaRPr lang="en-US" dirty="0" smtClean="0">
              <a:latin typeface="Arial" pitchFamily="34" charset="0"/>
            </a:endParaRPr>
          </a:p>
        </p:txBody>
      </p:sp>
    </p:spTree>
    <p:extLst>
      <p:ext uri="{BB962C8B-B14F-4D97-AF65-F5344CB8AC3E}">
        <p14:creationId xmlns:p14="http://schemas.microsoft.com/office/powerpoint/2010/main" val="6697553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a:xfrm>
            <a:off x="3094038" y="795338"/>
            <a:ext cx="3902075" cy="2195512"/>
          </a:xfrm>
          <a:ln/>
        </p:spPr>
      </p:sp>
      <p:sp>
        <p:nvSpPr>
          <p:cNvPr id="25603" name="Notes Placeholder 2"/>
          <p:cNvSpPr>
            <a:spLocks noGrp="1"/>
          </p:cNvSpPr>
          <p:nvPr>
            <p:ph type="body" idx="1"/>
          </p:nvPr>
        </p:nvSpPr>
        <p:spPr>
          <a:noFill/>
          <a:ln/>
        </p:spPr>
        <p:txBody>
          <a:bodyPr/>
          <a:lstStyle/>
          <a:p>
            <a:r>
              <a:rPr lang="en-US" dirty="0" smtClean="0"/>
              <a:t>How to do some basic troubleshootin</a:t>
            </a:r>
            <a:r>
              <a:rPr lang="en-US" baseline="0" dirty="0" smtClean="0"/>
              <a:t>g.</a:t>
            </a:r>
          </a:p>
          <a:p>
            <a:endParaRPr lang="en-US" baseline="0" dirty="0" smtClean="0"/>
          </a:p>
          <a:p>
            <a:r>
              <a:rPr lang="en-US" baseline="0" dirty="0" smtClean="0"/>
              <a:t>The first option you have is that every </a:t>
            </a:r>
            <a:r>
              <a:rPr lang="en-US" baseline="0" dirty="0" err="1" smtClean="0"/>
              <a:t>runbook</a:t>
            </a:r>
            <a:r>
              <a:rPr lang="en-US" baseline="0" dirty="0" smtClean="0"/>
              <a:t> generates a log when it is running so if you go to the designer on the very bottom you will find 2 different logs.  First is a real time log where you will see what </a:t>
            </a:r>
            <a:r>
              <a:rPr lang="en-US" baseline="0" dirty="0" err="1" smtClean="0"/>
              <a:t>runbook</a:t>
            </a:r>
            <a:r>
              <a:rPr lang="en-US" baseline="0" dirty="0" smtClean="0"/>
              <a:t> actually is running and what activities are currently running and what information is there.  </a:t>
            </a:r>
          </a:p>
          <a:p>
            <a:endParaRPr lang="en-US" baseline="0" dirty="0" smtClean="0"/>
          </a:p>
          <a:p>
            <a:r>
              <a:rPr lang="en-US" baseline="0" dirty="0" smtClean="0"/>
              <a:t>Then you have a second tab that has the historical logs of your </a:t>
            </a:r>
            <a:r>
              <a:rPr lang="en-US" baseline="0" dirty="0" err="1" smtClean="0"/>
              <a:t>runbook</a:t>
            </a:r>
            <a:r>
              <a:rPr lang="en-US" baseline="0" dirty="0" smtClean="0"/>
              <a:t> execution so it tells you which </a:t>
            </a:r>
            <a:r>
              <a:rPr lang="en-US" baseline="0" dirty="0" err="1" smtClean="0"/>
              <a:t>runbook</a:t>
            </a:r>
            <a:r>
              <a:rPr lang="en-US" baseline="0" dirty="0" smtClean="0"/>
              <a:t> was run before.  Was it successful? Was it failed? What are the activities that were used? Which are the published data in ever instance of your </a:t>
            </a:r>
            <a:r>
              <a:rPr lang="en-US" baseline="0" dirty="0" err="1" smtClean="0"/>
              <a:t>runbook</a:t>
            </a:r>
            <a:r>
              <a:rPr lang="en-US" baseline="0" dirty="0" smtClean="0"/>
              <a:t> so there is a lot of information there that helps you to troubleshoot your </a:t>
            </a:r>
            <a:r>
              <a:rPr lang="en-US" baseline="0" dirty="0" err="1" smtClean="0"/>
              <a:t>runbook</a:t>
            </a:r>
            <a:r>
              <a:rPr lang="en-US" baseline="0" dirty="0" smtClean="0"/>
              <a:t> and, of course, you can double click on those objects to get more and more information in that designer. </a:t>
            </a:r>
          </a:p>
          <a:p>
            <a:endParaRPr lang="en-US" baseline="0" dirty="0" smtClean="0"/>
          </a:p>
          <a:p>
            <a:r>
              <a:rPr lang="en-US" baseline="0" dirty="0" smtClean="0"/>
              <a:t>Then, of course, you can configure </a:t>
            </a:r>
            <a:r>
              <a:rPr lang="en-US" baseline="0" dirty="0" err="1" smtClean="0"/>
              <a:t>runbook</a:t>
            </a:r>
            <a:r>
              <a:rPr lang="en-US" baseline="0" dirty="0" smtClean="0"/>
              <a:t> logging options.  You can use the common published data items which are there out of the box for every activity and again, those options that I mentioned before about logging levels that helps you to really get information on activity specific and common published data in the logging tab of each </a:t>
            </a:r>
            <a:r>
              <a:rPr lang="en-US" baseline="0" dirty="0" err="1" smtClean="0"/>
              <a:t>runbook</a:t>
            </a:r>
            <a:r>
              <a:rPr lang="en-US" baseline="0" dirty="0" smtClean="0"/>
              <a:t> as well.  You are able to enable that logging here as well.</a:t>
            </a:r>
          </a:p>
          <a:p>
            <a:endParaRPr lang="en-US" baseline="0" dirty="0" smtClean="0"/>
          </a:p>
          <a:p>
            <a:r>
              <a:rPr lang="en-US" baseline="0" dirty="0" smtClean="0"/>
              <a:t>I would really recommend you using the real time and historical logs so if you go to your </a:t>
            </a:r>
            <a:r>
              <a:rPr lang="en-US" baseline="0" dirty="0" err="1" smtClean="0"/>
              <a:t>runbook</a:t>
            </a:r>
            <a:r>
              <a:rPr lang="en-US" baseline="0" dirty="0" smtClean="0"/>
              <a:t> on the very bottom you have that information.  You have those 2 tabs that will give you a lot of information about what is going on currently and what is going on in the past and most of the time that is my experience.  You will find the problems with the </a:t>
            </a:r>
            <a:r>
              <a:rPr lang="en-US" baseline="0" dirty="0" err="1" smtClean="0"/>
              <a:t>runbook</a:t>
            </a:r>
            <a:r>
              <a:rPr lang="en-US" baseline="0" dirty="0" smtClean="0"/>
              <a:t>, with the specific </a:t>
            </a:r>
            <a:r>
              <a:rPr lang="en-US" baseline="0" dirty="0" err="1" smtClean="0"/>
              <a:t>runbook</a:t>
            </a:r>
            <a:r>
              <a:rPr lang="en-US" baseline="0" dirty="0" smtClean="0"/>
              <a:t> there from the real time and especially from the historical logs so if you double click on a specific instance it will open up that instance and shows you all the activities that were used.  Which one was successful, which one failed and if you double click on the failed one it will give you more information about the published data that is there, both common and activity-specific published data and from there you normally will find the problems, if you have one, with one of your runbooks.  That is my recommendation for troubleshooting runbooks.</a:t>
            </a:r>
          </a:p>
        </p:txBody>
      </p:sp>
      <p:sp>
        <p:nvSpPr>
          <p:cNvPr id="17412" name="Slide Number Placeholder 3"/>
          <p:cNvSpPr>
            <a:spLocks noGrp="1"/>
          </p:cNvSpPr>
          <p:nvPr>
            <p:ph type="sldNum" sz="quarter" idx="5"/>
          </p:nvPr>
        </p:nvSpPr>
        <p:spPr/>
        <p:txBody>
          <a:bodyPr/>
          <a:lstStyle/>
          <a:p>
            <a:pPr>
              <a:defRPr/>
            </a:pPr>
            <a:fld id="{17CE4D3E-F0B4-41CD-B591-1F6603C15D71}" type="slidenum">
              <a:rPr lang="en-US" smtClean="0">
                <a:latin typeface="Arial" pitchFamily="34" charset="0"/>
              </a:rPr>
              <a:pPr>
                <a:defRPr/>
              </a:pPr>
              <a:t>12</a:t>
            </a:fld>
            <a:endParaRPr lang="en-US" dirty="0" smtClean="0">
              <a:latin typeface="Arial" pitchFamily="34" charset="0"/>
            </a:endParaRPr>
          </a:p>
        </p:txBody>
      </p:sp>
    </p:spTree>
    <p:extLst>
      <p:ext uri="{BB962C8B-B14F-4D97-AF65-F5344CB8AC3E}">
        <p14:creationId xmlns:p14="http://schemas.microsoft.com/office/powerpoint/2010/main" val="19397476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pPr marL="0" marR="0" indent="0" algn="l" defTabSz="931863" rtl="0" eaLnBrk="1" fontAlgn="base" latinLnBrk="0" hangingPunct="1">
              <a:lnSpc>
                <a:spcPct val="90000"/>
              </a:lnSpc>
              <a:spcBef>
                <a:spcPct val="30000"/>
              </a:spcBef>
              <a:spcAft>
                <a:spcPts val="338"/>
              </a:spcAft>
              <a:buClrTx/>
              <a:buSzTx/>
              <a:buFontTx/>
              <a:buNone/>
              <a:tabLst/>
              <a:defRPr/>
            </a:pPr>
            <a:r>
              <a:rPr lang="en-US" baseline="0" dirty="0" smtClean="0"/>
              <a:t>Now </a:t>
            </a:r>
            <a:r>
              <a:rPr lang="en-US" baseline="0" dirty="0" smtClean="0"/>
              <a:t>lets switch back to the Orchestrator designer and I would like to show you a couple of troubleshooting tricks and recommendations for your runbooks and your Orchestrator environment. </a:t>
            </a:r>
            <a:endParaRPr lang="en-US" dirty="0" smtClean="0"/>
          </a:p>
          <a:p>
            <a:endParaRPr lang="en-US" dirty="0" smtClean="0"/>
          </a:p>
          <a:p>
            <a:pPr marL="0" marR="0" indent="0" algn="l" defTabSz="931863" rtl="0" eaLnBrk="1" fontAlgn="base" latinLnBrk="0" hangingPunct="1">
              <a:lnSpc>
                <a:spcPct val="90000"/>
              </a:lnSpc>
              <a:spcBef>
                <a:spcPct val="30000"/>
              </a:spcBef>
              <a:spcAft>
                <a:spcPts val="338"/>
              </a:spcAft>
              <a:buClrTx/>
              <a:buSzTx/>
              <a:buFontTx/>
              <a:buNone/>
              <a:tabLst/>
              <a:defRPr/>
            </a:pPr>
            <a:r>
              <a:rPr lang="en-US" baseline="0" dirty="0" smtClean="0"/>
              <a:t>Now we are in the </a:t>
            </a:r>
            <a:r>
              <a:rPr lang="en-US" baseline="0" dirty="0" err="1" smtClean="0"/>
              <a:t>runbook</a:t>
            </a:r>
            <a:r>
              <a:rPr lang="en-US" baseline="0" dirty="0" smtClean="0"/>
              <a:t> designer and I am going to reuse one of the </a:t>
            </a:r>
            <a:r>
              <a:rPr lang="en-US" baseline="0" dirty="0" err="1" smtClean="0"/>
              <a:t>runbooks</a:t>
            </a:r>
            <a:r>
              <a:rPr lang="en-US" baseline="0" dirty="0" smtClean="0"/>
              <a:t> that I showed you in 1 of my earlier presentations about Orchestrator 2012 and I think that was part of the complex workflow concepts.  This 1 is actually a </a:t>
            </a:r>
            <a:r>
              <a:rPr lang="en-US" baseline="0" dirty="0" err="1" smtClean="0"/>
              <a:t>runbook</a:t>
            </a:r>
            <a:r>
              <a:rPr lang="en-US" baseline="0" dirty="0" smtClean="0"/>
              <a:t> that is query databases, calling web services, query XML responses and so on, but I am going to reuse that just to show you some basic troubleshooting tips.  </a:t>
            </a:r>
          </a:p>
          <a:p>
            <a:pPr marL="0" marR="0" indent="0" algn="l" defTabSz="931863" rtl="0" eaLnBrk="1" fontAlgn="base" latinLnBrk="0" hangingPunct="1">
              <a:lnSpc>
                <a:spcPct val="90000"/>
              </a:lnSpc>
              <a:spcBef>
                <a:spcPct val="30000"/>
              </a:spcBef>
              <a:spcAft>
                <a:spcPts val="338"/>
              </a:spcAft>
              <a:buClrTx/>
              <a:buSzTx/>
              <a:buFontTx/>
              <a:buNone/>
              <a:tabLst/>
              <a:defRPr/>
            </a:pPr>
            <a:endParaRPr lang="en-US" baseline="0" dirty="0" smtClean="0"/>
          </a:p>
          <a:p>
            <a:pPr marL="0" marR="0" indent="0" algn="l" defTabSz="931863" rtl="0" eaLnBrk="1" fontAlgn="base" latinLnBrk="0" hangingPunct="1">
              <a:lnSpc>
                <a:spcPct val="90000"/>
              </a:lnSpc>
              <a:spcBef>
                <a:spcPct val="30000"/>
              </a:spcBef>
              <a:spcAft>
                <a:spcPts val="338"/>
              </a:spcAft>
              <a:buClrTx/>
              <a:buSzTx/>
              <a:buFontTx/>
              <a:buNone/>
              <a:tabLst/>
              <a:defRPr/>
            </a:pPr>
            <a:r>
              <a:rPr lang="en-US" baseline="0" dirty="0" smtClean="0"/>
              <a:t>If we go to run this now, at the bottom you have the designer you have 2 tabs, 1 is the log tab which gives you real time information about currently running instances of your </a:t>
            </a:r>
            <a:r>
              <a:rPr lang="en-US" baseline="0" dirty="0" err="1" smtClean="0"/>
              <a:t>runbook</a:t>
            </a:r>
            <a:r>
              <a:rPr lang="en-US" baseline="0" dirty="0" smtClean="0"/>
              <a:t> so you can open it up and see what activity is currently running and with log history you have all the past instances that were running so if you click on 1 of those you see that happened only a few minutes ago.  You see when it was started, you see the end time of that instance and the status of that specified instance here.</a:t>
            </a:r>
          </a:p>
          <a:p>
            <a:pPr marL="0" marR="0" indent="0" algn="l" defTabSz="931863" rtl="0" eaLnBrk="1" fontAlgn="base" latinLnBrk="0" hangingPunct="1">
              <a:lnSpc>
                <a:spcPct val="90000"/>
              </a:lnSpc>
              <a:spcBef>
                <a:spcPct val="30000"/>
              </a:spcBef>
              <a:spcAft>
                <a:spcPts val="338"/>
              </a:spcAft>
              <a:buClrTx/>
              <a:buSzTx/>
              <a:buFontTx/>
              <a:buNone/>
              <a:tabLst/>
              <a:defRPr/>
            </a:pPr>
            <a:endParaRPr lang="en-US" baseline="0" dirty="0" smtClean="0"/>
          </a:p>
          <a:p>
            <a:pPr marL="0" marR="0" indent="0" algn="l" defTabSz="931863" rtl="0" eaLnBrk="1" fontAlgn="base" latinLnBrk="0" hangingPunct="1">
              <a:lnSpc>
                <a:spcPct val="90000"/>
              </a:lnSpc>
              <a:spcBef>
                <a:spcPct val="30000"/>
              </a:spcBef>
              <a:spcAft>
                <a:spcPts val="338"/>
              </a:spcAft>
              <a:buClrTx/>
              <a:buSzTx/>
              <a:buFontTx/>
              <a:buNone/>
              <a:tabLst/>
              <a:defRPr/>
            </a:pPr>
            <a:r>
              <a:rPr lang="en-US" baseline="0" dirty="0" smtClean="0"/>
              <a:t>If you double click that here you see all the activities and that will match to the activities here in the design pane of the </a:t>
            </a:r>
            <a:r>
              <a:rPr lang="en-US" baseline="0" dirty="0" err="1" smtClean="0"/>
              <a:t>runbook</a:t>
            </a:r>
            <a:r>
              <a:rPr lang="en-US" baseline="0" dirty="0" smtClean="0"/>
              <a:t> designer.  Of course, you can double click on every activity within that instance and you have all the published information so there is some common published data, for example, so start and date/time, stuff like that, but you also have published data that is specific to that activity so, for example, if we go back, that was the monitored date/time activity, but if we go to the invoke web service you will see a couple of common stuff, but you will also see the XML request payload published data which was used and the value down here, in this case we have used Alice Springs in Australia , as the published data as the value for the SML request payload variable and that is 1 variable that is really specific to the invoke web surface activity you won’t find in the query database, for example, so if you click on the query database you have stuff like the database server, for example, which was SQL01 and stuff like that.  </a:t>
            </a:r>
          </a:p>
          <a:p>
            <a:pPr marL="0" marR="0" indent="0" algn="l" defTabSz="931863" rtl="0" eaLnBrk="1" fontAlgn="base" latinLnBrk="0" hangingPunct="1">
              <a:lnSpc>
                <a:spcPct val="90000"/>
              </a:lnSpc>
              <a:spcBef>
                <a:spcPct val="30000"/>
              </a:spcBef>
              <a:spcAft>
                <a:spcPts val="338"/>
              </a:spcAft>
              <a:buClrTx/>
              <a:buSzTx/>
              <a:buFontTx/>
              <a:buNone/>
              <a:tabLst/>
              <a:defRPr/>
            </a:pPr>
            <a:endParaRPr lang="en-US" baseline="0" dirty="0" smtClean="0"/>
          </a:p>
          <a:p>
            <a:pPr marL="0" marR="0" indent="0" algn="l" defTabSz="931863" rtl="0" eaLnBrk="1" fontAlgn="base" latinLnBrk="0" hangingPunct="1">
              <a:lnSpc>
                <a:spcPct val="90000"/>
              </a:lnSpc>
              <a:spcBef>
                <a:spcPct val="30000"/>
              </a:spcBef>
              <a:spcAft>
                <a:spcPts val="338"/>
              </a:spcAft>
              <a:buClrTx/>
              <a:buSzTx/>
              <a:buFontTx/>
              <a:buNone/>
              <a:tabLst/>
              <a:defRPr/>
            </a:pPr>
            <a:r>
              <a:rPr lang="en-US" baseline="0" dirty="0" smtClean="0"/>
              <a:t>That is really very powerful to identify problems, but now everything is fine so we want to create some problems so we are going to stop that guy, check it out to make some changes to the </a:t>
            </a:r>
            <a:r>
              <a:rPr lang="en-US" baseline="0" dirty="0" err="1" smtClean="0"/>
              <a:t>runbook</a:t>
            </a:r>
            <a:r>
              <a:rPr lang="en-US" baseline="0" dirty="0" smtClean="0"/>
              <a:t>, go to the invoke web service and just change the URL of that VSDL file and add some strange number to it so that is not working here so we check in that guy so we have the wrong URL for the invoke web service so we are going to run that </a:t>
            </a:r>
            <a:r>
              <a:rPr lang="en-US" baseline="0" dirty="0" err="1" smtClean="0"/>
              <a:t>runbook</a:t>
            </a:r>
            <a:r>
              <a:rPr lang="en-US" baseline="0" dirty="0" smtClean="0"/>
              <a:t> again.  Now, this entry here in the log history just showed you a failed one and that was the one when I pressed the stop button and then it will, wherever that was, at the monitor date/time that will say it failed because someone pressed the stop button, but now we have one that is currently running with the changes in the invoke web service so that with the changed URL.  If we go to the log history you see that we have 1 in here and the first 2 activities succeeded so those are successful, but the invoke web services failed so if we click on that we have an error summary text that says it cannot create the web service proxy assembly and so on so you have information specific to which instance of your </a:t>
            </a:r>
            <a:r>
              <a:rPr lang="en-US" baseline="0" dirty="0" err="1" smtClean="0"/>
              <a:t>runbook</a:t>
            </a:r>
            <a:r>
              <a:rPr lang="en-US" baseline="0" dirty="0" smtClean="0"/>
              <a:t> failed and which activity it failed and in this case it was the invoke web service. </a:t>
            </a:r>
          </a:p>
          <a:p>
            <a:pPr marL="0" marR="0" indent="0" algn="l" defTabSz="931863" rtl="0" eaLnBrk="1" fontAlgn="base" latinLnBrk="0" hangingPunct="1">
              <a:lnSpc>
                <a:spcPct val="90000"/>
              </a:lnSpc>
              <a:spcBef>
                <a:spcPct val="30000"/>
              </a:spcBef>
              <a:spcAft>
                <a:spcPts val="338"/>
              </a:spcAft>
              <a:buClrTx/>
              <a:buSzTx/>
              <a:buFontTx/>
              <a:buNone/>
              <a:tabLst/>
              <a:defRPr/>
            </a:pPr>
            <a:endParaRPr lang="en-US" baseline="0" dirty="0" smtClean="0"/>
          </a:p>
          <a:p>
            <a:pPr marL="0" marR="0" indent="0" algn="l" defTabSz="931863" rtl="0" eaLnBrk="1" fontAlgn="base" latinLnBrk="0" hangingPunct="1">
              <a:lnSpc>
                <a:spcPct val="90000"/>
              </a:lnSpc>
              <a:spcBef>
                <a:spcPct val="30000"/>
              </a:spcBef>
              <a:spcAft>
                <a:spcPts val="338"/>
              </a:spcAft>
              <a:buClrTx/>
              <a:buSzTx/>
              <a:buFontTx/>
              <a:buNone/>
              <a:tabLst/>
              <a:defRPr/>
            </a:pPr>
            <a:r>
              <a:rPr lang="en-US" baseline="0" dirty="0" smtClean="0"/>
              <a:t>Those are some basic tips and recommendations on how to trouble shoot your </a:t>
            </a:r>
            <a:r>
              <a:rPr lang="en-US" baseline="0" dirty="0" err="1" smtClean="0"/>
              <a:t>runbooks</a:t>
            </a:r>
            <a:r>
              <a:rPr lang="en-US" baseline="0" dirty="0" smtClean="0"/>
              <a:t>.</a:t>
            </a:r>
            <a:endParaRPr lang="en-US" dirty="0"/>
          </a:p>
        </p:txBody>
      </p:sp>
      <p:sp>
        <p:nvSpPr>
          <p:cNvPr id="4" name="Header Placeholder 3"/>
          <p:cNvSpPr>
            <a:spLocks noGrp="1"/>
          </p:cNvSpPr>
          <p:nvPr>
            <p:ph type="hdr" sz="quarter" idx="10"/>
          </p:nvPr>
        </p:nvSpPr>
        <p:spPr/>
        <p:txBody>
          <a:bodyPr/>
          <a:lstStyle/>
          <a:p>
            <a:pPr>
              <a:defRPr/>
            </a:pPr>
            <a:endParaRPr lang="en-US"/>
          </a:p>
        </p:txBody>
      </p:sp>
      <p:sp>
        <p:nvSpPr>
          <p:cNvPr id="5" name="Footer Placeholder 4"/>
          <p:cNvSpPr>
            <a:spLocks noGrp="1"/>
          </p:cNvSpPr>
          <p:nvPr>
            <p:ph type="ftr" sz="quarter" idx="11"/>
          </p:nvPr>
        </p:nvSpPr>
        <p:spPr/>
        <p:txBody>
          <a:bodyPr/>
          <a:lstStyle/>
          <a:p>
            <a:r>
              <a:rPr lang="en-US" smtClean="0"/>
              <a:t>© 2012 Microsoft Corporation. All rights reserved. Microsoft, Windows, and other product names are or may be registered trademarks and/or trademarks in the U.S. and/or other countries.</a:t>
            </a:r>
          </a:p>
          <a:p>
            <a:r>
              <a:rPr lang="en-US" smtClean="0"/>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a:p>
        </p:txBody>
      </p:sp>
      <p:sp>
        <p:nvSpPr>
          <p:cNvPr id="6" name="Date Placeholder 5"/>
          <p:cNvSpPr>
            <a:spLocks noGrp="1"/>
          </p:cNvSpPr>
          <p:nvPr>
            <p:ph type="dt" idx="12"/>
          </p:nvPr>
        </p:nvSpPr>
        <p:spPr/>
        <p:txBody>
          <a:bodyPr/>
          <a:lstStyle/>
          <a:p>
            <a:fld id="{44EDABF6-A0EE-4E8F-8D65-A7696D3233C1}" type="datetime1">
              <a:rPr lang="en-US" smtClean="0"/>
              <a:t>1/22/2013</a:t>
            </a:fld>
            <a:endParaRPr lang="en-US"/>
          </a:p>
        </p:txBody>
      </p:sp>
      <p:sp>
        <p:nvSpPr>
          <p:cNvPr id="7" name="Slide Number Placeholder 6"/>
          <p:cNvSpPr>
            <a:spLocks noGrp="1"/>
          </p:cNvSpPr>
          <p:nvPr>
            <p:ph type="sldNum" sz="quarter" idx="13"/>
          </p:nvPr>
        </p:nvSpPr>
        <p:spPr/>
        <p:txBody>
          <a:bodyPr/>
          <a:lstStyle/>
          <a:p>
            <a:fld id="{FBF1ECE7-F93A-4AF5-B24F-533EF070DA09}" type="slidenum">
              <a:rPr lang="en-US" smtClean="0"/>
              <a:pPr/>
              <a:t>13</a:t>
            </a:fld>
            <a:endParaRPr lang="en-US"/>
          </a:p>
        </p:txBody>
      </p:sp>
    </p:spTree>
    <p:extLst>
      <p:ext uri="{BB962C8B-B14F-4D97-AF65-F5344CB8AC3E}">
        <p14:creationId xmlns:p14="http://schemas.microsoft.com/office/powerpoint/2010/main" val="38470731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31863" rtl="0" eaLnBrk="1" fontAlgn="base" latinLnBrk="0" hangingPunct="1">
              <a:lnSpc>
                <a:spcPct val="90000"/>
              </a:lnSpc>
              <a:spcBef>
                <a:spcPct val="30000"/>
              </a:spcBef>
              <a:spcAft>
                <a:spcPts val="338"/>
              </a:spcAft>
              <a:buClrTx/>
              <a:buSzTx/>
              <a:buFontTx/>
              <a:buNone/>
              <a:tabLst/>
              <a:defRPr/>
            </a:pPr>
            <a:r>
              <a:rPr lang="en-US" dirty="0" smtClean="0"/>
              <a:t>We are already at the</a:t>
            </a:r>
            <a:r>
              <a:rPr lang="en-US" baseline="0" dirty="0" smtClean="0"/>
              <a:t> summary so I hope I gave you some information and understanding about the way of how logging is working with Orchestrator and what are the different logging levels, how to configure that and then, of course, how to do </a:t>
            </a:r>
            <a:r>
              <a:rPr lang="en-US" baseline="0" dirty="0" err="1" smtClean="0"/>
              <a:t>runbook</a:t>
            </a:r>
            <a:r>
              <a:rPr lang="en-US" baseline="0" dirty="0" smtClean="0"/>
              <a:t> throttling.  Think about what is going on </a:t>
            </a:r>
            <a:r>
              <a:rPr lang="en-US" baseline="0" dirty="0" err="1" smtClean="0"/>
              <a:t>on</a:t>
            </a:r>
            <a:r>
              <a:rPr lang="en-US" baseline="0" dirty="0" smtClean="0"/>
              <a:t> your </a:t>
            </a:r>
            <a:r>
              <a:rPr lang="en-US" baseline="0" dirty="0" err="1" smtClean="0"/>
              <a:t>runbook</a:t>
            </a:r>
            <a:r>
              <a:rPr lang="en-US" baseline="0" dirty="0" smtClean="0"/>
              <a:t> server and how many runbooks are working there.  Is that resource intensive or not?  Based on those considerations define or set the value for </a:t>
            </a:r>
            <a:r>
              <a:rPr lang="en-US" baseline="0" dirty="0" err="1" smtClean="0"/>
              <a:t>runbook</a:t>
            </a:r>
            <a:r>
              <a:rPr lang="en-US" baseline="0" dirty="0" smtClean="0"/>
              <a:t> throttling if the default value is not working for you.  And, of course, the last slide where we talked about some troubleshooting ideas and how to work with the real time and historic logging tab. </a:t>
            </a:r>
            <a:endParaRPr lang="en-US" dirty="0" smtClean="0"/>
          </a:p>
        </p:txBody>
      </p:sp>
      <p:sp>
        <p:nvSpPr>
          <p:cNvPr id="4" name="Header Placeholder 3"/>
          <p:cNvSpPr>
            <a:spLocks noGrp="1"/>
          </p:cNvSpPr>
          <p:nvPr>
            <p:ph type="hdr" sz="quarter" idx="10"/>
          </p:nvPr>
        </p:nvSpPr>
        <p:spPr/>
        <p:txBody>
          <a:bodyPr/>
          <a:lstStyle/>
          <a:p>
            <a:pPr>
              <a:defRPr/>
            </a:pPr>
            <a:endParaRPr lang="en-US"/>
          </a:p>
        </p:txBody>
      </p:sp>
      <p:sp>
        <p:nvSpPr>
          <p:cNvPr id="5" name="Footer Placeholder 4"/>
          <p:cNvSpPr>
            <a:spLocks noGrp="1"/>
          </p:cNvSpPr>
          <p:nvPr>
            <p:ph type="ftr" sz="quarter" idx="11"/>
          </p:nvPr>
        </p:nvSpPr>
        <p:spPr/>
        <p:txBody>
          <a:bodyPr/>
          <a:lstStyle/>
          <a:p>
            <a:r>
              <a:rPr lang="en-US" smtClean="0"/>
              <a:t>© 2012 Microsoft Corporation. All rights reserved. Microsoft, Windows, and other product names are or may be registered trademarks and/or trademarks in the U.S. and/or other countries.</a:t>
            </a:r>
          </a:p>
          <a:p>
            <a:r>
              <a:rPr lang="en-US" smtClean="0"/>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a:p>
        </p:txBody>
      </p:sp>
      <p:sp>
        <p:nvSpPr>
          <p:cNvPr id="6" name="Date Placeholder 5"/>
          <p:cNvSpPr>
            <a:spLocks noGrp="1"/>
          </p:cNvSpPr>
          <p:nvPr>
            <p:ph type="dt" idx="12"/>
          </p:nvPr>
        </p:nvSpPr>
        <p:spPr/>
        <p:txBody>
          <a:bodyPr/>
          <a:lstStyle/>
          <a:p>
            <a:fld id="{921978A3-63CD-49B9-B1BB-AA79E84083BD}" type="datetime1">
              <a:rPr lang="en-US" smtClean="0"/>
              <a:t>1/22/2013</a:t>
            </a:fld>
            <a:endParaRPr lang="en-US"/>
          </a:p>
        </p:txBody>
      </p:sp>
      <p:sp>
        <p:nvSpPr>
          <p:cNvPr id="7" name="Slide Number Placeholder 6"/>
          <p:cNvSpPr>
            <a:spLocks noGrp="1"/>
          </p:cNvSpPr>
          <p:nvPr>
            <p:ph type="sldNum" sz="quarter" idx="13"/>
          </p:nvPr>
        </p:nvSpPr>
        <p:spPr/>
        <p:txBody>
          <a:bodyPr/>
          <a:lstStyle/>
          <a:p>
            <a:fld id="{FBF1ECE7-F93A-4AF5-B24F-533EF070DA09}" type="slidenum">
              <a:rPr lang="en-US" smtClean="0"/>
              <a:pPr/>
              <a:t>14</a:t>
            </a:fld>
            <a:endParaRPr lang="en-US"/>
          </a:p>
        </p:txBody>
      </p:sp>
    </p:spTree>
    <p:extLst>
      <p:ext uri="{BB962C8B-B14F-4D97-AF65-F5344CB8AC3E}">
        <p14:creationId xmlns:p14="http://schemas.microsoft.com/office/powerpoint/2010/main" val="19491214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31863" rtl="0" eaLnBrk="1" fontAlgn="base" latinLnBrk="0" hangingPunct="1">
              <a:lnSpc>
                <a:spcPct val="90000"/>
              </a:lnSpc>
              <a:spcBef>
                <a:spcPct val="30000"/>
              </a:spcBef>
              <a:spcAft>
                <a:spcPts val="338"/>
              </a:spcAft>
              <a:buClrTx/>
              <a:buSzTx/>
              <a:buFontTx/>
              <a:buNone/>
              <a:tabLst/>
              <a:defRPr/>
            </a:pPr>
            <a:r>
              <a:rPr lang="en-US" dirty="0" smtClean="0"/>
              <a:t>With that,</a:t>
            </a:r>
            <a:r>
              <a:rPr lang="en-US" baseline="0" dirty="0" smtClean="0"/>
              <a:t> I would like to highlight some more information.  With the TechNet Evaluation Center you are able to download free trial versions of Microsoft software that is on technet.microsoft.com/</a:t>
            </a:r>
            <a:r>
              <a:rPr lang="en-US" baseline="0" dirty="0" err="1" smtClean="0"/>
              <a:t>evalcenter</a:t>
            </a:r>
            <a:r>
              <a:rPr lang="en-US" baseline="0" dirty="0" smtClean="0"/>
              <a:t>.  Then you have the IT Camps website which gives you technical training events for IT pros which is on technet.microsoft.com/</a:t>
            </a:r>
            <a:r>
              <a:rPr lang="en-US" baseline="0" dirty="0" err="1" smtClean="0"/>
              <a:t>globalitcamps</a:t>
            </a:r>
            <a:r>
              <a:rPr lang="en-US" baseline="0" dirty="0" smtClean="0"/>
              <a:t> and last, but not least, the free online technical trainings on Microsoft products at microsoftvirtualacademy.com.</a:t>
            </a:r>
            <a:endParaRPr lang="en-US" dirty="0" smtClean="0"/>
          </a:p>
        </p:txBody>
      </p:sp>
      <p:sp>
        <p:nvSpPr>
          <p:cNvPr id="4" name="Header Placeholder 3"/>
          <p:cNvSpPr>
            <a:spLocks noGrp="1"/>
          </p:cNvSpPr>
          <p:nvPr>
            <p:ph type="hdr" sz="quarter" idx="10"/>
          </p:nvPr>
        </p:nvSpPr>
        <p:spPr/>
        <p:txBody>
          <a:bodyPr/>
          <a:lstStyle/>
          <a:p>
            <a:pPr>
              <a:defRPr/>
            </a:pPr>
            <a:endParaRPr lang="en-US"/>
          </a:p>
        </p:txBody>
      </p:sp>
      <p:sp>
        <p:nvSpPr>
          <p:cNvPr id="5" name="Footer Placeholder 4"/>
          <p:cNvSpPr>
            <a:spLocks noGrp="1"/>
          </p:cNvSpPr>
          <p:nvPr>
            <p:ph type="ftr" sz="quarter" idx="11"/>
          </p:nvPr>
        </p:nvSpPr>
        <p:spPr/>
        <p:txBody>
          <a:bodyPr/>
          <a:lstStyle/>
          <a:p>
            <a:r>
              <a:rPr lang="en-US" smtClean="0"/>
              <a:t>© 2012 Microsoft Corporation. All rights reserved. Microsoft, Windows, and other product names are or may be registered trademarks and/or trademarks in the U.S. and/or other countries.</a:t>
            </a:r>
          </a:p>
          <a:p>
            <a:r>
              <a:rPr lang="en-US" smtClean="0"/>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a:p>
        </p:txBody>
      </p:sp>
      <p:sp>
        <p:nvSpPr>
          <p:cNvPr id="6" name="Date Placeholder 5"/>
          <p:cNvSpPr>
            <a:spLocks noGrp="1"/>
          </p:cNvSpPr>
          <p:nvPr>
            <p:ph type="dt" idx="12"/>
          </p:nvPr>
        </p:nvSpPr>
        <p:spPr/>
        <p:txBody>
          <a:bodyPr/>
          <a:lstStyle/>
          <a:p>
            <a:fld id="{FAF6DF69-50B2-4681-B6A4-83285E09F9CD}" type="datetime1">
              <a:rPr lang="en-US" smtClean="0"/>
              <a:t>1/22/2013</a:t>
            </a:fld>
            <a:endParaRPr lang="en-US"/>
          </a:p>
        </p:txBody>
      </p:sp>
      <p:sp>
        <p:nvSpPr>
          <p:cNvPr id="7" name="Slide Number Placeholder 6"/>
          <p:cNvSpPr>
            <a:spLocks noGrp="1"/>
          </p:cNvSpPr>
          <p:nvPr>
            <p:ph type="sldNum" sz="quarter" idx="13"/>
          </p:nvPr>
        </p:nvSpPr>
        <p:spPr/>
        <p:txBody>
          <a:bodyPr/>
          <a:lstStyle/>
          <a:p>
            <a:fld id="{FBF1ECE7-F93A-4AF5-B24F-533EF070DA09}" type="slidenum">
              <a:rPr lang="en-US" smtClean="0"/>
              <a:pPr/>
              <a:t>15</a:t>
            </a:fld>
            <a:endParaRPr lang="en-US"/>
          </a:p>
        </p:txBody>
      </p:sp>
    </p:spTree>
    <p:extLst>
      <p:ext uri="{BB962C8B-B14F-4D97-AF65-F5344CB8AC3E}">
        <p14:creationId xmlns:p14="http://schemas.microsoft.com/office/powerpoint/2010/main" val="39439138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02"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marR="0" indent="0" algn="l" defTabSz="931863" rtl="0" eaLnBrk="1" fontAlgn="base" latinLnBrk="0" hangingPunct="1">
              <a:lnSpc>
                <a:spcPct val="90000"/>
              </a:lnSpc>
              <a:spcBef>
                <a:spcPct val="0"/>
              </a:spcBef>
              <a:spcAft>
                <a:spcPts val="338"/>
              </a:spcAft>
              <a:buClrTx/>
              <a:buSzTx/>
              <a:buFontTx/>
              <a:buNone/>
              <a:tabLst/>
              <a:defRPr/>
            </a:pPr>
            <a:r>
              <a:rPr lang="en-US" dirty="0" smtClean="0"/>
              <a:t>With that,</a:t>
            </a:r>
            <a:r>
              <a:rPr lang="en-US" baseline="0" dirty="0" smtClean="0"/>
              <a:t> thank you very much for this session and for your time and hope to see you soon on another session of Orchestrator 2012.  Thank </a:t>
            </a:r>
            <a:r>
              <a:rPr lang="en-US" baseline="0" smtClean="0"/>
              <a:t>you.</a:t>
            </a:r>
            <a:endParaRPr lang="en-US" dirty="0" smtClean="0"/>
          </a:p>
        </p:txBody>
      </p:sp>
      <p:sp>
        <p:nvSpPr>
          <p:cNvPr id="51203" name="Header Placeholder 3"/>
          <p:cNvSpPr>
            <a:spLocks noGrp="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Segoe UI" panose="020B0502040204020203" pitchFamily="34" charset="0"/>
                <a:ea typeface="MS PGothic" panose="020B0600070205080204" pitchFamily="34" charset="-128"/>
              </a:defRPr>
            </a:lvl1pPr>
            <a:lvl2pPr marL="742950" indent="-285750">
              <a:defRPr>
                <a:solidFill>
                  <a:schemeClr val="tx1"/>
                </a:solidFill>
                <a:latin typeface="Segoe UI" panose="020B0502040204020203" pitchFamily="34" charset="0"/>
                <a:ea typeface="MS PGothic" panose="020B0600070205080204" pitchFamily="34" charset="-128"/>
              </a:defRPr>
            </a:lvl2pPr>
            <a:lvl3pPr marL="1143000" indent="-228600">
              <a:defRPr>
                <a:solidFill>
                  <a:schemeClr val="tx1"/>
                </a:solidFill>
                <a:latin typeface="Segoe UI" panose="020B0502040204020203" pitchFamily="34" charset="0"/>
                <a:ea typeface="MS PGothic" panose="020B0600070205080204" pitchFamily="34" charset="-128"/>
              </a:defRPr>
            </a:lvl3pPr>
            <a:lvl4pPr marL="1600200" indent="-228600">
              <a:defRPr>
                <a:solidFill>
                  <a:schemeClr val="tx1"/>
                </a:solidFill>
                <a:latin typeface="Segoe UI" panose="020B0502040204020203" pitchFamily="34" charset="0"/>
                <a:ea typeface="MS PGothic" panose="020B0600070205080204" pitchFamily="34" charset="-128"/>
              </a:defRPr>
            </a:lvl4pPr>
            <a:lvl5pPr marL="2057400" indent="-228600">
              <a:defRPr>
                <a:solidFill>
                  <a:schemeClr val="tx1"/>
                </a:solidFill>
                <a:latin typeface="Segoe UI" panose="020B0502040204020203" pitchFamily="34" charset="0"/>
                <a:ea typeface="MS PGothic" panose="020B0600070205080204" pitchFamily="34" charset="-128"/>
              </a:defRPr>
            </a:lvl5pPr>
            <a:lvl6pPr marL="2514600" indent="-228600" defTabSz="931863" fontAlgn="base">
              <a:spcBef>
                <a:spcPct val="0"/>
              </a:spcBef>
              <a:spcAft>
                <a:spcPct val="0"/>
              </a:spcAft>
              <a:defRPr>
                <a:solidFill>
                  <a:schemeClr val="tx1"/>
                </a:solidFill>
                <a:latin typeface="Segoe UI" panose="020B0502040204020203" pitchFamily="34" charset="0"/>
                <a:ea typeface="MS PGothic" panose="020B0600070205080204" pitchFamily="34" charset="-128"/>
              </a:defRPr>
            </a:lvl6pPr>
            <a:lvl7pPr marL="2971800" indent="-228600" defTabSz="931863" fontAlgn="base">
              <a:spcBef>
                <a:spcPct val="0"/>
              </a:spcBef>
              <a:spcAft>
                <a:spcPct val="0"/>
              </a:spcAft>
              <a:defRPr>
                <a:solidFill>
                  <a:schemeClr val="tx1"/>
                </a:solidFill>
                <a:latin typeface="Segoe UI" panose="020B0502040204020203" pitchFamily="34" charset="0"/>
                <a:ea typeface="MS PGothic" panose="020B0600070205080204" pitchFamily="34" charset="-128"/>
              </a:defRPr>
            </a:lvl7pPr>
            <a:lvl8pPr marL="3429000" indent="-228600" defTabSz="931863" fontAlgn="base">
              <a:spcBef>
                <a:spcPct val="0"/>
              </a:spcBef>
              <a:spcAft>
                <a:spcPct val="0"/>
              </a:spcAft>
              <a:defRPr>
                <a:solidFill>
                  <a:schemeClr val="tx1"/>
                </a:solidFill>
                <a:latin typeface="Segoe UI" panose="020B0502040204020203" pitchFamily="34" charset="0"/>
                <a:ea typeface="MS PGothic" panose="020B0600070205080204" pitchFamily="34" charset="-128"/>
              </a:defRPr>
            </a:lvl8pPr>
            <a:lvl9pPr marL="3886200" indent="-228600" defTabSz="931863" fontAlgn="base">
              <a:spcBef>
                <a:spcPct val="0"/>
              </a:spcBef>
              <a:spcAft>
                <a:spcPct val="0"/>
              </a:spcAft>
              <a:defRPr>
                <a:solidFill>
                  <a:schemeClr val="tx1"/>
                </a:solidFill>
                <a:latin typeface="Segoe UI" panose="020B0502040204020203" pitchFamily="34" charset="0"/>
                <a:ea typeface="MS PGothic" panose="020B0600070205080204" pitchFamily="34" charset="-128"/>
              </a:defRPr>
            </a:lvl9pPr>
          </a:lstStyle>
          <a:p>
            <a:pPr defTabSz="931863" fontAlgn="base">
              <a:spcBef>
                <a:spcPct val="0"/>
              </a:spcBef>
              <a:spcAft>
                <a:spcPct val="0"/>
              </a:spcAft>
            </a:pPr>
            <a:endParaRPr lang="en-US" smtClean="0">
              <a:solidFill>
                <a:srgbClr val="000000"/>
              </a:solidFill>
            </a:endParaRPr>
          </a:p>
        </p:txBody>
      </p:sp>
      <p:sp>
        <p:nvSpPr>
          <p:cNvPr id="51204" name="Date Placeholder 4"/>
          <p:cNvSpPr>
            <a:spLocks noGrp="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Segoe UI" panose="020B0502040204020203" pitchFamily="34" charset="0"/>
                <a:ea typeface="MS PGothic" panose="020B0600070205080204" pitchFamily="34" charset="-128"/>
              </a:defRPr>
            </a:lvl1pPr>
            <a:lvl2pPr marL="742950" indent="-285750">
              <a:defRPr>
                <a:solidFill>
                  <a:schemeClr val="tx1"/>
                </a:solidFill>
                <a:latin typeface="Segoe UI" panose="020B0502040204020203" pitchFamily="34" charset="0"/>
                <a:ea typeface="MS PGothic" panose="020B0600070205080204" pitchFamily="34" charset="-128"/>
              </a:defRPr>
            </a:lvl2pPr>
            <a:lvl3pPr marL="1143000" indent="-228600">
              <a:defRPr>
                <a:solidFill>
                  <a:schemeClr val="tx1"/>
                </a:solidFill>
                <a:latin typeface="Segoe UI" panose="020B0502040204020203" pitchFamily="34" charset="0"/>
                <a:ea typeface="MS PGothic" panose="020B0600070205080204" pitchFamily="34" charset="-128"/>
              </a:defRPr>
            </a:lvl3pPr>
            <a:lvl4pPr marL="1600200" indent="-228600">
              <a:defRPr>
                <a:solidFill>
                  <a:schemeClr val="tx1"/>
                </a:solidFill>
                <a:latin typeface="Segoe UI" panose="020B0502040204020203" pitchFamily="34" charset="0"/>
                <a:ea typeface="MS PGothic" panose="020B0600070205080204" pitchFamily="34" charset="-128"/>
              </a:defRPr>
            </a:lvl4pPr>
            <a:lvl5pPr marL="2057400" indent="-228600">
              <a:defRPr>
                <a:solidFill>
                  <a:schemeClr val="tx1"/>
                </a:solidFill>
                <a:latin typeface="Segoe UI" panose="020B0502040204020203" pitchFamily="34" charset="0"/>
                <a:ea typeface="MS PGothic" panose="020B0600070205080204" pitchFamily="34" charset="-128"/>
              </a:defRPr>
            </a:lvl5pPr>
            <a:lvl6pPr marL="2514600" indent="-228600" defTabSz="931863" fontAlgn="base">
              <a:spcBef>
                <a:spcPct val="0"/>
              </a:spcBef>
              <a:spcAft>
                <a:spcPct val="0"/>
              </a:spcAft>
              <a:defRPr>
                <a:solidFill>
                  <a:schemeClr val="tx1"/>
                </a:solidFill>
                <a:latin typeface="Segoe UI" panose="020B0502040204020203" pitchFamily="34" charset="0"/>
                <a:ea typeface="MS PGothic" panose="020B0600070205080204" pitchFamily="34" charset="-128"/>
              </a:defRPr>
            </a:lvl6pPr>
            <a:lvl7pPr marL="2971800" indent="-228600" defTabSz="931863" fontAlgn="base">
              <a:spcBef>
                <a:spcPct val="0"/>
              </a:spcBef>
              <a:spcAft>
                <a:spcPct val="0"/>
              </a:spcAft>
              <a:defRPr>
                <a:solidFill>
                  <a:schemeClr val="tx1"/>
                </a:solidFill>
                <a:latin typeface="Segoe UI" panose="020B0502040204020203" pitchFamily="34" charset="0"/>
                <a:ea typeface="MS PGothic" panose="020B0600070205080204" pitchFamily="34" charset="-128"/>
              </a:defRPr>
            </a:lvl7pPr>
            <a:lvl8pPr marL="3429000" indent="-228600" defTabSz="931863" fontAlgn="base">
              <a:spcBef>
                <a:spcPct val="0"/>
              </a:spcBef>
              <a:spcAft>
                <a:spcPct val="0"/>
              </a:spcAft>
              <a:defRPr>
                <a:solidFill>
                  <a:schemeClr val="tx1"/>
                </a:solidFill>
                <a:latin typeface="Segoe UI" panose="020B0502040204020203" pitchFamily="34" charset="0"/>
                <a:ea typeface="MS PGothic" panose="020B0600070205080204" pitchFamily="34" charset="-128"/>
              </a:defRPr>
            </a:lvl8pPr>
            <a:lvl9pPr marL="3886200" indent="-228600" defTabSz="931863" fontAlgn="base">
              <a:spcBef>
                <a:spcPct val="0"/>
              </a:spcBef>
              <a:spcAft>
                <a:spcPct val="0"/>
              </a:spcAft>
              <a:defRPr>
                <a:solidFill>
                  <a:schemeClr val="tx1"/>
                </a:solidFill>
                <a:latin typeface="Segoe UI" panose="020B0502040204020203" pitchFamily="34" charset="0"/>
                <a:ea typeface="MS PGothic" panose="020B0600070205080204" pitchFamily="34" charset="-128"/>
              </a:defRPr>
            </a:lvl9pPr>
          </a:lstStyle>
          <a:p>
            <a:fld id="{9D21D87E-7C5B-4439-9655-50160589BAFF}" type="datetime8">
              <a:rPr lang="en-US">
                <a:solidFill>
                  <a:srgbClr val="000000"/>
                </a:solidFill>
              </a:rPr>
              <a:pPr/>
              <a:t>1/22/2013 10:34 PM</a:t>
            </a:fld>
            <a:endParaRPr lang="en-US">
              <a:solidFill>
                <a:srgbClr val="000000"/>
              </a:solidFill>
            </a:endParaRPr>
          </a:p>
        </p:txBody>
      </p:sp>
      <p:sp>
        <p:nvSpPr>
          <p:cNvPr id="51205" name="Slide Number Placeholder 6"/>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Segoe UI" panose="020B0502040204020203" pitchFamily="34" charset="0"/>
                <a:ea typeface="MS PGothic" panose="020B0600070205080204" pitchFamily="34" charset="-128"/>
              </a:defRPr>
            </a:lvl1pPr>
            <a:lvl2pPr marL="742950" indent="-285750">
              <a:defRPr>
                <a:solidFill>
                  <a:schemeClr val="tx1"/>
                </a:solidFill>
                <a:latin typeface="Segoe UI" panose="020B0502040204020203" pitchFamily="34" charset="0"/>
                <a:ea typeface="MS PGothic" panose="020B0600070205080204" pitchFamily="34" charset="-128"/>
              </a:defRPr>
            </a:lvl2pPr>
            <a:lvl3pPr marL="1143000" indent="-228600">
              <a:defRPr>
                <a:solidFill>
                  <a:schemeClr val="tx1"/>
                </a:solidFill>
                <a:latin typeface="Segoe UI" panose="020B0502040204020203" pitchFamily="34" charset="0"/>
                <a:ea typeface="MS PGothic" panose="020B0600070205080204" pitchFamily="34" charset="-128"/>
              </a:defRPr>
            </a:lvl3pPr>
            <a:lvl4pPr marL="1600200" indent="-228600">
              <a:defRPr>
                <a:solidFill>
                  <a:schemeClr val="tx1"/>
                </a:solidFill>
                <a:latin typeface="Segoe UI" panose="020B0502040204020203" pitchFamily="34" charset="0"/>
                <a:ea typeface="MS PGothic" panose="020B0600070205080204" pitchFamily="34" charset="-128"/>
              </a:defRPr>
            </a:lvl4pPr>
            <a:lvl5pPr marL="2057400" indent="-228600">
              <a:defRPr>
                <a:solidFill>
                  <a:schemeClr val="tx1"/>
                </a:solidFill>
                <a:latin typeface="Segoe UI" panose="020B0502040204020203" pitchFamily="34" charset="0"/>
                <a:ea typeface="MS PGothic" panose="020B0600070205080204" pitchFamily="34" charset="-128"/>
              </a:defRPr>
            </a:lvl5pPr>
            <a:lvl6pPr marL="2514600" indent="-228600" defTabSz="931863" fontAlgn="base">
              <a:spcBef>
                <a:spcPct val="0"/>
              </a:spcBef>
              <a:spcAft>
                <a:spcPct val="0"/>
              </a:spcAft>
              <a:defRPr>
                <a:solidFill>
                  <a:schemeClr val="tx1"/>
                </a:solidFill>
                <a:latin typeface="Segoe UI" panose="020B0502040204020203" pitchFamily="34" charset="0"/>
                <a:ea typeface="MS PGothic" panose="020B0600070205080204" pitchFamily="34" charset="-128"/>
              </a:defRPr>
            </a:lvl6pPr>
            <a:lvl7pPr marL="2971800" indent="-228600" defTabSz="931863" fontAlgn="base">
              <a:spcBef>
                <a:spcPct val="0"/>
              </a:spcBef>
              <a:spcAft>
                <a:spcPct val="0"/>
              </a:spcAft>
              <a:defRPr>
                <a:solidFill>
                  <a:schemeClr val="tx1"/>
                </a:solidFill>
                <a:latin typeface="Segoe UI" panose="020B0502040204020203" pitchFamily="34" charset="0"/>
                <a:ea typeface="MS PGothic" panose="020B0600070205080204" pitchFamily="34" charset="-128"/>
              </a:defRPr>
            </a:lvl7pPr>
            <a:lvl8pPr marL="3429000" indent="-228600" defTabSz="931863" fontAlgn="base">
              <a:spcBef>
                <a:spcPct val="0"/>
              </a:spcBef>
              <a:spcAft>
                <a:spcPct val="0"/>
              </a:spcAft>
              <a:defRPr>
                <a:solidFill>
                  <a:schemeClr val="tx1"/>
                </a:solidFill>
                <a:latin typeface="Segoe UI" panose="020B0502040204020203" pitchFamily="34" charset="0"/>
                <a:ea typeface="MS PGothic" panose="020B0600070205080204" pitchFamily="34" charset="-128"/>
              </a:defRPr>
            </a:lvl8pPr>
            <a:lvl9pPr marL="3886200" indent="-228600" defTabSz="931863" fontAlgn="base">
              <a:spcBef>
                <a:spcPct val="0"/>
              </a:spcBef>
              <a:spcAft>
                <a:spcPct val="0"/>
              </a:spcAft>
              <a:defRPr>
                <a:solidFill>
                  <a:schemeClr val="tx1"/>
                </a:solidFill>
                <a:latin typeface="Segoe UI" panose="020B0502040204020203" pitchFamily="34" charset="0"/>
                <a:ea typeface="MS PGothic" panose="020B0600070205080204" pitchFamily="34" charset="-128"/>
              </a:defRPr>
            </a:lvl9pPr>
          </a:lstStyle>
          <a:p>
            <a:fld id="{BE6811B3-F63E-4E3F-8F9D-B4ABC1CE0DFE}" type="slidenum">
              <a:rPr lang="en-US">
                <a:solidFill>
                  <a:srgbClr val="000000"/>
                </a:solidFill>
              </a:rPr>
              <a:pPr/>
              <a:t>16</a:t>
            </a:fld>
            <a:endParaRPr lang="en-US">
              <a:solidFill>
                <a:srgbClr val="000000"/>
              </a:solidFill>
            </a:endParaRPr>
          </a:p>
        </p:txBody>
      </p:sp>
      <p:sp>
        <p:nvSpPr>
          <p:cNvPr id="51206" name="Footer Placeholder 3"/>
          <p:cNvSpPr>
            <a:spLocks noGrp="1"/>
          </p:cNvSpPr>
          <p:nvPr>
            <p:ph type="ftr" sz="quarter" idx="4"/>
          </p:nvPr>
        </p:nvSpPr>
        <p:spPr bwMode="auto">
          <a:xfrm>
            <a:off x="0" y="8685213"/>
            <a:ext cx="62484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571500">
              <a:defRPr>
                <a:solidFill>
                  <a:schemeClr val="tx1"/>
                </a:solidFill>
                <a:latin typeface="Segoe UI" panose="020B0502040204020203" pitchFamily="34" charset="0"/>
                <a:ea typeface="MS PGothic" panose="020B0600070205080204" pitchFamily="34" charset="-128"/>
              </a:defRPr>
            </a:lvl1pPr>
            <a:lvl2pPr marL="742950" indent="-285750">
              <a:defRPr>
                <a:solidFill>
                  <a:schemeClr val="tx1"/>
                </a:solidFill>
                <a:latin typeface="Segoe UI" panose="020B0502040204020203" pitchFamily="34" charset="0"/>
                <a:ea typeface="MS PGothic" panose="020B0600070205080204" pitchFamily="34" charset="-128"/>
              </a:defRPr>
            </a:lvl2pPr>
            <a:lvl3pPr marL="1143000" indent="-228600">
              <a:defRPr>
                <a:solidFill>
                  <a:schemeClr val="tx1"/>
                </a:solidFill>
                <a:latin typeface="Segoe UI" panose="020B0502040204020203" pitchFamily="34" charset="0"/>
                <a:ea typeface="MS PGothic" panose="020B0600070205080204" pitchFamily="34" charset="-128"/>
              </a:defRPr>
            </a:lvl3pPr>
            <a:lvl4pPr marL="1600200" indent="-228600">
              <a:defRPr>
                <a:solidFill>
                  <a:schemeClr val="tx1"/>
                </a:solidFill>
                <a:latin typeface="Segoe UI" panose="020B0502040204020203" pitchFamily="34" charset="0"/>
                <a:ea typeface="MS PGothic" panose="020B0600070205080204" pitchFamily="34" charset="-128"/>
              </a:defRPr>
            </a:lvl4pPr>
            <a:lvl5pPr marL="2057400" indent="-228600">
              <a:defRPr>
                <a:solidFill>
                  <a:schemeClr val="tx1"/>
                </a:solidFill>
                <a:latin typeface="Segoe UI" panose="020B0502040204020203" pitchFamily="34" charset="0"/>
                <a:ea typeface="MS PGothic" panose="020B0600070205080204" pitchFamily="34" charset="-128"/>
              </a:defRPr>
            </a:lvl5pPr>
            <a:lvl6pPr marL="2514600" indent="-228600" defTabSz="931863" fontAlgn="base">
              <a:spcBef>
                <a:spcPct val="0"/>
              </a:spcBef>
              <a:spcAft>
                <a:spcPct val="0"/>
              </a:spcAft>
              <a:defRPr>
                <a:solidFill>
                  <a:schemeClr val="tx1"/>
                </a:solidFill>
                <a:latin typeface="Segoe UI" panose="020B0502040204020203" pitchFamily="34" charset="0"/>
                <a:ea typeface="MS PGothic" panose="020B0600070205080204" pitchFamily="34" charset="-128"/>
              </a:defRPr>
            </a:lvl6pPr>
            <a:lvl7pPr marL="2971800" indent="-228600" defTabSz="931863" fontAlgn="base">
              <a:spcBef>
                <a:spcPct val="0"/>
              </a:spcBef>
              <a:spcAft>
                <a:spcPct val="0"/>
              </a:spcAft>
              <a:defRPr>
                <a:solidFill>
                  <a:schemeClr val="tx1"/>
                </a:solidFill>
                <a:latin typeface="Segoe UI" panose="020B0502040204020203" pitchFamily="34" charset="0"/>
                <a:ea typeface="MS PGothic" panose="020B0600070205080204" pitchFamily="34" charset="-128"/>
              </a:defRPr>
            </a:lvl7pPr>
            <a:lvl8pPr marL="3429000" indent="-228600" defTabSz="931863" fontAlgn="base">
              <a:spcBef>
                <a:spcPct val="0"/>
              </a:spcBef>
              <a:spcAft>
                <a:spcPct val="0"/>
              </a:spcAft>
              <a:defRPr>
                <a:solidFill>
                  <a:schemeClr val="tx1"/>
                </a:solidFill>
                <a:latin typeface="Segoe UI" panose="020B0502040204020203" pitchFamily="34" charset="0"/>
                <a:ea typeface="MS PGothic" panose="020B0600070205080204" pitchFamily="34" charset="-128"/>
              </a:defRPr>
            </a:lvl8pPr>
            <a:lvl9pPr marL="3886200" indent="-228600" defTabSz="931863" fontAlgn="base">
              <a:spcBef>
                <a:spcPct val="0"/>
              </a:spcBef>
              <a:spcAft>
                <a:spcPct val="0"/>
              </a:spcAft>
              <a:defRPr>
                <a:solidFill>
                  <a:schemeClr val="tx1"/>
                </a:solidFill>
                <a:latin typeface="Segoe UI" panose="020B0502040204020203" pitchFamily="34" charset="0"/>
                <a:ea typeface="MS PGothic" panose="020B0600070205080204" pitchFamily="34" charset="-128"/>
              </a:defRPr>
            </a:lvl9pPr>
          </a:lstStyle>
          <a:p>
            <a:pPr defTabSz="931863" eaLnBrk="1" hangingPunct="1"/>
            <a:r>
              <a:rPr lang="en-US" sz="500">
                <a:solidFill>
                  <a:srgbClr val="000000"/>
                </a:solidFill>
              </a:rPr>
              <a:t>© 2010 Microsoft Corporation. All rights reserved. Microsoft, Windows, Windows Vista and other product names are or may be registered trademarks and/or trademarks in the U.S. and/or other countries.</a:t>
            </a:r>
          </a:p>
          <a:p>
            <a:pPr defTabSz="931863" eaLnBrk="1" hangingPunct="1"/>
            <a:r>
              <a:rPr lang="en-US" sz="50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a:solidFill>
                  <a:srgbClr val="000000"/>
                </a:solidFill>
              </a:rPr>
            </a:br>
            <a:r>
              <a:rPr lang="en-US" sz="500">
                <a:solidFill>
                  <a:srgbClr val="000000"/>
                </a:solidFill>
              </a:rPr>
              <a:t>MICROSOFT MAKES NO WARRANTIES, EXPRESS, IMPLIED OR STATUTORY, AS TO THE INFORMATION IN THIS PRESENTATION.</a:t>
            </a:r>
          </a:p>
        </p:txBody>
      </p:sp>
    </p:spTree>
    <p:extLst>
      <p:ext uri="{BB962C8B-B14F-4D97-AF65-F5344CB8AC3E}">
        <p14:creationId xmlns:p14="http://schemas.microsoft.com/office/powerpoint/2010/main" val="1564334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094038" y="795338"/>
            <a:ext cx="3902075" cy="2195512"/>
          </a:xfrm>
        </p:spPr>
      </p:sp>
      <p:sp>
        <p:nvSpPr>
          <p:cNvPr id="3" name="Notes Placeholder 2"/>
          <p:cNvSpPr>
            <a:spLocks noGrp="1"/>
          </p:cNvSpPr>
          <p:nvPr>
            <p:ph type="body" idx="1"/>
          </p:nvPr>
        </p:nvSpPr>
        <p:spPr/>
        <p:txBody>
          <a:bodyPr>
            <a:normAutofit/>
          </a:bodyPr>
          <a:lstStyle/>
          <a:p>
            <a:pPr marL="0" marR="0" indent="0" algn="l" defTabSz="931863" rtl="0" eaLnBrk="1" fontAlgn="base" latinLnBrk="0" hangingPunct="1">
              <a:lnSpc>
                <a:spcPct val="100000"/>
              </a:lnSpc>
              <a:spcBef>
                <a:spcPct val="30000"/>
              </a:spcBef>
              <a:spcAft>
                <a:spcPts val="338"/>
              </a:spcAft>
              <a:buClrTx/>
              <a:buSzTx/>
              <a:buFontTx/>
              <a:buNone/>
              <a:tabLst>
                <a:tab pos="0" algn="l"/>
              </a:tabLst>
              <a:defRPr/>
            </a:pPr>
            <a:r>
              <a:rPr lang="en-US" baseline="0" dirty="0" smtClean="0"/>
              <a:t>Today I would like to discuss the advanced administrative topics that are related to Orchestrator and I would like to give you also an idea about the ways of how to troubleshoot and how to log information and errors that occur in Orchestrator and to understand how to troubleshoot those scenarios. </a:t>
            </a:r>
            <a:endParaRPr lang="en-GB" sz="900" dirty="0" smtClean="0"/>
          </a:p>
        </p:txBody>
      </p:sp>
      <p:sp>
        <p:nvSpPr>
          <p:cNvPr id="4" name="Header Placeholder 3"/>
          <p:cNvSpPr>
            <a:spLocks noGrp="1"/>
          </p:cNvSpPr>
          <p:nvPr>
            <p:ph type="hdr" sz="quarter" idx="10"/>
          </p:nvPr>
        </p:nvSpPr>
        <p:spPr/>
        <p:txBody>
          <a:bodyPr/>
          <a:lstStyle/>
          <a:p>
            <a:r>
              <a:rPr lang="en-US" dirty="0" smtClean="0"/>
              <a:t>SMSG Readiness</a:t>
            </a:r>
            <a:endParaRPr lang="en-US" dirty="0"/>
          </a:p>
        </p:txBody>
      </p:sp>
      <p:sp>
        <p:nvSpPr>
          <p:cNvPr id="5" name="Date Placeholder 4"/>
          <p:cNvSpPr>
            <a:spLocks noGrp="1"/>
          </p:cNvSpPr>
          <p:nvPr>
            <p:ph type="dt" idx="11"/>
          </p:nvPr>
        </p:nvSpPr>
        <p:spPr/>
        <p:txBody>
          <a:bodyPr/>
          <a:lstStyle/>
          <a:p>
            <a:fld id="{DA92B416-73DE-4FEE-A27A-F8FD94BB38BC}" type="datetime1">
              <a:rPr lang="en-US" smtClean="0"/>
              <a:pPr/>
              <a:t>1/22/2013</a:t>
            </a:fld>
            <a:endParaRPr lang="en-US" dirty="0"/>
          </a:p>
        </p:txBody>
      </p:sp>
      <p:sp>
        <p:nvSpPr>
          <p:cNvPr id="7" name="Slide Number Placeholder 6"/>
          <p:cNvSpPr>
            <a:spLocks noGrp="1"/>
          </p:cNvSpPr>
          <p:nvPr>
            <p:ph type="sldNum" sz="quarter" idx="13"/>
          </p:nvPr>
        </p:nvSpPr>
        <p:spPr/>
        <p:txBody>
          <a:bodyPr/>
          <a:lstStyle/>
          <a:p>
            <a:fld id="{8B263312-38AA-4E1E-B2B5-0F8F122B24FE}" type="slidenum">
              <a:rPr lang="en-US" smtClean="0"/>
              <a:pPr/>
              <a:t>2</a:t>
            </a:fld>
            <a:endParaRPr lang="en-US" dirty="0"/>
          </a:p>
        </p:txBody>
      </p:sp>
      <p:sp>
        <p:nvSpPr>
          <p:cNvPr id="8" name="Rectangle 7"/>
          <p:cNvSpPr/>
          <p:nvPr/>
        </p:nvSpPr>
        <p:spPr>
          <a:xfrm>
            <a:off x="381000" y="971789"/>
            <a:ext cx="2971800" cy="1431159"/>
          </a:xfrm>
          <a:prstGeom prst="rect">
            <a:avLst/>
          </a:prstGeom>
        </p:spPr>
        <p:txBody>
          <a:bodyPr wrap="square" lIns="91438" tIns="45719" rIns="91438" bIns="45719">
            <a:spAutoFit/>
          </a:bodyPr>
          <a:lstStyle/>
          <a:p>
            <a:pPr defTabSz="914400" fontAlgn="base">
              <a:spcBef>
                <a:spcPct val="0"/>
              </a:spcBef>
              <a:spcAft>
                <a:spcPts val="600"/>
              </a:spcAft>
              <a:tabLst>
                <a:tab pos="914400" algn="l"/>
                <a:tab pos="1828800" algn="l"/>
              </a:tabLst>
            </a:pPr>
            <a:r>
              <a:rPr lang="en-US" sz="900" b="1" dirty="0" smtClean="0">
                <a:solidFill>
                  <a:srgbClr val="FF0000"/>
                </a:solidFill>
              </a:rPr>
              <a:t>Objectives</a:t>
            </a:r>
            <a:endParaRPr lang="en-US" sz="900" b="1" dirty="0">
              <a:solidFill>
                <a:srgbClr val="FF0000"/>
              </a:solidFill>
            </a:endParaRPr>
          </a:p>
          <a:p>
            <a:pPr lvl="0" defTabSz="914400" fontAlgn="base">
              <a:spcBef>
                <a:spcPct val="0"/>
              </a:spcBef>
              <a:spcAft>
                <a:spcPts val="600"/>
              </a:spcAft>
              <a:buNone/>
              <a:tabLst>
                <a:tab pos="914400" algn="l"/>
                <a:tab pos="1828800" algn="l"/>
              </a:tabLst>
            </a:pPr>
            <a:r>
              <a:rPr lang="en-US" sz="900" b="1" dirty="0">
                <a:solidFill>
                  <a:srgbClr val="FF0000"/>
                </a:solidFill>
                <a:latin typeface="Arial" charset="0"/>
                <a:cs typeface="Arial" charset="0"/>
              </a:rPr>
              <a:t>Start Time </a:t>
            </a:r>
            <a:r>
              <a:rPr lang="en-US" sz="900" b="1" dirty="0" smtClean="0">
                <a:solidFill>
                  <a:srgbClr val="FF0000"/>
                </a:solidFill>
                <a:latin typeface="Arial" charset="0"/>
                <a:cs typeface="Arial" charset="0"/>
              </a:rPr>
              <a:t>00:01 </a:t>
            </a:r>
            <a:r>
              <a:rPr lang="en-US" sz="900" b="1" dirty="0">
                <a:solidFill>
                  <a:srgbClr val="FF0000"/>
                </a:solidFill>
                <a:latin typeface="Arial" charset="0"/>
                <a:cs typeface="Arial" charset="0"/>
              </a:rPr>
              <a:t>/ Length: </a:t>
            </a:r>
            <a:r>
              <a:rPr lang="en-US" sz="900" b="1" dirty="0">
                <a:solidFill>
                  <a:srgbClr val="FF0000"/>
                </a:solidFill>
                <a:latin typeface="Arial" pitchFamily="34" charset="0"/>
                <a:ea typeface="Calibri" pitchFamily="34" charset="0"/>
                <a:cs typeface="Arial" pitchFamily="34" charset="0"/>
              </a:rPr>
              <a:t>1 minute</a:t>
            </a:r>
          </a:p>
          <a:p>
            <a:pPr fontAlgn="auto">
              <a:spcBef>
                <a:spcPts val="0"/>
              </a:spcBef>
              <a:spcAft>
                <a:spcPts val="600"/>
              </a:spcAft>
              <a:defRPr/>
            </a:pPr>
            <a:r>
              <a:rPr lang="en-US" sz="900" dirty="0">
                <a:solidFill>
                  <a:srgbClr val="FF0000"/>
                </a:solidFill>
                <a:latin typeface="Arial" pitchFamily="34" charset="0"/>
                <a:cs typeface="Arial" pitchFamily="34" charset="0"/>
              </a:rPr>
              <a:t>Microsoft </a:t>
            </a:r>
            <a:r>
              <a:rPr lang="en-US" sz="900" dirty="0" err="1">
                <a:solidFill>
                  <a:srgbClr val="FF0000"/>
                </a:solidFill>
                <a:latin typeface="Arial" pitchFamily="34" charset="0"/>
                <a:cs typeface="Arial" pitchFamily="34" charset="0"/>
              </a:rPr>
              <a:t>Lync</a:t>
            </a:r>
            <a:r>
              <a:rPr lang="en-US" sz="900" dirty="0">
                <a:solidFill>
                  <a:srgbClr val="FF0000"/>
                </a:solidFill>
                <a:latin typeface="Arial" pitchFamily="34" charset="0"/>
                <a:cs typeface="Arial" pitchFamily="34" charset="0"/>
              </a:rPr>
              <a:t> tools used on this page:</a:t>
            </a:r>
          </a:p>
          <a:p>
            <a:pPr marL="228600" indent="-114300" fontAlgn="auto">
              <a:spcBef>
                <a:spcPts val="0"/>
              </a:spcBef>
              <a:spcAft>
                <a:spcPts val="600"/>
              </a:spcAft>
              <a:buFont typeface="Arial" pitchFamily="34" charset="0"/>
              <a:buChar char="•"/>
              <a:defRPr/>
            </a:pPr>
            <a:r>
              <a:rPr lang="en-US" sz="900" b="1" dirty="0">
                <a:solidFill>
                  <a:srgbClr val="FF0000"/>
                </a:solidFill>
                <a:latin typeface="Arial" pitchFamily="34" charset="0"/>
                <a:cs typeface="Arial" pitchFamily="34" charset="0"/>
              </a:rPr>
              <a:t>None</a:t>
            </a:r>
            <a:endParaRPr lang="en-US" sz="900" dirty="0">
              <a:solidFill>
                <a:srgbClr val="FF0000"/>
              </a:solidFill>
              <a:latin typeface="Arial" pitchFamily="34" charset="0"/>
              <a:cs typeface="Arial" pitchFamily="34" charset="0"/>
            </a:endParaRPr>
          </a:p>
          <a:p>
            <a:pPr>
              <a:tabLst>
                <a:tab pos="0" algn="l"/>
              </a:tabLst>
              <a:defRPr/>
            </a:pPr>
            <a:endParaRPr lang="en-US" sz="900" b="1" dirty="0" smtClean="0">
              <a:solidFill>
                <a:srgbClr val="FF0000"/>
              </a:solidFill>
              <a:latin typeface="Arial" charset="0"/>
              <a:cs typeface="Arial" charset="0"/>
            </a:endParaRPr>
          </a:p>
          <a:p>
            <a:pPr>
              <a:spcAft>
                <a:spcPts val="600"/>
              </a:spcAft>
            </a:pPr>
            <a:r>
              <a:rPr lang="en-US" sz="900" dirty="0" smtClean="0">
                <a:solidFill>
                  <a:srgbClr val="FF0000"/>
                </a:solidFill>
              </a:rPr>
              <a:t>Review </a:t>
            </a:r>
            <a:r>
              <a:rPr lang="en-US" sz="900" dirty="0">
                <a:solidFill>
                  <a:srgbClr val="FF0000"/>
                </a:solidFill>
              </a:rPr>
              <a:t>the learning objectives.</a:t>
            </a:r>
          </a:p>
          <a:p>
            <a:pPr indent="228593">
              <a:spcAft>
                <a:spcPts val="600"/>
              </a:spcAft>
              <a:buFont typeface="Arial" pitchFamily="34" charset="0"/>
              <a:buChar char="•"/>
              <a:defRPr/>
            </a:pPr>
            <a:endParaRPr lang="en-US" sz="800" dirty="0">
              <a:solidFill>
                <a:srgbClr val="FF0000"/>
              </a:solidFill>
              <a:latin typeface="Arial" pitchFamily="34" charset="0"/>
              <a:cs typeface="Arial" pitchFamily="34" charset="0"/>
            </a:endParaRPr>
          </a:p>
        </p:txBody>
      </p:sp>
      <p:sp>
        <p:nvSpPr>
          <p:cNvPr id="9" name="Footer Placeholder 8"/>
          <p:cNvSpPr>
            <a:spLocks noGrp="1"/>
          </p:cNvSpPr>
          <p:nvPr>
            <p:ph type="ftr" sz="quarter" idx="14"/>
          </p:nvPr>
        </p:nvSpPr>
        <p:spPr/>
        <p:txBody>
          <a:bodyPr/>
          <a:lstStyle/>
          <a:p>
            <a:r>
              <a:rPr lang="en-US" smtClean="0">
                <a:solidFill>
                  <a:srgbClr val="000000"/>
                </a:solidFill>
              </a:rPr>
              <a:t>© 2012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endParaRPr lang="en-US" dirty="0" smtClean="0">
              <a:solidFill>
                <a:srgbClr val="000000"/>
              </a:solidFill>
            </a:endParaRPr>
          </a:p>
        </p:txBody>
      </p:sp>
    </p:spTree>
    <p:extLst>
      <p:ext uri="{BB962C8B-B14F-4D97-AF65-F5344CB8AC3E}">
        <p14:creationId xmlns:p14="http://schemas.microsoft.com/office/powerpoint/2010/main" val="22669635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3094038" y="795338"/>
            <a:ext cx="3902075" cy="2195512"/>
          </a:xfrm>
        </p:spPr>
      </p:sp>
      <p:sp>
        <p:nvSpPr>
          <p:cNvPr id="5" name="Notes Placeholder 4"/>
          <p:cNvSpPr>
            <a:spLocks noGrp="1"/>
          </p:cNvSpPr>
          <p:nvPr>
            <p:ph type="body" idx="1"/>
          </p:nvPr>
        </p:nvSpPr>
        <p:spPr>
          <a:xfrm>
            <a:off x="3556000" y="3079750"/>
            <a:ext cx="2984500" cy="5551066"/>
          </a:xfrm>
        </p:spPr>
        <p:txBody>
          <a:bodyPr>
            <a:normAutofit/>
          </a:bodyPr>
          <a:lstStyle/>
          <a:p>
            <a:pPr marL="0" marR="0" indent="0" algn="l" defTabSz="931863" rtl="0" eaLnBrk="1" fontAlgn="base" latinLnBrk="0" hangingPunct="1">
              <a:lnSpc>
                <a:spcPct val="90000"/>
              </a:lnSpc>
              <a:spcBef>
                <a:spcPct val="30000"/>
              </a:spcBef>
              <a:spcAft>
                <a:spcPts val="338"/>
              </a:spcAft>
              <a:buClrTx/>
              <a:buSzTx/>
              <a:buFontTx/>
              <a:buNone/>
              <a:tabLst/>
              <a:defRPr/>
            </a:pPr>
            <a:r>
              <a:rPr lang="en-CA" sz="1000" baseline="0" dirty="0" smtClean="0"/>
              <a:t>The agenda will be that we first start talking a little bit about </a:t>
            </a:r>
            <a:r>
              <a:rPr lang="en-CA" sz="1000" baseline="0" dirty="0" err="1" smtClean="0"/>
              <a:t>runbook</a:t>
            </a:r>
            <a:r>
              <a:rPr lang="en-CA" sz="1000" baseline="0" dirty="0" smtClean="0"/>
              <a:t> throttling and what does that mean and how to use that.  Then, about self-monitoring and how does Orchestrator support that and then how to use and enable audit trail.  Then we will go a little bit into the details of Orchestrator folder structure and registry keys and talk a little bit about the footprint of the product itself and then what logging information is available and how to configure those and some sort of basic troubleshooting at the very end of that session. </a:t>
            </a:r>
            <a:endParaRPr lang="en-CA" sz="1000" dirty="0" smtClean="0"/>
          </a:p>
        </p:txBody>
      </p:sp>
      <p:sp>
        <p:nvSpPr>
          <p:cNvPr id="6" name="Date Placeholder 5"/>
          <p:cNvSpPr>
            <a:spLocks noGrp="1"/>
          </p:cNvSpPr>
          <p:nvPr>
            <p:ph type="dt" idx="10"/>
          </p:nvPr>
        </p:nvSpPr>
        <p:spPr/>
        <p:txBody>
          <a:bodyPr/>
          <a:lstStyle/>
          <a:p>
            <a:fld id="{55A09B43-CD28-4795-928D-E7F94E34FC2B}" type="datetime1">
              <a:rPr lang="en-US" smtClean="0"/>
              <a:t>1/22/2013</a:t>
            </a:fld>
            <a:endParaRPr lang="en-US" dirty="0"/>
          </a:p>
        </p:txBody>
      </p:sp>
      <p:sp>
        <p:nvSpPr>
          <p:cNvPr id="8" name="Slide Number Placeholder 7"/>
          <p:cNvSpPr>
            <a:spLocks noGrp="1"/>
          </p:cNvSpPr>
          <p:nvPr>
            <p:ph type="sldNum" sz="quarter" idx="12"/>
          </p:nvPr>
        </p:nvSpPr>
        <p:spPr/>
        <p:txBody>
          <a:bodyPr/>
          <a:lstStyle/>
          <a:p>
            <a:fld id="{8B263312-38AA-4E1E-B2B5-0F8F122B24FE}" type="slidenum">
              <a:rPr lang="en-US" smtClean="0"/>
              <a:pPr/>
              <a:t>3</a:t>
            </a:fld>
            <a:endParaRPr lang="en-US" dirty="0"/>
          </a:p>
        </p:txBody>
      </p:sp>
      <p:sp>
        <p:nvSpPr>
          <p:cNvPr id="9" name="Header Placeholder 8"/>
          <p:cNvSpPr>
            <a:spLocks noGrp="1"/>
          </p:cNvSpPr>
          <p:nvPr>
            <p:ph type="hdr" sz="quarter" idx="13"/>
          </p:nvPr>
        </p:nvSpPr>
        <p:spPr/>
        <p:txBody>
          <a:bodyPr/>
          <a:lstStyle/>
          <a:p>
            <a:r>
              <a:rPr lang="en-US" smtClean="0"/>
              <a:t>SMSG Readiness</a:t>
            </a:r>
            <a:endParaRPr lang="en-US" dirty="0"/>
          </a:p>
        </p:txBody>
      </p:sp>
      <p:sp>
        <p:nvSpPr>
          <p:cNvPr id="10" name="Rectangle 9"/>
          <p:cNvSpPr/>
          <p:nvPr/>
        </p:nvSpPr>
        <p:spPr>
          <a:xfrm>
            <a:off x="381001" y="971789"/>
            <a:ext cx="2971800" cy="1631214"/>
          </a:xfrm>
          <a:prstGeom prst="rect">
            <a:avLst/>
          </a:prstGeom>
        </p:spPr>
        <p:txBody>
          <a:bodyPr wrap="square" lIns="91438" tIns="45719" rIns="91438" bIns="45719">
            <a:spAutoFit/>
          </a:bodyPr>
          <a:lstStyle/>
          <a:p>
            <a:pPr defTabSz="914400" fontAlgn="base">
              <a:spcBef>
                <a:spcPct val="0"/>
              </a:spcBef>
              <a:spcAft>
                <a:spcPts val="600"/>
              </a:spcAft>
              <a:tabLst>
                <a:tab pos="914400" algn="l"/>
                <a:tab pos="1828800" algn="l"/>
              </a:tabLst>
            </a:pPr>
            <a:r>
              <a:rPr lang="en-US" sz="900" b="1" dirty="0" smtClean="0">
                <a:solidFill>
                  <a:srgbClr val="FF0000"/>
                </a:solidFill>
              </a:rPr>
              <a:t>IPv6 Subnet and Address Planning</a:t>
            </a:r>
            <a:endParaRPr lang="en-US" sz="900" b="1" dirty="0">
              <a:solidFill>
                <a:srgbClr val="FF0000"/>
              </a:solidFill>
            </a:endParaRPr>
          </a:p>
          <a:p>
            <a:pPr lvl="0" defTabSz="914400" fontAlgn="base">
              <a:spcBef>
                <a:spcPct val="0"/>
              </a:spcBef>
              <a:spcAft>
                <a:spcPts val="600"/>
              </a:spcAft>
              <a:buNone/>
              <a:tabLst>
                <a:tab pos="914400" algn="l"/>
                <a:tab pos="1828800" algn="l"/>
              </a:tabLst>
            </a:pPr>
            <a:r>
              <a:rPr lang="en-US" sz="900" b="1" dirty="0">
                <a:solidFill>
                  <a:srgbClr val="FF0000"/>
                </a:solidFill>
                <a:latin typeface="Arial" charset="0"/>
                <a:cs typeface="Arial" charset="0"/>
              </a:rPr>
              <a:t>Start Time </a:t>
            </a:r>
            <a:r>
              <a:rPr lang="en-US" sz="900" b="1" dirty="0" smtClean="0">
                <a:solidFill>
                  <a:srgbClr val="FF0000"/>
                </a:solidFill>
                <a:latin typeface="Arial" charset="0"/>
                <a:cs typeface="Arial" charset="0"/>
              </a:rPr>
              <a:t>00:04 </a:t>
            </a:r>
            <a:r>
              <a:rPr lang="en-US" sz="900" b="1" dirty="0">
                <a:solidFill>
                  <a:srgbClr val="FF0000"/>
                </a:solidFill>
                <a:latin typeface="Arial" charset="0"/>
                <a:cs typeface="Arial" charset="0"/>
              </a:rPr>
              <a:t>/ Length: </a:t>
            </a:r>
            <a:r>
              <a:rPr lang="en-US" sz="900" b="1" dirty="0" smtClean="0">
                <a:solidFill>
                  <a:srgbClr val="FF0000"/>
                </a:solidFill>
                <a:latin typeface="Arial" charset="0"/>
                <a:cs typeface="Arial" charset="0"/>
              </a:rPr>
              <a:t>3</a:t>
            </a:r>
            <a:r>
              <a:rPr lang="en-US" sz="900" b="1" dirty="0" smtClean="0">
                <a:solidFill>
                  <a:srgbClr val="FF0000"/>
                </a:solidFill>
                <a:latin typeface="Arial" pitchFamily="34" charset="0"/>
                <a:ea typeface="Calibri" pitchFamily="34" charset="0"/>
                <a:cs typeface="Arial" pitchFamily="34" charset="0"/>
              </a:rPr>
              <a:t> minutes</a:t>
            </a:r>
            <a:endParaRPr lang="en-US" sz="900" b="1" dirty="0">
              <a:solidFill>
                <a:srgbClr val="FF0000"/>
              </a:solidFill>
              <a:latin typeface="Arial" pitchFamily="34" charset="0"/>
              <a:ea typeface="Calibri" pitchFamily="34" charset="0"/>
              <a:cs typeface="Arial" pitchFamily="34" charset="0"/>
            </a:endParaRPr>
          </a:p>
          <a:p>
            <a:pPr fontAlgn="auto">
              <a:spcBef>
                <a:spcPts val="0"/>
              </a:spcBef>
              <a:spcAft>
                <a:spcPts val="600"/>
              </a:spcAft>
              <a:defRPr/>
            </a:pPr>
            <a:r>
              <a:rPr lang="en-US" sz="900" dirty="0">
                <a:solidFill>
                  <a:srgbClr val="FF0000"/>
                </a:solidFill>
                <a:latin typeface="Arial" pitchFamily="34" charset="0"/>
                <a:cs typeface="Arial" pitchFamily="34" charset="0"/>
              </a:rPr>
              <a:t>Microsoft </a:t>
            </a:r>
            <a:r>
              <a:rPr lang="en-US" sz="900" dirty="0" err="1">
                <a:solidFill>
                  <a:srgbClr val="FF0000"/>
                </a:solidFill>
                <a:latin typeface="Arial" pitchFamily="34" charset="0"/>
                <a:cs typeface="Arial" pitchFamily="34" charset="0"/>
              </a:rPr>
              <a:t>Lync</a:t>
            </a:r>
            <a:r>
              <a:rPr lang="en-US" sz="900" dirty="0">
                <a:solidFill>
                  <a:srgbClr val="FF0000"/>
                </a:solidFill>
                <a:latin typeface="Arial" pitchFamily="34" charset="0"/>
                <a:cs typeface="Arial" pitchFamily="34" charset="0"/>
              </a:rPr>
              <a:t> tools used on this page:</a:t>
            </a:r>
          </a:p>
          <a:p>
            <a:pPr marL="228600" indent="-114300" fontAlgn="auto">
              <a:spcBef>
                <a:spcPts val="0"/>
              </a:spcBef>
              <a:spcAft>
                <a:spcPts val="600"/>
              </a:spcAft>
              <a:buFont typeface="Arial" pitchFamily="34" charset="0"/>
              <a:buChar char="•"/>
              <a:defRPr/>
            </a:pPr>
            <a:r>
              <a:rPr lang="en-US" sz="900" b="1" dirty="0">
                <a:solidFill>
                  <a:srgbClr val="FF0000"/>
                </a:solidFill>
                <a:latin typeface="Arial" pitchFamily="34" charset="0"/>
                <a:cs typeface="Arial" pitchFamily="34" charset="0"/>
              </a:rPr>
              <a:t>None</a:t>
            </a:r>
            <a:endParaRPr lang="en-US" sz="900" dirty="0">
              <a:solidFill>
                <a:srgbClr val="FF0000"/>
              </a:solidFill>
              <a:latin typeface="Arial" pitchFamily="34" charset="0"/>
              <a:cs typeface="Arial" pitchFamily="34" charset="0"/>
            </a:endParaRPr>
          </a:p>
          <a:p>
            <a:pPr>
              <a:tabLst>
                <a:tab pos="0" algn="l"/>
              </a:tabLst>
              <a:defRPr/>
            </a:pPr>
            <a:endParaRPr lang="en-US" sz="900" dirty="0" smtClean="0">
              <a:solidFill>
                <a:srgbClr val="FF0000"/>
              </a:solidFill>
              <a:latin typeface="Arial" charset="0"/>
              <a:cs typeface="Arial" charset="0"/>
            </a:endParaRPr>
          </a:p>
          <a:p>
            <a:pPr>
              <a:tabLst>
                <a:tab pos="0" algn="l"/>
              </a:tabLst>
              <a:defRPr/>
            </a:pPr>
            <a:r>
              <a:rPr lang="en-US" sz="900" dirty="0" smtClean="0">
                <a:solidFill>
                  <a:srgbClr val="FF0000"/>
                </a:solidFill>
                <a:latin typeface="Arial" charset="0"/>
                <a:cs typeface="Arial" charset="0"/>
              </a:rPr>
              <a:t>Take the students through the subnet and address plan. Explain the various stages of how the plan comes together. </a:t>
            </a:r>
            <a:endParaRPr lang="en-US" sz="900" dirty="0">
              <a:solidFill>
                <a:srgbClr val="FF0000"/>
              </a:solidFill>
              <a:latin typeface="Arial" charset="0"/>
              <a:cs typeface="Arial" charset="0"/>
            </a:endParaRPr>
          </a:p>
          <a:p>
            <a:pPr>
              <a:spcAft>
                <a:spcPts val="600"/>
              </a:spcAft>
              <a:defRPr/>
            </a:pPr>
            <a:endParaRPr lang="en-US" sz="800" dirty="0">
              <a:latin typeface="Arial" pitchFamily="34" charset="0"/>
              <a:cs typeface="Arial" pitchFamily="34" charset="0"/>
            </a:endParaRPr>
          </a:p>
        </p:txBody>
      </p:sp>
      <p:sp>
        <p:nvSpPr>
          <p:cNvPr id="2" name="Footer Placeholder 1"/>
          <p:cNvSpPr>
            <a:spLocks noGrp="1"/>
          </p:cNvSpPr>
          <p:nvPr>
            <p:ph type="ftr" sz="quarter" idx="14"/>
          </p:nvPr>
        </p:nvSpPr>
        <p:spPr/>
        <p:txBody>
          <a:bodyPr/>
          <a:lstStyle/>
          <a:p>
            <a:r>
              <a:rPr lang="en-US" smtClean="0">
                <a:solidFill>
                  <a:srgbClr val="000000"/>
                </a:solidFill>
              </a:rPr>
              <a:t>© 2012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endParaRPr lang="en-US" dirty="0" smtClean="0">
              <a:solidFill>
                <a:srgbClr val="000000"/>
              </a:solidFill>
            </a:endParaRPr>
          </a:p>
        </p:txBody>
      </p:sp>
    </p:spTree>
    <p:extLst>
      <p:ext uri="{BB962C8B-B14F-4D97-AF65-F5344CB8AC3E}">
        <p14:creationId xmlns:p14="http://schemas.microsoft.com/office/powerpoint/2010/main" val="31605971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a:xfrm>
            <a:off x="3094038" y="795338"/>
            <a:ext cx="3902075" cy="2195512"/>
          </a:xfrm>
          <a:ln/>
        </p:spPr>
      </p:sp>
      <p:sp>
        <p:nvSpPr>
          <p:cNvPr id="25603" name="Notes Placeholder 2"/>
          <p:cNvSpPr>
            <a:spLocks noGrp="1"/>
          </p:cNvSpPr>
          <p:nvPr>
            <p:ph type="body" idx="1"/>
          </p:nvPr>
        </p:nvSpPr>
        <p:spPr>
          <a:noFill/>
          <a:ln/>
        </p:spPr>
        <p:txBody>
          <a:bodyPr/>
          <a:lstStyle/>
          <a:p>
            <a:r>
              <a:rPr lang="en-US" sz="1400" dirty="0" smtClean="0">
                <a:latin typeface="Arial" charset="0"/>
              </a:rPr>
              <a:t>First of all, </a:t>
            </a:r>
            <a:r>
              <a:rPr lang="en-US" sz="1400" dirty="0" err="1" smtClean="0">
                <a:latin typeface="Arial" charset="0"/>
              </a:rPr>
              <a:t>runbook</a:t>
            </a:r>
            <a:r>
              <a:rPr lang="en-US" sz="1400" baseline="0" dirty="0" smtClean="0">
                <a:latin typeface="Arial" charset="0"/>
              </a:rPr>
              <a:t> and the behavior of runbooks.</a:t>
            </a:r>
          </a:p>
          <a:p>
            <a:endParaRPr lang="en-US" sz="1400" baseline="0" dirty="0" smtClean="0">
              <a:latin typeface="Arial" charset="0"/>
            </a:endParaRPr>
          </a:p>
          <a:p>
            <a:r>
              <a:rPr lang="en-US" sz="1400" baseline="0" dirty="0" smtClean="0">
                <a:latin typeface="Arial" charset="0"/>
              </a:rPr>
              <a:t>With every </a:t>
            </a:r>
            <a:r>
              <a:rPr lang="en-US" sz="1400" baseline="0" dirty="0" err="1" smtClean="0">
                <a:latin typeface="Arial" charset="0"/>
              </a:rPr>
              <a:t>runbook</a:t>
            </a:r>
            <a:r>
              <a:rPr lang="en-US" sz="1400" baseline="0" dirty="0" smtClean="0">
                <a:latin typeface="Arial" charset="0"/>
              </a:rPr>
              <a:t> you are able to define some sort of behavior on the properties tab of the </a:t>
            </a:r>
            <a:r>
              <a:rPr lang="en-US" sz="1400" baseline="0" dirty="0" err="1" smtClean="0">
                <a:latin typeface="Arial" charset="0"/>
              </a:rPr>
              <a:t>runbook</a:t>
            </a:r>
            <a:r>
              <a:rPr lang="en-US" sz="1400" baseline="0" dirty="0" smtClean="0">
                <a:latin typeface="Arial" charset="0"/>
              </a:rPr>
              <a:t> itself so there is a tab called run behavior and there you can define the maximum number of simultaneous jobs so there is a textbook where you can set the number of parallel executions that are allowed for the </a:t>
            </a:r>
            <a:r>
              <a:rPr lang="en-US" sz="1400" baseline="0" dirty="0" err="1" smtClean="0">
                <a:latin typeface="Arial" charset="0"/>
              </a:rPr>
              <a:t>runbook</a:t>
            </a:r>
            <a:r>
              <a:rPr lang="en-US" sz="1400" baseline="0" dirty="0" smtClean="0">
                <a:latin typeface="Arial" charset="0"/>
              </a:rPr>
              <a:t> and that really depends, of course, on the </a:t>
            </a:r>
            <a:r>
              <a:rPr lang="en-US" sz="1400" baseline="0" dirty="0" err="1" smtClean="0">
                <a:latin typeface="Arial" charset="0"/>
              </a:rPr>
              <a:t>runbook</a:t>
            </a:r>
            <a:r>
              <a:rPr lang="en-US" sz="1400" baseline="0" dirty="0" smtClean="0">
                <a:latin typeface="Arial" charset="0"/>
              </a:rPr>
              <a:t> itself.  For example, if you are going to modify a resource that can become locked or does not accept simultaneous updates, for example, then you should restrict that for single executions and then you enter 1 to that field, to that textbox of the run behavior tab.   </a:t>
            </a:r>
          </a:p>
          <a:p>
            <a:endParaRPr lang="en-US" sz="1400" baseline="0" dirty="0" smtClean="0">
              <a:latin typeface="Arial" charset="0"/>
            </a:endParaRPr>
          </a:p>
          <a:p>
            <a:r>
              <a:rPr lang="en-US" sz="1400" baseline="0" dirty="0" smtClean="0">
                <a:latin typeface="Arial" charset="0"/>
              </a:rPr>
              <a:t>Another limitation here is if your </a:t>
            </a:r>
            <a:r>
              <a:rPr lang="en-US" sz="1400" baseline="0" dirty="0" err="1" smtClean="0">
                <a:latin typeface="Arial" charset="0"/>
              </a:rPr>
              <a:t>runbook</a:t>
            </a:r>
            <a:r>
              <a:rPr lang="en-US" sz="1400" baseline="0" dirty="0" smtClean="0">
                <a:latin typeface="Arial" charset="0"/>
              </a:rPr>
              <a:t> is using a monitor object than you will not be able to run that multiple times so you have to limit that to a single execution as well and, of course, some external systems do not support parallel executions as well.  From those limits you are able to really define a number of parallel executions yourself.  There is also a very good blogs out there on the Orchestrator blog which is on blogs.technet.com/orchestrator where you will find a very detailed description of how parallel execution is working in Orchestrator.</a:t>
            </a:r>
          </a:p>
          <a:p>
            <a:endParaRPr lang="en-US" sz="1400" dirty="0">
              <a:latin typeface="Arial" charset="0"/>
            </a:endParaRPr>
          </a:p>
        </p:txBody>
      </p:sp>
      <p:sp>
        <p:nvSpPr>
          <p:cNvPr id="17412" name="Slide Number Placeholder 3"/>
          <p:cNvSpPr>
            <a:spLocks noGrp="1"/>
          </p:cNvSpPr>
          <p:nvPr>
            <p:ph type="sldNum" sz="quarter" idx="5"/>
          </p:nvPr>
        </p:nvSpPr>
        <p:spPr/>
        <p:txBody>
          <a:bodyPr/>
          <a:lstStyle/>
          <a:p>
            <a:pPr>
              <a:defRPr/>
            </a:pPr>
            <a:fld id="{17CE4D3E-F0B4-41CD-B591-1F6603C15D71}" type="slidenum">
              <a:rPr lang="en-US" smtClean="0">
                <a:latin typeface="Arial" pitchFamily="34" charset="0"/>
              </a:rPr>
              <a:pPr>
                <a:defRPr/>
              </a:pPr>
              <a:t>4</a:t>
            </a:fld>
            <a:endParaRPr lang="en-US" dirty="0" smtClean="0">
              <a:latin typeface="Arial" pitchFamily="34" charset="0"/>
            </a:endParaRPr>
          </a:p>
        </p:txBody>
      </p:sp>
    </p:spTree>
    <p:extLst>
      <p:ext uri="{BB962C8B-B14F-4D97-AF65-F5344CB8AC3E}">
        <p14:creationId xmlns:p14="http://schemas.microsoft.com/office/powerpoint/2010/main" val="17731481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a:xfrm>
            <a:off x="3094038" y="795338"/>
            <a:ext cx="3902075" cy="2195512"/>
          </a:xfrm>
          <a:ln/>
        </p:spPr>
      </p:sp>
      <p:sp>
        <p:nvSpPr>
          <p:cNvPr id="25603" name="Notes Placeholder 2"/>
          <p:cNvSpPr>
            <a:spLocks noGrp="1"/>
          </p:cNvSpPr>
          <p:nvPr>
            <p:ph type="body" idx="1"/>
          </p:nvPr>
        </p:nvSpPr>
        <p:spPr>
          <a:noFill/>
          <a:ln/>
        </p:spPr>
        <p:txBody>
          <a:bodyPr/>
          <a:lstStyle/>
          <a:p>
            <a:pPr marL="0" marR="0" indent="0" algn="l" defTabSz="931863" rtl="0" eaLnBrk="1" fontAlgn="base" latinLnBrk="0" hangingPunct="1">
              <a:lnSpc>
                <a:spcPct val="90000"/>
              </a:lnSpc>
              <a:spcBef>
                <a:spcPct val="30000"/>
              </a:spcBef>
              <a:spcAft>
                <a:spcPts val="338"/>
              </a:spcAft>
              <a:buClrTx/>
              <a:buSzTx/>
              <a:buFontTx/>
              <a:buNone/>
              <a:tabLst/>
              <a:defRPr/>
            </a:pPr>
            <a:r>
              <a:rPr lang="en-US" sz="1400" baseline="0" dirty="0" smtClean="0">
                <a:latin typeface="Arial" charset="0"/>
              </a:rPr>
              <a:t>Another important topic when it comes to administrative topics about Orchestrator is </a:t>
            </a:r>
            <a:r>
              <a:rPr lang="en-US" sz="1400" baseline="0" dirty="0" err="1" smtClean="0">
                <a:latin typeface="Arial" charset="0"/>
              </a:rPr>
              <a:t>runbook</a:t>
            </a:r>
            <a:r>
              <a:rPr lang="en-US" sz="1400" baseline="0" dirty="0" smtClean="0">
                <a:latin typeface="Arial" charset="0"/>
              </a:rPr>
              <a:t> throttling.  The default value for that is that is that every </a:t>
            </a:r>
            <a:r>
              <a:rPr lang="en-US" sz="1400" baseline="0" dirty="0" err="1" smtClean="0">
                <a:latin typeface="Arial" charset="0"/>
              </a:rPr>
              <a:t>runbook</a:t>
            </a:r>
            <a:r>
              <a:rPr lang="en-US" sz="1400" baseline="0" dirty="0" smtClean="0">
                <a:latin typeface="Arial" charset="0"/>
              </a:rPr>
              <a:t> server can run 50 runbooks at the same time.  This is the default value for that, but of course you can configure that to a different number of runbooks that it can run currently and that has to be done using the command line aspt.exe with 2 parameters, the </a:t>
            </a:r>
            <a:r>
              <a:rPr lang="en-US" sz="1400" baseline="0" dirty="0" err="1" smtClean="0">
                <a:latin typeface="Arial" charset="0"/>
              </a:rPr>
              <a:t>runbook</a:t>
            </a:r>
            <a:r>
              <a:rPr lang="en-US" sz="1400" baseline="0" dirty="0" smtClean="0">
                <a:latin typeface="Arial" charset="0"/>
              </a:rPr>
              <a:t> server name and the maximum number of runbooks that you would like to define for that </a:t>
            </a:r>
            <a:r>
              <a:rPr lang="en-US" sz="1400" baseline="0" dirty="0" err="1" smtClean="0">
                <a:latin typeface="Arial" charset="0"/>
              </a:rPr>
              <a:t>runbook</a:t>
            </a:r>
            <a:r>
              <a:rPr lang="en-US" sz="1400" baseline="0" dirty="0" smtClean="0">
                <a:latin typeface="Arial" charset="0"/>
              </a:rPr>
              <a:t> server and then, of course, you can set that to a lower or higher number of runbooks per runbooks server. Just consider a couple of things and think about it first before you are going to set that.  </a:t>
            </a:r>
          </a:p>
          <a:p>
            <a:pPr marL="0" marR="0" indent="0" algn="l" defTabSz="931863" rtl="0" eaLnBrk="1" fontAlgn="base" latinLnBrk="0" hangingPunct="1">
              <a:lnSpc>
                <a:spcPct val="90000"/>
              </a:lnSpc>
              <a:spcBef>
                <a:spcPct val="30000"/>
              </a:spcBef>
              <a:spcAft>
                <a:spcPts val="338"/>
              </a:spcAft>
              <a:buClrTx/>
              <a:buSzTx/>
              <a:buFontTx/>
              <a:buNone/>
              <a:tabLst/>
              <a:defRPr/>
            </a:pPr>
            <a:endParaRPr lang="en-US" sz="1400" baseline="0" dirty="0" smtClean="0">
              <a:latin typeface="Arial" charset="0"/>
            </a:endParaRPr>
          </a:p>
          <a:p>
            <a:pPr marL="0" marR="0" indent="0" algn="l" defTabSz="931863" rtl="0" eaLnBrk="1" fontAlgn="base" latinLnBrk="0" hangingPunct="1">
              <a:lnSpc>
                <a:spcPct val="90000"/>
              </a:lnSpc>
              <a:spcBef>
                <a:spcPct val="30000"/>
              </a:spcBef>
              <a:spcAft>
                <a:spcPts val="338"/>
              </a:spcAft>
              <a:buClrTx/>
              <a:buSzTx/>
              <a:buFontTx/>
              <a:buNone/>
              <a:tabLst/>
              <a:defRPr/>
            </a:pPr>
            <a:r>
              <a:rPr lang="en-US" sz="1400" baseline="0" dirty="0" smtClean="0">
                <a:latin typeface="Arial" charset="0"/>
              </a:rPr>
              <a:t>First of all, how often are you going to use that </a:t>
            </a:r>
            <a:r>
              <a:rPr lang="en-US" sz="1400" baseline="0" dirty="0" err="1" smtClean="0">
                <a:latin typeface="Arial" charset="0"/>
              </a:rPr>
              <a:t>runbook</a:t>
            </a:r>
            <a:r>
              <a:rPr lang="en-US" sz="1400" baseline="0" dirty="0" smtClean="0">
                <a:latin typeface="Arial" charset="0"/>
              </a:rPr>
              <a:t>? Is that a very frequent number or is it very infrequent?  How much resources does this </a:t>
            </a:r>
            <a:r>
              <a:rPr lang="en-US" sz="1400" baseline="0" dirty="0" err="1" smtClean="0">
                <a:latin typeface="Arial" charset="0"/>
              </a:rPr>
              <a:t>runbook</a:t>
            </a:r>
            <a:r>
              <a:rPr lang="en-US" sz="1400" baseline="0" dirty="0" smtClean="0">
                <a:latin typeface="Arial" charset="0"/>
              </a:rPr>
              <a:t>  require so if it has a lot of resources in there and if it has really high requirements on that than you probably would like to lower that number from 50 to some lower number.  If it does not have a big requirement on resources and it runs very infrequently you might think about adding more runbooks that can be done concurrently on the </a:t>
            </a:r>
            <a:r>
              <a:rPr lang="en-US" sz="1400" baseline="0" dirty="0" err="1" smtClean="0">
                <a:latin typeface="Arial" charset="0"/>
              </a:rPr>
              <a:t>runbook</a:t>
            </a:r>
            <a:r>
              <a:rPr lang="en-US" sz="1400" baseline="0" dirty="0" smtClean="0">
                <a:latin typeface="Arial" charset="0"/>
              </a:rPr>
              <a:t> server.  And, of course, also think about how many runbooks are there on the </a:t>
            </a:r>
            <a:r>
              <a:rPr lang="en-US" sz="1400" baseline="0" dirty="0" err="1" smtClean="0">
                <a:latin typeface="Arial" charset="0"/>
              </a:rPr>
              <a:t>runbook</a:t>
            </a:r>
            <a:r>
              <a:rPr lang="en-US" sz="1400" baseline="0" dirty="0" smtClean="0">
                <a:latin typeface="Arial" charset="0"/>
              </a:rPr>
              <a:t> server.  Is there just 1 </a:t>
            </a:r>
            <a:r>
              <a:rPr lang="en-US" sz="1400" baseline="0" dirty="0" err="1" smtClean="0">
                <a:latin typeface="Arial" charset="0"/>
              </a:rPr>
              <a:t>runbook</a:t>
            </a:r>
            <a:r>
              <a:rPr lang="en-US" sz="1400" baseline="0" dirty="0" smtClean="0">
                <a:latin typeface="Arial" charset="0"/>
              </a:rPr>
              <a:t>? Or are there 20 different runbooks? And how many steps are involved in each </a:t>
            </a:r>
            <a:r>
              <a:rPr lang="en-US" sz="1400" baseline="0" dirty="0" err="1" smtClean="0">
                <a:latin typeface="Arial" charset="0"/>
              </a:rPr>
              <a:t>runbook</a:t>
            </a:r>
            <a:r>
              <a:rPr lang="en-US" sz="1400" baseline="0" dirty="0" smtClean="0">
                <a:latin typeface="Arial" charset="0"/>
              </a:rPr>
              <a:t>? and those are the things that you have to think about before changing that default from 50 to something else. 	</a:t>
            </a:r>
            <a:endParaRPr lang="en-US" sz="1400" dirty="0" smtClean="0">
              <a:latin typeface="Arial" charset="0"/>
            </a:endParaRPr>
          </a:p>
          <a:p>
            <a:endParaRPr lang="en-US" sz="1400" dirty="0" smtClean="0">
              <a:latin typeface="Arial" charset="0"/>
            </a:endParaRPr>
          </a:p>
          <a:p>
            <a:endParaRPr lang="en-US" sz="1400" dirty="0">
              <a:latin typeface="Arial" charset="0"/>
            </a:endParaRPr>
          </a:p>
        </p:txBody>
      </p:sp>
      <p:sp>
        <p:nvSpPr>
          <p:cNvPr id="17412" name="Slide Number Placeholder 3"/>
          <p:cNvSpPr>
            <a:spLocks noGrp="1"/>
          </p:cNvSpPr>
          <p:nvPr>
            <p:ph type="sldNum" sz="quarter" idx="5"/>
          </p:nvPr>
        </p:nvSpPr>
        <p:spPr/>
        <p:txBody>
          <a:bodyPr/>
          <a:lstStyle/>
          <a:p>
            <a:pPr>
              <a:defRPr/>
            </a:pPr>
            <a:fld id="{17CE4D3E-F0B4-41CD-B591-1F6603C15D71}" type="slidenum">
              <a:rPr lang="en-US" smtClean="0">
                <a:latin typeface="Arial" pitchFamily="34" charset="0"/>
              </a:rPr>
              <a:pPr>
                <a:defRPr/>
              </a:pPr>
              <a:t>5</a:t>
            </a:fld>
            <a:endParaRPr lang="en-US" dirty="0" smtClean="0">
              <a:latin typeface="Arial" pitchFamily="34" charset="0"/>
            </a:endParaRPr>
          </a:p>
        </p:txBody>
      </p:sp>
    </p:spTree>
    <p:extLst>
      <p:ext uri="{BB962C8B-B14F-4D97-AF65-F5344CB8AC3E}">
        <p14:creationId xmlns:p14="http://schemas.microsoft.com/office/powerpoint/2010/main" val="34104798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a:xfrm>
            <a:off x="3094038" y="795338"/>
            <a:ext cx="3902075" cy="2195512"/>
          </a:xfrm>
          <a:ln/>
        </p:spPr>
      </p:sp>
      <p:sp>
        <p:nvSpPr>
          <p:cNvPr id="25603" name="Notes Placeholder 2"/>
          <p:cNvSpPr>
            <a:spLocks noGrp="1"/>
          </p:cNvSpPr>
          <p:nvPr>
            <p:ph type="body" idx="1"/>
          </p:nvPr>
        </p:nvSpPr>
        <p:spPr>
          <a:noFill/>
          <a:ln/>
        </p:spPr>
        <p:txBody>
          <a:bodyPr/>
          <a:lstStyle/>
          <a:p>
            <a:pPr marL="0" marR="0" indent="0" algn="l" defTabSz="931863" rtl="0" eaLnBrk="1" fontAlgn="base" latinLnBrk="0" hangingPunct="1">
              <a:lnSpc>
                <a:spcPct val="90000"/>
              </a:lnSpc>
              <a:spcBef>
                <a:spcPct val="30000"/>
              </a:spcBef>
              <a:spcAft>
                <a:spcPts val="338"/>
              </a:spcAft>
              <a:buClrTx/>
              <a:buSzTx/>
              <a:buFontTx/>
              <a:buNone/>
              <a:tabLst/>
              <a:defRPr/>
            </a:pPr>
            <a:r>
              <a:rPr lang="en-US" sz="1400" dirty="0" smtClean="0">
                <a:latin typeface="Arial" charset="0"/>
              </a:rPr>
              <a:t>Another</a:t>
            </a:r>
            <a:r>
              <a:rPr lang="en-US" sz="1400" baseline="0" dirty="0" smtClean="0">
                <a:latin typeface="Arial" charset="0"/>
              </a:rPr>
              <a:t> important and quite interesting aspect of Orchestrator is the self-monitoring topic.  Orchestrator has functionality that monitors itself for runbooks and for different objects and also for the database and that is done by a service called Orchestrator Runbook Server Monitor which you will find in your list of services on your windows server and if that is not running you will not see any events, of course, and no notification will happen, but as soon as that Orchestrator to </a:t>
            </a:r>
            <a:r>
              <a:rPr lang="en-US" sz="1400" baseline="0" dirty="0" err="1" smtClean="0">
                <a:latin typeface="Arial" charset="0"/>
              </a:rPr>
              <a:t>runbook</a:t>
            </a:r>
            <a:r>
              <a:rPr lang="en-US" sz="1400" baseline="0" dirty="0" smtClean="0">
                <a:latin typeface="Arial" charset="0"/>
              </a:rPr>
              <a:t> server monitor is running it will write events to your event log about runbooks that have started or not started or about a </a:t>
            </a:r>
            <a:r>
              <a:rPr lang="en-US" sz="1400" baseline="0" dirty="0" err="1" smtClean="0">
                <a:latin typeface="Arial" charset="0"/>
              </a:rPr>
              <a:t>runbook</a:t>
            </a:r>
            <a:r>
              <a:rPr lang="en-US" sz="1400" baseline="0" dirty="0" smtClean="0">
                <a:latin typeface="Arial" charset="0"/>
              </a:rPr>
              <a:t> that cannot connect to the </a:t>
            </a:r>
            <a:r>
              <a:rPr lang="en-US" sz="1400" baseline="0" dirty="0" err="1" smtClean="0">
                <a:latin typeface="Arial" charset="0"/>
              </a:rPr>
              <a:t>datastore</a:t>
            </a:r>
            <a:r>
              <a:rPr lang="en-US" sz="1400" baseline="0" dirty="0" smtClean="0">
                <a:latin typeface="Arial" charset="0"/>
              </a:rPr>
              <a:t>, for example, so if there is any connectivity issue with the Orchestrator database this self-monitoring functionality of Orchestrator will help you to identify those problems in the event log.  Of course, if there is any frequent error happening while connecting or writing to the </a:t>
            </a:r>
            <a:r>
              <a:rPr lang="en-US" sz="1400" baseline="0" dirty="0" err="1" smtClean="0">
                <a:latin typeface="Arial" charset="0"/>
              </a:rPr>
              <a:t>datastore</a:t>
            </a:r>
            <a:r>
              <a:rPr lang="en-US" sz="1400" baseline="0" dirty="0" smtClean="0">
                <a:latin typeface="Arial" charset="0"/>
              </a:rPr>
              <a:t> that will also trigger an event.  If a </a:t>
            </a:r>
            <a:r>
              <a:rPr lang="en-US" sz="1400" baseline="0" dirty="0" err="1" smtClean="0">
                <a:latin typeface="Arial" charset="0"/>
              </a:rPr>
              <a:t>runbook</a:t>
            </a:r>
            <a:r>
              <a:rPr lang="en-US" sz="1400" baseline="0" dirty="0" smtClean="0">
                <a:latin typeface="Arial" charset="0"/>
              </a:rPr>
              <a:t> server, for example, has stopped running that is also interesting from an administration perspective.  It will trigger an event there as well and also if the </a:t>
            </a:r>
            <a:r>
              <a:rPr lang="en-US" sz="1400" baseline="0" dirty="0" err="1" smtClean="0">
                <a:latin typeface="Arial" charset="0"/>
              </a:rPr>
              <a:t>runbook</a:t>
            </a:r>
            <a:r>
              <a:rPr lang="en-US" sz="1400" baseline="0" dirty="0" smtClean="0">
                <a:latin typeface="Arial" charset="0"/>
              </a:rPr>
              <a:t> server is reaching the </a:t>
            </a:r>
            <a:r>
              <a:rPr lang="en-US" sz="1400" baseline="0" dirty="0" err="1" smtClean="0">
                <a:latin typeface="Arial" charset="0"/>
              </a:rPr>
              <a:t>runbook</a:t>
            </a:r>
            <a:r>
              <a:rPr lang="en-US" sz="1400" baseline="0" dirty="0" smtClean="0">
                <a:latin typeface="Arial" charset="0"/>
              </a:rPr>
              <a:t> throttling limit, which we discussed the slide before then, again, the Orchestrator </a:t>
            </a:r>
            <a:r>
              <a:rPr lang="en-US" sz="1400" baseline="0" dirty="0" err="1" smtClean="0">
                <a:latin typeface="Arial" charset="0"/>
              </a:rPr>
              <a:t>runbook</a:t>
            </a:r>
            <a:r>
              <a:rPr lang="en-US" sz="1400" baseline="0" dirty="0" smtClean="0">
                <a:latin typeface="Arial" charset="0"/>
              </a:rPr>
              <a:t> service monitor will trigger an event and will write that information to the event log. </a:t>
            </a:r>
            <a:endParaRPr lang="en-US" sz="1400" dirty="0" smtClean="0">
              <a:latin typeface="Arial" charset="0"/>
            </a:endParaRPr>
          </a:p>
        </p:txBody>
      </p:sp>
      <p:sp>
        <p:nvSpPr>
          <p:cNvPr id="17412" name="Slide Number Placeholder 3"/>
          <p:cNvSpPr>
            <a:spLocks noGrp="1"/>
          </p:cNvSpPr>
          <p:nvPr>
            <p:ph type="sldNum" sz="quarter" idx="5"/>
          </p:nvPr>
        </p:nvSpPr>
        <p:spPr/>
        <p:txBody>
          <a:bodyPr/>
          <a:lstStyle/>
          <a:p>
            <a:pPr>
              <a:defRPr/>
            </a:pPr>
            <a:fld id="{17CE4D3E-F0B4-41CD-B591-1F6603C15D71}" type="slidenum">
              <a:rPr lang="en-US" smtClean="0">
                <a:latin typeface="Arial" pitchFamily="34" charset="0"/>
              </a:rPr>
              <a:pPr>
                <a:defRPr/>
              </a:pPr>
              <a:t>6</a:t>
            </a:fld>
            <a:endParaRPr lang="en-US" dirty="0" smtClean="0">
              <a:latin typeface="Arial" pitchFamily="34" charset="0"/>
            </a:endParaRPr>
          </a:p>
        </p:txBody>
      </p:sp>
    </p:spTree>
    <p:extLst>
      <p:ext uri="{BB962C8B-B14F-4D97-AF65-F5344CB8AC3E}">
        <p14:creationId xmlns:p14="http://schemas.microsoft.com/office/powerpoint/2010/main" val="9158770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a:xfrm>
            <a:off x="3094038" y="795338"/>
            <a:ext cx="3902075" cy="2195512"/>
          </a:xfrm>
          <a:ln/>
        </p:spPr>
      </p:sp>
      <p:sp>
        <p:nvSpPr>
          <p:cNvPr id="25603" name="Notes Placeholder 2"/>
          <p:cNvSpPr>
            <a:spLocks noGrp="1"/>
          </p:cNvSpPr>
          <p:nvPr>
            <p:ph type="body" idx="1"/>
          </p:nvPr>
        </p:nvSpPr>
        <p:spPr>
          <a:noFill/>
          <a:ln/>
        </p:spPr>
        <p:txBody>
          <a:bodyPr/>
          <a:lstStyle/>
          <a:p>
            <a:pPr marL="0" marR="0" indent="0" algn="l" defTabSz="931863" rtl="0" eaLnBrk="1" fontAlgn="base" latinLnBrk="0" hangingPunct="1">
              <a:lnSpc>
                <a:spcPct val="90000"/>
              </a:lnSpc>
              <a:spcBef>
                <a:spcPct val="30000"/>
              </a:spcBef>
              <a:spcAft>
                <a:spcPts val="338"/>
              </a:spcAft>
              <a:buClrTx/>
              <a:buSzTx/>
              <a:buFontTx/>
              <a:buNone/>
              <a:tabLst/>
              <a:defRPr/>
            </a:pPr>
            <a:r>
              <a:rPr lang="en-US" sz="1400" dirty="0" smtClean="0">
                <a:latin typeface="Arial" charset="0"/>
              </a:rPr>
              <a:t>When it comes to the Folder Structure of Orchestrator if you look on the default directory structure</a:t>
            </a:r>
            <a:r>
              <a:rPr lang="en-US" sz="1400" baseline="0" dirty="0" smtClean="0">
                <a:latin typeface="Arial" charset="0"/>
              </a:rPr>
              <a:t> on the right you will see a couple of different folders within the Orchestrator folder which has a management server folder, orchestration console folder, </a:t>
            </a:r>
            <a:r>
              <a:rPr lang="en-US" sz="1400" baseline="0" dirty="0" err="1" smtClean="0">
                <a:latin typeface="Arial" charset="0"/>
              </a:rPr>
              <a:t>runbook</a:t>
            </a:r>
            <a:r>
              <a:rPr lang="en-US" sz="1400" baseline="0" dirty="0" smtClean="0">
                <a:latin typeface="Arial" charset="0"/>
              </a:rPr>
              <a:t> designer folder, </a:t>
            </a:r>
            <a:r>
              <a:rPr lang="en-US" sz="1400" baseline="0" dirty="0" err="1" smtClean="0">
                <a:latin typeface="Arial" charset="0"/>
              </a:rPr>
              <a:t>runbook</a:t>
            </a:r>
            <a:r>
              <a:rPr lang="en-US" sz="1400" baseline="0" dirty="0" smtClean="0">
                <a:latin typeface="Arial" charset="0"/>
              </a:rPr>
              <a:t> server folder and web service folder with all the binaries and </a:t>
            </a:r>
            <a:r>
              <a:rPr lang="en-US" sz="1400" baseline="0" dirty="0" err="1" smtClean="0">
                <a:latin typeface="Arial" charset="0"/>
              </a:rPr>
              <a:t>executables</a:t>
            </a:r>
            <a:r>
              <a:rPr lang="en-US" sz="1400" baseline="0" dirty="0" smtClean="0">
                <a:latin typeface="Arial" charset="0"/>
              </a:rPr>
              <a:t> there as well.  This is all about the folder structure of Orchestrator. </a:t>
            </a:r>
            <a:endParaRPr lang="en-US" sz="1400" dirty="0" smtClean="0">
              <a:latin typeface="Arial" charset="0"/>
            </a:endParaRPr>
          </a:p>
        </p:txBody>
      </p:sp>
      <p:sp>
        <p:nvSpPr>
          <p:cNvPr id="17412" name="Slide Number Placeholder 3"/>
          <p:cNvSpPr>
            <a:spLocks noGrp="1"/>
          </p:cNvSpPr>
          <p:nvPr>
            <p:ph type="sldNum" sz="quarter" idx="5"/>
          </p:nvPr>
        </p:nvSpPr>
        <p:spPr/>
        <p:txBody>
          <a:bodyPr/>
          <a:lstStyle/>
          <a:p>
            <a:pPr>
              <a:defRPr/>
            </a:pPr>
            <a:fld id="{17CE4D3E-F0B4-41CD-B591-1F6603C15D71}" type="slidenum">
              <a:rPr lang="en-US" smtClean="0">
                <a:latin typeface="Arial" pitchFamily="34" charset="0"/>
              </a:rPr>
              <a:pPr>
                <a:defRPr/>
              </a:pPr>
              <a:t>7</a:t>
            </a:fld>
            <a:endParaRPr lang="en-US" dirty="0" smtClean="0">
              <a:latin typeface="Arial" pitchFamily="34" charset="0"/>
            </a:endParaRPr>
          </a:p>
        </p:txBody>
      </p:sp>
    </p:spTree>
    <p:extLst>
      <p:ext uri="{BB962C8B-B14F-4D97-AF65-F5344CB8AC3E}">
        <p14:creationId xmlns:p14="http://schemas.microsoft.com/office/powerpoint/2010/main" val="15381141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a:xfrm>
            <a:off x="3094038" y="795338"/>
            <a:ext cx="3902075" cy="2195512"/>
          </a:xfrm>
          <a:ln/>
        </p:spPr>
      </p:sp>
      <p:sp>
        <p:nvSpPr>
          <p:cNvPr id="25603" name="Notes Placeholder 2"/>
          <p:cNvSpPr>
            <a:spLocks noGrp="1"/>
          </p:cNvSpPr>
          <p:nvPr>
            <p:ph type="body" idx="1"/>
          </p:nvPr>
        </p:nvSpPr>
        <p:spPr>
          <a:noFill/>
          <a:ln/>
        </p:spPr>
        <p:txBody>
          <a:bodyPr/>
          <a:lstStyle/>
          <a:p>
            <a:r>
              <a:rPr lang="en-US" sz="1400" baseline="0" dirty="0" smtClean="0">
                <a:latin typeface="Arial" charset="0"/>
              </a:rPr>
              <a:t>When it comes to the registry structure you will find a registry that depends on the architecture of the operating system, of course so either a 32 or a 64-bit.  The keys are in a different location, of course, but they are in the local machine key under software and then depending on the architecture of the operating system you will find them in different folders there.  For each element or component of Orchestrator you will find a different registry key.  For </a:t>
            </a:r>
            <a:r>
              <a:rPr lang="en-US" sz="1400" baseline="0" dirty="0" err="1" smtClean="0">
                <a:latin typeface="Arial" charset="0"/>
              </a:rPr>
              <a:t>runbook</a:t>
            </a:r>
            <a:r>
              <a:rPr lang="en-US" sz="1400" baseline="0" dirty="0" smtClean="0">
                <a:latin typeface="Arial" charset="0"/>
              </a:rPr>
              <a:t> server you have the settings for all the </a:t>
            </a:r>
            <a:r>
              <a:rPr lang="en-US" sz="1400" baseline="0" dirty="0" err="1" smtClean="0">
                <a:latin typeface="Arial" charset="0"/>
              </a:rPr>
              <a:t>runbook</a:t>
            </a:r>
            <a:r>
              <a:rPr lang="en-US" sz="1400" baseline="0" dirty="0" smtClean="0">
                <a:latin typeface="Arial" charset="0"/>
              </a:rPr>
              <a:t> server role.  For the designer you will find them under the </a:t>
            </a:r>
            <a:r>
              <a:rPr lang="en-US" sz="1400" baseline="0" dirty="0" err="1" smtClean="0">
                <a:latin typeface="Arial" charset="0"/>
              </a:rPr>
              <a:t>runbook</a:t>
            </a:r>
            <a:r>
              <a:rPr lang="en-US" sz="1400" baseline="0" dirty="0" smtClean="0">
                <a:latin typeface="Arial" charset="0"/>
              </a:rPr>
              <a:t> designer folder.  Then, for the integration packs that will contain a list of all installed and registered integration packs and also for Orchestrator console and management server you have all the settings there for those components of Orchestrator as well.   The last one is the </a:t>
            </a:r>
            <a:r>
              <a:rPr lang="en-US" sz="1400" baseline="0" dirty="0" err="1" smtClean="0">
                <a:latin typeface="Arial" charset="0"/>
              </a:rPr>
              <a:t>TraceLogger</a:t>
            </a:r>
            <a:r>
              <a:rPr lang="en-US" sz="1400" baseline="0" dirty="0" smtClean="0">
                <a:latin typeface="Arial" charset="0"/>
              </a:rPr>
              <a:t> and I will talk about that a little bit later where you will find role-specific </a:t>
            </a:r>
            <a:r>
              <a:rPr lang="en-US" sz="1400" baseline="0" dirty="0" err="1" smtClean="0">
                <a:latin typeface="Arial" charset="0"/>
              </a:rPr>
              <a:t>subkeys</a:t>
            </a:r>
            <a:r>
              <a:rPr lang="en-US" sz="1400" baseline="0" dirty="0" smtClean="0">
                <a:latin typeface="Arial" charset="0"/>
              </a:rPr>
              <a:t> for the different components and where you are able to configure </a:t>
            </a:r>
            <a:r>
              <a:rPr lang="en-US" sz="1400" baseline="0" dirty="0" err="1" smtClean="0">
                <a:latin typeface="Arial" charset="0"/>
              </a:rPr>
              <a:t>tracelogging</a:t>
            </a:r>
            <a:r>
              <a:rPr lang="en-US" sz="1400" baseline="0" dirty="0" smtClean="0">
                <a:latin typeface="Arial" charset="0"/>
              </a:rPr>
              <a:t> and also enable and disable </a:t>
            </a:r>
            <a:r>
              <a:rPr lang="en-US" sz="1400" baseline="0" dirty="0" err="1" smtClean="0">
                <a:latin typeface="Arial" charset="0"/>
              </a:rPr>
              <a:t>tracelogging</a:t>
            </a:r>
            <a:r>
              <a:rPr lang="en-US" sz="1400" baseline="0" dirty="0" smtClean="0">
                <a:latin typeface="Arial" charset="0"/>
              </a:rPr>
              <a:t> as well.  This will be covered in a second as well as when we talk about logging perspective about Orchestrator. </a:t>
            </a:r>
            <a:endParaRPr lang="en-US" sz="1400" dirty="0">
              <a:latin typeface="Arial" charset="0"/>
            </a:endParaRPr>
          </a:p>
        </p:txBody>
      </p:sp>
      <p:sp>
        <p:nvSpPr>
          <p:cNvPr id="17412" name="Slide Number Placeholder 3"/>
          <p:cNvSpPr>
            <a:spLocks noGrp="1"/>
          </p:cNvSpPr>
          <p:nvPr>
            <p:ph type="sldNum" sz="quarter" idx="5"/>
          </p:nvPr>
        </p:nvSpPr>
        <p:spPr/>
        <p:txBody>
          <a:bodyPr/>
          <a:lstStyle/>
          <a:p>
            <a:pPr>
              <a:defRPr/>
            </a:pPr>
            <a:fld id="{17CE4D3E-F0B4-41CD-B591-1F6603C15D71}" type="slidenum">
              <a:rPr lang="en-US" smtClean="0">
                <a:latin typeface="Arial" pitchFamily="34" charset="0"/>
              </a:rPr>
              <a:pPr>
                <a:defRPr/>
              </a:pPr>
              <a:t>8</a:t>
            </a:fld>
            <a:endParaRPr lang="en-US" dirty="0" smtClean="0">
              <a:latin typeface="Arial" pitchFamily="34" charset="0"/>
            </a:endParaRPr>
          </a:p>
        </p:txBody>
      </p:sp>
    </p:spTree>
    <p:extLst>
      <p:ext uri="{BB962C8B-B14F-4D97-AF65-F5344CB8AC3E}">
        <p14:creationId xmlns:p14="http://schemas.microsoft.com/office/powerpoint/2010/main" val="5045392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a:xfrm>
            <a:off x="3094038" y="795338"/>
            <a:ext cx="3902075" cy="2195512"/>
          </a:xfrm>
          <a:ln/>
        </p:spPr>
      </p:sp>
      <p:sp>
        <p:nvSpPr>
          <p:cNvPr id="25603" name="Notes Placeholder 2"/>
          <p:cNvSpPr>
            <a:spLocks noGrp="1"/>
          </p:cNvSpPr>
          <p:nvPr>
            <p:ph type="body" idx="1"/>
          </p:nvPr>
        </p:nvSpPr>
        <p:spPr>
          <a:noFill/>
          <a:ln/>
        </p:spPr>
        <p:txBody>
          <a:bodyPr/>
          <a:lstStyle/>
          <a:p>
            <a:r>
              <a:rPr lang="en-US" sz="1400" dirty="0" smtClean="0">
                <a:latin typeface="Arial" charset="0"/>
              </a:rPr>
              <a:t>Another feature is Audit Trail and this is really giving you the option to</a:t>
            </a:r>
            <a:r>
              <a:rPr lang="en-US" sz="1400" baseline="0" dirty="0" smtClean="0">
                <a:latin typeface="Arial" charset="0"/>
              </a:rPr>
              <a:t> report on changes in the configuration and to have that information available for audits and actually it is a collection of tax log files that are stored in your file system and it contains information about any interaction of a </a:t>
            </a:r>
            <a:r>
              <a:rPr lang="en-US" sz="1400" baseline="0" dirty="0" err="1" smtClean="0">
                <a:latin typeface="Arial" charset="0"/>
              </a:rPr>
              <a:t>runbook</a:t>
            </a:r>
            <a:r>
              <a:rPr lang="en-US" sz="1400" baseline="0" dirty="0" smtClean="0">
                <a:latin typeface="Arial" charset="0"/>
              </a:rPr>
              <a:t> with an external tool or system so whenever there is a change of configuration or a changed compliance of processes, for example, this will be stored in that tax log file, but it is very important to note that depending on how many runbooks you have and how often they are invoked and how many activities are in those runbooks that the audit trail function can really consume a large amount of disc space so be aware of that and do not activate that just to see what happens.  It is only if you really to have and use that feature and you know what to do. That is the reason it is not activated by default. </a:t>
            </a:r>
          </a:p>
          <a:p>
            <a:endParaRPr lang="en-US" sz="1400" baseline="0" dirty="0" smtClean="0">
              <a:latin typeface="Arial" charset="0"/>
            </a:endParaRPr>
          </a:p>
          <a:p>
            <a:r>
              <a:rPr lang="en-US" sz="1400" baseline="0" dirty="0" smtClean="0">
                <a:latin typeface="Arial" charset="0"/>
              </a:rPr>
              <a:t>Really, it records a lot of good information.  You will find information about who and what started the runbooks, for example, at which time and which date the </a:t>
            </a:r>
            <a:r>
              <a:rPr lang="en-US" sz="1400" baseline="0" dirty="0" err="1" smtClean="0">
                <a:latin typeface="Arial" charset="0"/>
              </a:rPr>
              <a:t>runbook</a:t>
            </a:r>
            <a:r>
              <a:rPr lang="en-US" sz="1400" baseline="0" dirty="0" smtClean="0">
                <a:latin typeface="Arial" charset="0"/>
              </a:rPr>
              <a:t> was started, which is the computer that the </a:t>
            </a:r>
            <a:r>
              <a:rPr lang="en-US" sz="1400" baseline="0" dirty="0" err="1" smtClean="0">
                <a:latin typeface="Arial" charset="0"/>
              </a:rPr>
              <a:t>runbook</a:t>
            </a:r>
            <a:r>
              <a:rPr lang="en-US" sz="1400" baseline="0" dirty="0" smtClean="0">
                <a:latin typeface="Arial" charset="0"/>
              </a:rPr>
              <a:t> ran on, what is the configuration data of each activity and each object in a given </a:t>
            </a:r>
            <a:r>
              <a:rPr lang="en-US" sz="1400" baseline="0" dirty="0" err="1" smtClean="0">
                <a:latin typeface="Arial" charset="0"/>
              </a:rPr>
              <a:t>runbook</a:t>
            </a:r>
            <a:r>
              <a:rPr lang="en-US" sz="1400" baseline="0" dirty="0" smtClean="0">
                <a:latin typeface="Arial" charset="0"/>
              </a:rPr>
              <a:t>.  You will find all this information in the Microsoft Systems Center 2012 folder below Orchestrator you will find the log files there and have all that information.  To activate that actually there is in the management server folder on your file system you will find a command line tool that is called ATLC and with that you are able, with a /enable and /disable, you are able to activate that audit trail  or deactivate it again.</a:t>
            </a:r>
            <a:endParaRPr lang="en-US" sz="1400" dirty="0" smtClean="0">
              <a:latin typeface="Arial" charset="0"/>
            </a:endParaRPr>
          </a:p>
          <a:p>
            <a:endParaRPr lang="en-US" sz="1400" dirty="0">
              <a:latin typeface="Arial" charset="0"/>
            </a:endParaRPr>
          </a:p>
        </p:txBody>
      </p:sp>
      <p:sp>
        <p:nvSpPr>
          <p:cNvPr id="17412" name="Slide Number Placeholder 3"/>
          <p:cNvSpPr>
            <a:spLocks noGrp="1"/>
          </p:cNvSpPr>
          <p:nvPr>
            <p:ph type="sldNum" sz="quarter" idx="5"/>
          </p:nvPr>
        </p:nvSpPr>
        <p:spPr/>
        <p:txBody>
          <a:bodyPr/>
          <a:lstStyle/>
          <a:p>
            <a:pPr>
              <a:defRPr/>
            </a:pPr>
            <a:fld id="{17CE4D3E-F0B4-41CD-B591-1F6603C15D71}" type="slidenum">
              <a:rPr lang="en-US" smtClean="0">
                <a:latin typeface="Arial" pitchFamily="34" charset="0"/>
              </a:rPr>
              <a:pPr>
                <a:defRPr/>
              </a:pPr>
              <a:t>9</a:t>
            </a:fld>
            <a:endParaRPr lang="en-US" dirty="0" smtClean="0">
              <a:latin typeface="Arial" pitchFamily="34" charset="0"/>
            </a:endParaRPr>
          </a:p>
        </p:txBody>
      </p:sp>
    </p:spTree>
    <p:extLst>
      <p:ext uri="{BB962C8B-B14F-4D97-AF65-F5344CB8AC3E}">
        <p14:creationId xmlns:p14="http://schemas.microsoft.com/office/powerpoint/2010/main" val="149759817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5.xml"/></Relationships>
</file>

<file path=ppt/slideLayouts/_rels/slideLayout1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6.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7.xml"/></Relationships>
</file>

<file path=ppt/slideLayouts/_rels/slideLayout2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8.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9.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3.xml"/></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spTree>
      <p:nvGrpSpPr>
        <p:cNvPr id="1" name=""/>
        <p:cNvGrpSpPr/>
        <p:nvPr/>
      </p:nvGrpSpPr>
      <p:grpSpPr>
        <a:xfrm>
          <a:off x="0" y="0"/>
          <a:ext cx="0" cy="0"/>
          <a:chOff x="0" y="0"/>
          <a:chExt cx="0" cy="0"/>
        </a:xfrm>
      </p:grpSpPr>
      <p:pic>
        <p:nvPicPr>
          <p:cNvPr id="4" name="Picture 4"/>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invGray">
          <a:xfrm>
            <a:off x="458788" y="481013"/>
            <a:ext cx="1736725"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 Placeholder 4"/>
          <p:cNvSpPr>
            <a:spLocks noGrp="1"/>
          </p:cNvSpPr>
          <p:nvPr>
            <p:ph type="body" sz="quarter" idx="12"/>
          </p:nvPr>
        </p:nvSpPr>
        <p:spPr>
          <a:xfrm>
            <a:off x="276540" y="3954457"/>
            <a:ext cx="6399213" cy="1830388"/>
          </a:xfrm>
          <a:noFill/>
        </p:spPr>
        <p:txBody>
          <a:bodyPr tIns="109728" bIns="109728">
            <a:no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smtClean="0"/>
              <a:t>Click to edit Master text styles</a:t>
            </a:r>
          </a:p>
        </p:txBody>
      </p:sp>
      <p:sp>
        <p:nvSpPr>
          <p:cNvPr id="9" name="Title 1"/>
          <p:cNvSpPr>
            <a:spLocks noGrp="1"/>
          </p:cNvSpPr>
          <p:nvPr>
            <p:ph type="title"/>
          </p:nvPr>
        </p:nvSpPr>
        <p:spPr>
          <a:xfrm>
            <a:off x="274703" y="2117165"/>
            <a:ext cx="10058336" cy="1837298"/>
          </a:xfrm>
          <a:noFill/>
        </p:spPr>
        <p:txBody>
          <a:bodyPr anchorCtr="0"/>
          <a:lstStyle>
            <a:lvl1pPr>
              <a:defRPr sz="6000" spc="-100" baseline="0">
                <a:gradFill>
                  <a:gsLst>
                    <a:gs pos="3333">
                      <a:schemeClr val="tx2"/>
                    </a:gs>
                    <a:gs pos="39000">
                      <a:schemeClr val="tx2"/>
                    </a:gs>
                  </a:gsLst>
                  <a:lin ang="5400000" scaled="0"/>
                </a:gradFill>
              </a:defRPr>
            </a:lvl1pPr>
          </a:lstStyle>
          <a:p>
            <a:r>
              <a:rPr lang="en-US" smtClean="0"/>
              <a:t>Click to edit Master title style</a:t>
            </a:r>
            <a:endParaRPr lang="en-US" dirty="0"/>
          </a:p>
        </p:txBody>
      </p:sp>
    </p:spTree>
    <p:extLst>
      <p:ext uri="{BB962C8B-B14F-4D97-AF65-F5344CB8AC3E}">
        <p14:creationId xmlns:p14="http://schemas.microsoft.com/office/powerpoint/2010/main" val="883147438"/>
      </p:ext>
    </p:extLst>
  </p:cSld>
  <p:clrMapOvr>
    <a:masterClrMapping/>
  </p:clrMapOvr>
  <p:transition spd="slow"/>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337501407"/>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7497"/>
          </a:xfrm>
        </p:spPr>
        <p:txBody>
          <a:bodyPr/>
          <a:lstStyle>
            <a:lvl1pPr>
              <a:defRPr>
                <a:solidFill>
                  <a:srgbClr val="582881"/>
                </a:solidFill>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911245520"/>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2468368"/>
          </a:xfrm>
        </p:spPr>
        <p:txBody>
          <a:bodyPr/>
          <a:lstStyle>
            <a:lvl1pPr marL="0" indent="0">
              <a:spcBef>
                <a:spcPts val="1224"/>
              </a:spcBef>
              <a:buClr>
                <a:schemeClr val="tx1"/>
              </a:buClr>
              <a:buFont typeface="Wingdings" pitchFamily="2" charset="2"/>
              <a:buNone/>
              <a:defRPr sz="3600">
                <a:solidFill>
                  <a:srgbClr val="582881"/>
                </a:soli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a:lstStyle>
            <a:lvl1pPr marL="0" indent="0">
              <a:spcBef>
                <a:spcPts val="1224"/>
              </a:spcBef>
              <a:buClr>
                <a:schemeClr val="tx1"/>
              </a:buClr>
              <a:buFont typeface="Wingdings" pitchFamily="2" charset="2"/>
              <a:buNone/>
              <a:defRPr sz="3600">
                <a:solidFill>
                  <a:srgbClr val="582881"/>
                </a:soli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178822676"/>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2468368"/>
          </a:xfrm>
        </p:spPr>
        <p:txBody>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446071321"/>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2536079"/>
          </a:xfrm>
        </p:spPr>
        <p:txBody>
          <a:bodyPr/>
          <a:lstStyle>
            <a:lvl1pPr marL="287338" indent="-287338">
              <a:spcBef>
                <a:spcPts val="1224"/>
              </a:spcBef>
              <a:buClr>
                <a:schemeClr val="tx1"/>
              </a:buClr>
              <a:buFont typeface="Arial" pitchFamily="34" charset="0"/>
              <a:buChar char="•"/>
              <a:defRPr sz="36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p:nvPr>
        </p:nvSpPr>
        <p:spPr>
          <a:xfrm>
            <a:off x="6675439" y="1212849"/>
            <a:ext cx="5486399" cy="2536079"/>
          </a:xfrm>
        </p:spPr>
        <p:txBody>
          <a:bodyPr/>
          <a:lstStyle>
            <a:lvl1pPr marL="287338" indent="-287338">
              <a:spcBef>
                <a:spcPts val="1224"/>
              </a:spcBef>
              <a:buClr>
                <a:schemeClr val="tx1"/>
              </a:buClr>
              <a:buFont typeface="Arial" pitchFamily="34" charset="0"/>
              <a:buChar char="•"/>
              <a:defRPr sz="36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835373947"/>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2536079"/>
          </a:xfrm>
        </p:spPr>
        <p:txBody>
          <a:bodyPr/>
          <a:lstStyle>
            <a:lvl1pPr marL="287338" indent="-287338">
              <a:spcBef>
                <a:spcPts val="1224"/>
              </a:spcBef>
              <a:buClr>
                <a:schemeClr val="tx2"/>
              </a:buClr>
              <a:buFont typeface="Arial" pitchFamily="34" charset="0"/>
              <a:buChar char="•"/>
              <a:defRPr sz="3600">
                <a:solidFill>
                  <a:srgbClr val="582881"/>
                </a:soli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p:nvPr>
        </p:nvSpPr>
        <p:spPr>
          <a:xfrm>
            <a:off x="6675439" y="1212849"/>
            <a:ext cx="5486399" cy="2536079"/>
          </a:xfrm>
        </p:spPr>
        <p:txBody>
          <a:bodyPr/>
          <a:lstStyle>
            <a:lvl1pPr marL="287338" indent="-287338">
              <a:spcBef>
                <a:spcPts val="1224"/>
              </a:spcBef>
              <a:buClr>
                <a:schemeClr val="tx2"/>
              </a:buClr>
              <a:buFont typeface="Arial" pitchFamily="34" charset="0"/>
              <a:buChar char="•"/>
              <a:defRPr sz="3600">
                <a:solidFill>
                  <a:srgbClr val="582881"/>
                </a:soli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859864233"/>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141282339"/>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6380228"/>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rgbClr val="58288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4693717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_Section Title Accent Color 1">
    <p:bg>
      <p:bgPr>
        <a:solidFill>
          <a:srgbClr val="80BF3B"/>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1554767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3">
    <p:spTree>
      <p:nvGrpSpPr>
        <p:cNvPr id="1" name=""/>
        <p:cNvGrpSpPr/>
        <p:nvPr/>
      </p:nvGrpSpPr>
      <p:grpSpPr>
        <a:xfrm>
          <a:off x="0" y="0"/>
          <a:ext cx="0" cy="0"/>
          <a:chOff x="0" y="0"/>
          <a:chExt cx="0" cy="0"/>
        </a:xfrm>
      </p:grpSpPr>
      <p:sp>
        <p:nvSpPr>
          <p:cNvPr id="4" name="Rectangle 3"/>
          <p:cNvSpPr/>
          <p:nvPr userDrawn="1"/>
        </p:nvSpPr>
        <p:spPr bwMode="auto">
          <a:xfrm>
            <a:off x="182563" y="1576388"/>
            <a:ext cx="9144000" cy="3657600"/>
          </a:xfrm>
          <a:prstGeom prst="rect">
            <a:avLst/>
          </a:prstGeom>
          <a:solidFill>
            <a:srgbClr val="58288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182880" tIns="146304" rIns="182880" bIns="146304"/>
          <a:lstStyle/>
          <a:p>
            <a:pPr algn="ctr" defTabSz="932472">
              <a:lnSpc>
                <a:spcPct val="90000"/>
              </a:lnSpc>
              <a:defRPr/>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invGray">
          <a:xfrm>
            <a:off x="458788" y="481013"/>
            <a:ext cx="1736725"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274702" y="2123084"/>
            <a:ext cx="9143936" cy="1831379"/>
          </a:xfrm>
          <a:noFill/>
        </p:spPr>
        <p:txBody>
          <a:bodyPr anchorCtr="0"/>
          <a:lstStyle>
            <a:lvl1pPr>
              <a:defRPr sz="6000" spc="-100" baseline="0">
                <a:gradFill>
                  <a:gsLst>
                    <a:gs pos="5833">
                      <a:srgbClr val="FFFFFF"/>
                    </a:gs>
                    <a:gs pos="18000">
                      <a:srgbClr val="FFFFFF"/>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2"/>
          </p:nvPr>
        </p:nvSpPr>
        <p:spPr>
          <a:xfrm>
            <a:off x="282230" y="3771579"/>
            <a:ext cx="9143936" cy="1828801"/>
          </a:xfrm>
          <a:noFill/>
        </p:spPr>
        <p:txBody>
          <a:bodyPr tIns="109728" bIns="109728">
            <a:noAutofit/>
          </a:bodyPr>
          <a:lstStyle>
            <a:lvl1pPr marL="0" indent="0">
              <a:spcBef>
                <a:spcPts val="0"/>
              </a:spcBef>
              <a:buNone/>
              <a:defRPr sz="3600" spc="0" baseline="0">
                <a:gradFill>
                  <a:gsLst>
                    <a:gs pos="0">
                      <a:srgbClr val="FFFFFF"/>
                    </a:gs>
                    <a:gs pos="100000">
                      <a:srgbClr val="FFFFFF"/>
                    </a:gs>
                  </a:gsLst>
                  <a:lin ang="5400000" scaled="0"/>
                </a:gradFill>
                <a:latin typeface="+mj-lt"/>
              </a:defRPr>
            </a:lvl1pPr>
          </a:lstStyle>
          <a:p>
            <a:pPr lvl="0"/>
            <a:r>
              <a:rPr lang="en-US" smtClean="0"/>
              <a:t>Click to edit Master text styles</a:t>
            </a:r>
          </a:p>
        </p:txBody>
      </p:sp>
    </p:spTree>
    <p:extLst>
      <p:ext uri="{BB962C8B-B14F-4D97-AF65-F5344CB8AC3E}">
        <p14:creationId xmlns:p14="http://schemas.microsoft.com/office/powerpoint/2010/main" val="1934150940"/>
      </p:ext>
    </p:extLst>
  </p:cSld>
  <p:clrMapOvr>
    <a:masterClrMapping/>
  </p:clrMapOvr>
  <p:transition spd="slow"/>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Section Title Accent Color 2">
    <p:bg>
      <p:bgPr>
        <a:solidFill>
          <a:srgbClr val="169FEB"/>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5620965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Section Title Accent Color 3">
    <p:bg>
      <p:bgPr>
        <a:solidFill>
          <a:srgbClr val="F38428"/>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1339172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4" name="Rectangle 3"/>
          <p:cNvSpPr/>
          <p:nvPr userDrawn="1"/>
        </p:nvSpPr>
        <p:spPr bwMode="hidden">
          <a:xfrm>
            <a:off x="0" y="1212850"/>
            <a:ext cx="12436475" cy="5781675"/>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46639" tIns="46639" rIns="46639" bIns="46639" anchor="ctr"/>
          <a:lstStyle/>
          <a:p>
            <a:pPr algn="ctr" defTabSz="932472">
              <a:defRPr/>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p:nvPr>
        </p:nvSpPr>
        <p:spPr/>
        <p:txBody>
          <a:bodyPr/>
          <a:lstStyle>
            <a:lvl1pPr>
              <a:defRPr baseline="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Segoe UI" pitchFamily="34" charset="0"/>
                <a:cs typeface="Segoe UI" pitchFamily="34" charset="0"/>
              </a:defRPr>
            </a:lvl1pPr>
            <a:lvl2pPr marL="346553" indent="0">
              <a:buNone/>
              <a:defRPr>
                <a:gradFill>
                  <a:gsLst>
                    <a:gs pos="1250">
                      <a:srgbClr val="000000"/>
                    </a:gs>
                    <a:gs pos="100000">
                      <a:srgbClr val="000000"/>
                    </a:gs>
                  </a:gsLst>
                  <a:lin ang="5400000" scaled="0"/>
                </a:gradFill>
                <a:latin typeface="Segoe UI" pitchFamily="34" charset="0"/>
                <a:cs typeface="Segoe UI" pitchFamily="34" charset="0"/>
              </a:defRPr>
            </a:lvl2pPr>
            <a:lvl3pPr marL="584607" indent="0">
              <a:buNone/>
              <a:defRPr>
                <a:gradFill>
                  <a:gsLst>
                    <a:gs pos="1250">
                      <a:srgbClr val="000000"/>
                    </a:gs>
                    <a:gs pos="100000">
                      <a:srgbClr val="000000"/>
                    </a:gs>
                  </a:gsLst>
                  <a:lin ang="5400000" scaled="0"/>
                </a:gradFill>
                <a:latin typeface="Segoe UI" pitchFamily="34" charset="0"/>
                <a:cs typeface="Segoe UI" pitchFamily="34" charset="0"/>
              </a:defRPr>
            </a:lvl3pPr>
            <a:lvl4pPr marL="814563" indent="0">
              <a:buNone/>
              <a:defRPr>
                <a:gradFill>
                  <a:gsLst>
                    <a:gs pos="1250">
                      <a:srgbClr val="000000"/>
                    </a:gs>
                    <a:gs pos="100000">
                      <a:srgbClr val="000000"/>
                    </a:gs>
                  </a:gsLst>
                  <a:lin ang="5400000" scaled="0"/>
                </a:gradFill>
                <a:latin typeface="Segoe UI" pitchFamily="34" charset="0"/>
                <a:cs typeface="Segoe UI" pitchFamily="34" charset="0"/>
              </a:defRPr>
            </a:lvl4pPr>
            <a:lvl5pPr marL="1050997" indent="0">
              <a:buNone/>
              <a:defRPr>
                <a:gradFill>
                  <a:gsLst>
                    <a:gs pos="1250">
                      <a:srgbClr val="000000"/>
                    </a:gs>
                    <a:gs pos="100000">
                      <a:srgbClr val="000000"/>
                    </a:gs>
                  </a:gsLst>
                  <a:lin ang="5400000" scaled="0"/>
                </a:gradFill>
                <a:latin typeface="Segoe UI" pitchFamily="34" charset="0"/>
                <a:cs typeface="Segoe UI"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84577887"/>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363076"/>
            <a:ext cx="12436476" cy="631450"/>
          </a:xfrm>
          <a:prstGeom prst="rect">
            <a:avLst/>
          </a:prstGeom>
          <a:solidFill>
            <a:srgbClr val="FFFF99"/>
          </a:solidFill>
        </p:spPr>
        <p:txBody>
          <a:bodyPr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smtClean="0"/>
              <a:t>Click to edit Master text styles</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153953000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obj">
  <p:cSld name="Title with content alternativ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518187" y="1165754"/>
            <a:ext cx="11400102" cy="2280624"/>
          </a:xfrm>
        </p:spPr>
        <p:txBody>
          <a:bodyPr/>
          <a:lstStyle>
            <a:lvl1pPr>
              <a:lnSpc>
                <a:spcPct val="100000"/>
              </a:lnSpc>
              <a:defRPr/>
            </a:lvl1pPr>
            <a:lvl2pPr>
              <a:lnSpc>
                <a:spcPct val="100000"/>
              </a:lnSpc>
              <a:spcBef>
                <a:spcPts val="0"/>
              </a:spcBef>
              <a:spcAft>
                <a:spcPts val="612"/>
              </a:spcAft>
              <a:defRPr/>
            </a:lvl2pPr>
            <a:lvl3pPr>
              <a:lnSpc>
                <a:spcPct val="100000"/>
              </a:lnSpc>
              <a:defRPr/>
            </a:lvl3pPr>
            <a:lvl4pPr>
              <a:lnSpc>
                <a:spcPct val="100000"/>
              </a:lnSpc>
              <a:defRPr/>
            </a:lvl4pPr>
            <a:lvl5pPr>
              <a:lnSpc>
                <a:spcPct val="10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Slide Number Placeholder 4"/>
          <p:cNvSpPr>
            <a:spLocks noGrp="1"/>
          </p:cNvSpPr>
          <p:nvPr>
            <p:ph type="sldNum" sz="quarter" idx="10"/>
          </p:nvPr>
        </p:nvSpPr>
        <p:spPr>
          <a:xfrm>
            <a:off x="9016444" y="6541641"/>
            <a:ext cx="2901844" cy="219733"/>
          </a:xfrm>
          <a:prstGeom prst="rect">
            <a:avLst/>
          </a:prstGeom>
        </p:spPr>
        <p:txBody>
          <a:bodyPr/>
          <a:lstStyle/>
          <a:p>
            <a:fld id="{F777EB7E-3C84-4DC8-BC65-B9675A7009BB}" type="slidenum">
              <a:rPr lang="en-US" smtClean="0"/>
              <a:pPr/>
              <a:t>‹#›</a:t>
            </a:fld>
            <a:endParaRPr lang="en-US" dirty="0"/>
          </a:p>
        </p:txBody>
      </p:sp>
    </p:spTree>
    <p:extLst>
      <p:ext uri="{BB962C8B-B14F-4D97-AF65-F5344CB8AC3E}">
        <p14:creationId xmlns:p14="http://schemas.microsoft.com/office/powerpoint/2010/main" val="3704934555"/>
      </p:ext>
    </p:extLst>
  </p:cSld>
  <p:clrMapOvr>
    <a:masterClrMapping/>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8187" y="233182"/>
            <a:ext cx="11400102" cy="679651"/>
          </a:xfrm>
        </p:spPr>
        <p:txBody>
          <a:bodyPr/>
          <a:lstStyle/>
          <a:p>
            <a:r>
              <a:rPr lang="en-US" smtClean="0"/>
              <a:t>Click to edit Master title style</a:t>
            </a:r>
            <a:endParaRPr lang="en-US" dirty="0"/>
          </a:p>
        </p:txBody>
      </p:sp>
      <p:sp>
        <p:nvSpPr>
          <p:cNvPr id="5" name="Text Placeholder 4"/>
          <p:cNvSpPr>
            <a:spLocks noGrp="1"/>
          </p:cNvSpPr>
          <p:nvPr>
            <p:ph type="body" sz="quarter" idx="10"/>
          </p:nvPr>
        </p:nvSpPr>
        <p:spPr>
          <a:xfrm>
            <a:off x="518187" y="1476622"/>
            <a:ext cx="11400102" cy="209288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939575155"/>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rgbClr val="58288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74638" y="2125662"/>
            <a:ext cx="11887200" cy="1831975"/>
          </a:xfrm>
          <a:noFill/>
        </p:spPr>
        <p:txBody>
          <a:bodyPr anchorCtr="0"/>
          <a:lstStyle>
            <a:lvl1pPr>
              <a:defRPr sz="8800" spc="-100" baseline="0">
                <a:gradFill>
                  <a:gsLst>
                    <a:gs pos="100000">
                      <a:schemeClr val="tx1"/>
                    </a:gs>
                    <a:gs pos="0">
                      <a:schemeClr val="tx1"/>
                    </a:gs>
                  </a:gsLst>
                  <a:lin ang="5400000" scaled="0"/>
                </a:gradFill>
              </a:defRPr>
            </a:lvl1pPr>
          </a:lstStyle>
          <a:p>
            <a:r>
              <a:rPr lang="en-US" smtClean="0"/>
              <a:t>Click to edit Master title style</a:t>
            </a:r>
            <a:endParaRPr lang="en-US" dirty="0"/>
          </a:p>
        </p:txBody>
      </p:sp>
    </p:spTree>
    <p:extLst>
      <p:ext uri="{BB962C8B-B14F-4D97-AF65-F5344CB8AC3E}">
        <p14:creationId xmlns:p14="http://schemas.microsoft.com/office/powerpoint/2010/main" val="300733322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Section Title Accent Color 1">
    <p:bg>
      <p:bgPr>
        <a:solidFill>
          <a:srgbClr val="80BF3B"/>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74638" y="2125662"/>
            <a:ext cx="11887200" cy="1831975"/>
          </a:xfrm>
          <a:noFill/>
        </p:spPr>
        <p:txBody>
          <a:bodyPr anchorCtr="0"/>
          <a:lstStyle>
            <a:lvl1pPr>
              <a:defRPr sz="8800" spc="-100" baseline="0">
                <a:gradFill>
                  <a:gsLst>
                    <a:gs pos="100000">
                      <a:schemeClr val="tx1"/>
                    </a:gs>
                    <a:gs pos="0">
                      <a:schemeClr val="tx1"/>
                    </a:gs>
                  </a:gsLst>
                  <a:lin ang="5400000" scaled="0"/>
                </a:gradFill>
              </a:defRPr>
            </a:lvl1pPr>
          </a:lstStyle>
          <a:p>
            <a:r>
              <a:rPr lang="en-US" smtClean="0"/>
              <a:t>Click to edit Master title style</a:t>
            </a:r>
            <a:endParaRPr lang="en-US" dirty="0"/>
          </a:p>
        </p:txBody>
      </p:sp>
    </p:spTree>
    <p:extLst>
      <p:ext uri="{BB962C8B-B14F-4D97-AF65-F5344CB8AC3E}">
        <p14:creationId xmlns:p14="http://schemas.microsoft.com/office/powerpoint/2010/main" val="317482375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rgbClr val="169FEB"/>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74638" y="2125662"/>
            <a:ext cx="11887200" cy="1831975"/>
          </a:xfrm>
          <a:noFill/>
        </p:spPr>
        <p:txBody>
          <a:bodyPr anchorCtr="0"/>
          <a:lstStyle>
            <a:lvl1pPr>
              <a:defRPr sz="8800" spc="-100" baseline="0">
                <a:gradFill>
                  <a:gsLst>
                    <a:gs pos="100000">
                      <a:schemeClr val="tx1"/>
                    </a:gs>
                    <a:gs pos="0">
                      <a:schemeClr val="tx1"/>
                    </a:gs>
                  </a:gsLst>
                  <a:lin ang="5400000" scaled="0"/>
                </a:gradFill>
              </a:defRPr>
            </a:lvl1pPr>
          </a:lstStyle>
          <a:p>
            <a:r>
              <a:rPr lang="en-US" smtClean="0"/>
              <a:t>Click to edit Master title style</a:t>
            </a:r>
            <a:endParaRPr lang="en-US" dirty="0"/>
          </a:p>
        </p:txBody>
      </p:sp>
    </p:spTree>
    <p:extLst>
      <p:ext uri="{BB962C8B-B14F-4D97-AF65-F5344CB8AC3E}">
        <p14:creationId xmlns:p14="http://schemas.microsoft.com/office/powerpoint/2010/main" val="77025994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rgbClr val="F3842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74638" y="2125662"/>
            <a:ext cx="11887200" cy="1831975"/>
          </a:xfrm>
          <a:noFill/>
        </p:spPr>
        <p:txBody>
          <a:bodyPr anchorCtr="0"/>
          <a:lstStyle>
            <a:lvl1pPr>
              <a:defRPr sz="8800" spc="-100" baseline="0">
                <a:gradFill>
                  <a:gsLst>
                    <a:gs pos="100000">
                      <a:schemeClr val="tx1"/>
                    </a:gs>
                    <a:gs pos="0">
                      <a:schemeClr val="tx1"/>
                    </a:gs>
                  </a:gsLst>
                  <a:lin ang="5400000" scaled="0"/>
                </a:gradFill>
              </a:defRPr>
            </a:lvl1pPr>
          </a:lstStyle>
          <a:p>
            <a:r>
              <a:rPr lang="en-US" smtClean="0"/>
              <a:t>Click to edit Master title style</a:t>
            </a:r>
            <a:endParaRPr lang="en-US" dirty="0"/>
          </a:p>
        </p:txBody>
      </p:sp>
    </p:spTree>
    <p:extLst>
      <p:ext uri="{BB962C8B-B14F-4D97-AF65-F5344CB8AC3E}">
        <p14:creationId xmlns:p14="http://schemas.microsoft.com/office/powerpoint/2010/main" val="4944353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solidFill>
                  <a:srgbClr val="582881"/>
                </a:soli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771569225"/>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pic>
        <p:nvPicPr>
          <p:cNvPr id="3" name="Picture 4"/>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invGray">
          <a:xfrm>
            <a:off x="10882313" y="296863"/>
            <a:ext cx="1276350"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274639" y="295274"/>
            <a:ext cx="9052524" cy="1190330"/>
          </a:xfrm>
        </p:spPr>
        <p:txBody>
          <a:bodyPr/>
          <a:lstStyle/>
          <a:p>
            <a:r>
              <a:rPr lang="en-US" smtClean="0"/>
              <a:t>Click to edit Master title style</a:t>
            </a:r>
            <a:endParaRPr lang="en-US"/>
          </a:p>
        </p:txBody>
      </p:sp>
    </p:spTree>
    <p:extLst>
      <p:ext uri="{BB962C8B-B14F-4D97-AF65-F5344CB8AC3E}">
        <p14:creationId xmlns:p14="http://schemas.microsoft.com/office/powerpoint/2010/main" val="188311294"/>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833210304"/>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8" y="295275"/>
            <a:ext cx="11888787" cy="917575"/>
          </a:xfrm>
          <a:prstGeom prst="rect">
            <a:avLst/>
          </a:prstGeom>
        </p:spPr>
        <p:txBody>
          <a:bodyPr vert="horz" wrap="square" lIns="146304" tIns="91440" rIns="146304" bIns="91440" rtlCol="0" anchor="t">
            <a:noAutofit/>
          </a:bodyPr>
          <a:lstStyle/>
          <a:p>
            <a:r>
              <a:rPr lang="en-US" dirty="0" smtClean="0"/>
              <a:t>Click to edit Master title style</a:t>
            </a:r>
            <a:endParaRPr lang="en-US" dirty="0"/>
          </a:p>
        </p:txBody>
      </p:sp>
      <p:sp>
        <p:nvSpPr>
          <p:cNvPr id="4" name="Text Placeholder 3"/>
          <p:cNvSpPr>
            <a:spLocks noGrp="1"/>
          </p:cNvSpPr>
          <p:nvPr>
            <p:ph type="body" idx="1"/>
          </p:nvPr>
        </p:nvSpPr>
        <p:spPr>
          <a:xfrm>
            <a:off x="274638" y="1212850"/>
            <a:ext cx="11887200" cy="2092325"/>
          </a:xfrm>
          <a:prstGeom prst="rect">
            <a:avLst/>
          </a:prstGeom>
        </p:spPr>
        <p:txBody>
          <a:bodyPr vert="horz" wrap="square" lIns="146304" tIns="91440" rIns="146304" bIns="9144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 bg1="lt1" tx1="dk1" bg2="lt2" tx2="dk2" accent1="accent1" accent2="accent2" accent3="accent3" accent4="accent4" accent5="accent5" accent6="accent6" hlink="hlink" folHlink="folHlink"/>
  <p:sldLayoutIdLst>
    <p:sldLayoutId id="2147484196" r:id="rId1"/>
    <p:sldLayoutId id="2147484197" r:id="rId2"/>
    <p:sldLayoutId id="2147484198" r:id="rId3"/>
    <p:sldLayoutId id="2147484199" r:id="rId4"/>
    <p:sldLayoutId id="2147484200" r:id="rId5"/>
    <p:sldLayoutId id="2147484201" r:id="rId6"/>
    <p:sldLayoutId id="2147484186" r:id="rId7"/>
    <p:sldLayoutId id="2147484202" r:id="rId8"/>
    <p:sldLayoutId id="2147484187" r:id="rId9"/>
    <p:sldLayoutId id="2147484188" r:id="rId10"/>
    <p:sldLayoutId id="2147484189" r:id="rId11"/>
    <p:sldLayoutId id="2147484190" r:id="rId12"/>
    <p:sldLayoutId id="2147484191" r:id="rId13"/>
    <p:sldLayoutId id="2147484192" r:id="rId14"/>
    <p:sldLayoutId id="2147484193" r:id="rId15"/>
    <p:sldLayoutId id="2147484194" r:id="rId16"/>
    <p:sldLayoutId id="2147484195" r:id="rId17"/>
    <p:sldLayoutId id="2147484203" r:id="rId18"/>
    <p:sldLayoutId id="2147484204" r:id="rId19"/>
    <p:sldLayoutId id="2147484205" r:id="rId20"/>
    <p:sldLayoutId id="2147484206" r:id="rId21"/>
    <p:sldLayoutId id="2147484207" r:id="rId22"/>
    <p:sldLayoutId id="2147484208" r:id="rId23"/>
    <p:sldLayoutId id="2147484209" r:id="rId24"/>
    <p:sldLayoutId id="2147484210" r:id="rId25"/>
  </p:sldLayoutIdLst>
  <p:transition>
    <p:fade/>
  </p:transition>
  <p:timing>
    <p:tnLst>
      <p:par>
        <p:cTn id="1" dur="indefinite" restart="never" nodeType="tmRoot"/>
      </p:par>
    </p:tnLst>
  </p:timing>
  <p:txStyles>
    <p:titleStyle>
      <a:lvl1pPr algn="l" defTabSz="931863" rtl="0" fontAlgn="base">
        <a:lnSpc>
          <a:spcPct val="90000"/>
        </a:lnSpc>
        <a:spcBef>
          <a:spcPct val="0"/>
        </a:spcBef>
        <a:spcAft>
          <a:spcPct val="0"/>
        </a:spcAft>
        <a:defRPr lang="en-US" sz="5400" kern="1200" spc="-102" dirty="0">
          <a:ln w="3175">
            <a:noFill/>
          </a:ln>
          <a:gradFill>
            <a:gsLst>
              <a:gs pos="1250">
                <a:schemeClr val="tx1"/>
              </a:gs>
              <a:gs pos="100000">
                <a:schemeClr val="tx1"/>
              </a:gs>
            </a:gsLst>
            <a:lin ang="5400000" scaled="0"/>
          </a:gradFill>
          <a:latin typeface="+mj-lt"/>
          <a:ea typeface="MS PGothic" panose="020B0600070205080204" pitchFamily="34" charset="-128"/>
          <a:cs typeface="Segoe UI" pitchFamily="34" charset="0"/>
        </a:defRPr>
      </a:lvl1pPr>
      <a:lvl2pPr algn="l" defTabSz="931863" rtl="0" fontAlgn="base">
        <a:lnSpc>
          <a:spcPct val="90000"/>
        </a:lnSpc>
        <a:spcBef>
          <a:spcPct val="0"/>
        </a:spcBef>
        <a:spcAft>
          <a:spcPct val="0"/>
        </a:spcAft>
        <a:defRPr sz="5400">
          <a:solidFill>
            <a:schemeClr val="tx1"/>
          </a:solidFill>
          <a:latin typeface="Segoe UI Light" panose="020B0502040204020203" pitchFamily="34" charset="0"/>
          <a:ea typeface="MS PGothic" panose="020B0600070205080204" pitchFamily="34" charset="-128"/>
        </a:defRPr>
      </a:lvl2pPr>
      <a:lvl3pPr algn="l" defTabSz="931863" rtl="0" fontAlgn="base">
        <a:lnSpc>
          <a:spcPct val="90000"/>
        </a:lnSpc>
        <a:spcBef>
          <a:spcPct val="0"/>
        </a:spcBef>
        <a:spcAft>
          <a:spcPct val="0"/>
        </a:spcAft>
        <a:defRPr sz="5400">
          <a:solidFill>
            <a:schemeClr val="tx1"/>
          </a:solidFill>
          <a:latin typeface="Segoe UI Light" panose="020B0502040204020203" pitchFamily="34" charset="0"/>
          <a:ea typeface="MS PGothic" panose="020B0600070205080204" pitchFamily="34" charset="-128"/>
        </a:defRPr>
      </a:lvl3pPr>
      <a:lvl4pPr algn="l" defTabSz="931863" rtl="0" fontAlgn="base">
        <a:lnSpc>
          <a:spcPct val="90000"/>
        </a:lnSpc>
        <a:spcBef>
          <a:spcPct val="0"/>
        </a:spcBef>
        <a:spcAft>
          <a:spcPct val="0"/>
        </a:spcAft>
        <a:defRPr sz="5400">
          <a:solidFill>
            <a:schemeClr val="tx1"/>
          </a:solidFill>
          <a:latin typeface="Segoe UI Light" panose="020B0502040204020203" pitchFamily="34" charset="0"/>
          <a:ea typeface="MS PGothic" panose="020B0600070205080204" pitchFamily="34" charset="-128"/>
        </a:defRPr>
      </a:lvl4pPr>
      <a:lvl5pPr algn="l" defTabSz="931863" rtl="0" fontAlgn="base">
        <a:lnSpc>
          <a:spcPct val="90000"/>
        </a:lnSpc>
        <a:spcBef>
          <a:spcPct val="0"/>
        </a:spcBef>
        <a:spcAft>
          <a:spcPct val="0"/>
        </a:spcAft>
        <a:defRPr sz="5400">
          <a:solidFill>
            <a:schemeClr val="tx1"/>
          </a:solidFill>
          <a:latin typeface="Segoe UI Light" panose="020B0502040204020203" pitchFamily="34" charset="0"/>
          <a:ea typeface="MS PGothic" panose="020B0600070205080204" pitchFamily="34" charset="-128"/>
        </a:defRPr>
      </a:lvl5pPr>
      <a:lvl6pPr marL="457200" algn="l" defTabSz="931863" rtl="0" fontAlgn="base">
        <a:lnSpc>
          <a:spcPct val="90000"/>
        </a:lnSpc>
        <a:spcBef>
          <a:spcPct val="0"/>
        </a:spcBef>
        <a:spcAft>
          <a:spcPct val="0"/>
        </a:spcAft>
        <a:defRPr sz="5400">
          <a:solidFill>
            <a:schemeClr val="tx1"/>
          </a:solidFill>
          <a:latin typeface="Segoe UI Light" panose="020B0502040204020203" pitchFamily="34" charset="0"/>
          <a:ea typeface="MS PGothic" panose="020B0600070205080204" pitchFamily="34" charset="-128"/>
        </a:defRPr>
      </a:lvl6pPr>
      <a:lvl7pPr marL="914400" algn="l" defTabSz="931863" rtl="0" fontAlgn="base">
        <a:lnSpc>
          <a:spcPct val="90000"/>
        </a:lnSpc>
        <a:spcBef>
          <a:spcPct val="0"/>
        </a:spcBef>
        <a:spcAft>
          <a:spcPct val="0"/>
        </a:spcAft>
        <a:defRPr sz="5400">
          <a:solidFill>
            <a:schemeClr val="tx1"/>
          </a:solidFill>
          <a:latin typeface="Segoe UI Light" panose="020B0502040204020203" pitchFamily="34" charset="0"/>
          <a:ea typeface="MS PGothic" panose="020B0600070205080204" pitchFamily="34" charset="-128"/>
        </a:defRPr>
      </a:lvl7pPr>
      <a:lvl8pPr marL="1371600" algn="l" defTabSz="931863" rtl="0" fontAlgn="base">
        <a:lnSpc>
          <a:spcPct val="90000"/>
        </a:lnSpc>
        <a:spcBef>
          <a:spcPct val="0"/>
        </a:spcBef>
        <a:spcAft>
          <a:spcPct val="0"/>
        </a:spcAft>
        <a:defRPr sz="5400">
          <a:solidFill>
            <a:schemeClr val="tx1"/>
          </a:solidFill>
          <a:latin typeface="Segoe UI Light" panose="020B0502040204020203" pitchFamily="34" charset="0"/>
          <a:ea typeface="MS PGothic" panose="020B0600070205080204" pitchFamily="34" charset="-128"/>
        </a:defRPr>
      </a:lvl8pPr>
      <a:lvl9pPr marL="1828800" algn="l" defTabSz="931863" rtl="0" fontAlgn="base">
        <a:lnSpc>
          <a:spcPct val="90000"/>
        </a:lnSpc>
        <a:spcBef>
          <a:spcPct val="0"/>
        </a:spcBef>
        <a:spcAft>
          <a:spcPct val="0"/>
        </a:spcAft>
        <a:defRPr sz="5400">
          <a:solidFill>
            <a:schemeClr val="tx1"/>
          </a:solidFill>
          <a:latin typeface="Segoe UI Light" panose="020B0502040204020203" pitchFamily="34" charset="0"/>
          <a:ea typeface="MS PGothic" panose="020B0600070205080204" pitchFamily="34" charset="-128"/>
        </a:defRPr>
      </a:lvl9pPr>
    </p:titleStyle>
    <p:bodyStyle>
      <a:lvl1pPr marL="342900" indent="-342900" algn="l" defTabSz="931863" rtl="0" fontAlgn="base">
        <a:lnSpc>
          <a:spcPct val="90000"/>
        </a:lnSpc>
        <a:spcBef>
          <a:spcPct val="20000"/>
        </a:spcBef>
        <a:spcAft>
          <a:spcPct val="0"/>
        </a:spcAft>
        <a:buSzPct val="90000"/>
        <a:buFont typeface="Arial" panose="020B0604020202020204" pitchFamily="34" charset="0"/>
        <a:buChar char="•"/>
        <a:defRPr sz="4000" kern="1200">
          <a:gradFill>
            <a:gsLst>
              <a:gs pos="1250">
                <a:schemeClr val="tx1"/>
              </a:gs>
              <a:gs pos="100000">
                <a:schemeClr val="tx1"/>
              </a:gs>
            </a:gsLst>
            <a:lin ang="5400000" scaled="0"/>
          </a:gradFill>
          <a:latin typeface="+mj-lt"/>
          <a:ea typeface="MS PGothic" panose="020B0600070205080204" pitchFamily="34" charset="-128"/>
          <a:cs typeface="+mn-cs"/>
        </a:defRPr>
      </a:lvl1pPr>
      <a:lvl2pPr marL="584200" indent="-241300" algn="l" defTabSz="931863" rtl="0" fontAlgn="base">
        <a:lnSpc>
          <a:spcPct val="90000"/>
        </a:lnSpc>
        <a:spcBef>
          <a:spcPct val="20000"/>
        </a:spcBef>
        <a:spcAft>
          <a:spcPct val="0"/>
        </a:spcAft>
        <a:buSzPct val="90000"/>
        <a:buFont typeface="Arial" panose="020B0604020202020204" pitchFamily="34" charset="0"/>
        <a:buChar char="•"/>
        <a:defRPr sz="2400" kern="1200">
          <a:gradFill>
            <a:gsLst>
              <a:gs pos="1250">
                <a:schemeClr val="tx1"/>
              </a:gs>
              <a:gs pos="100000">
                <a:schemeClr val="tx1"/>
              </a:gs>
            </a:gsLst>
            <a:lin ang="5400000" scaled="0"/>
          </a:gradFill>
          <a:latin typeface="+mn-lt"/>
          <a:ea typeface="MS PGothic" panose="020B0600070205080204" pitchFamily="34" charset="-128"/>
          <a:cs typeface="+mn-cs"/>
        </a:defRPr>
      </a:lvl2pPr>
      <a:lvl3pPr marL="800100" indent="-228600" algn="l" defTabSz="931863" rtl="0" fontAlgn="base">
        <a:lnSpc>
          <a:spcPct val="90000"/>
        </a:lnSpc>
        <a:spcBef>
          <a:spcPct val="20000"/>
        </a:spcBef>
        <a:spcAft>
          <a:spcPct val="0"/>
        </a:spcAft>
        <a:buSzPct val="90000"/>
        <a:buFont typeface="Arial" panose="020B0604020202020204" pitchFamily="34" charset="0"/>
        <a:buChar char="•"/>
        <a:defRPr sz="2000" kern="1200">
          <a:gradFill>
            <a:gsLst>
              <a:gs pos="1250">
                <a:schemeClr val="tx1"/>
              </a:gs>
              <a:gs pos="100000">
                <a:schemeClr val="tx1"/>
              </a:gs>
            </a:gsLst>
            <a:lin ang="5400000" scaled="0"/>
          </a:gradFill>
          <a:latin typeface="+mn-lt"/>
          <a:ea typeface="MS PGothic" panose="020B0600070205080204" pitchFamily="34" charset="-128"/>
          <a:cs typeface="+mn-cs"/>
        </a:defRPr>
      </a:lvl3pPr>
      <a:lvl4pPr marL="1028700" indent="-228600" algn="l" defTabSz="931863" rtl="0" fontAlgn="base">
        <a:lnSpc>
          <a:spcPct val="90000"/>
        </a:lnSpc>
        <a:spcBef>
          <a:spcPct val="20000"/>
        </a:spcBef>
        <a:spcAft>
          <a:spcPct val="0"/>
        </a:spcAft>
        <a:buSzPct val="90000"/>
        <a:buFont typeface="Arial" panose="020B0604020202020204" pitchFamily="34" charset="0"/>
        <a:buChar char="•"/>
        <a:defRPr kern="1200">
          <a:gradFill>
            <a:gsLst>
              <a:gs pos="1250">
                <a:schemeClr val="tx1"/>
              </a:gs>
              <a:gs pos="100000">
                <a:schemeClr val="tx1"/>
              </a:gs>
            </a:gsLst>
            <a:lin ang="5400000" scaled="0"/>
          </a:gradFill>
          <a:latin typeface="+mn-lt"/>
          <a:ea typeface="MS PGothic" panose="020B0600070205080204" pitchFamily="34" charset="-128"/>
          <a:cs typeface="+mn-cs"/>
        </a:defRPr>
      </a:lvl4pPr>
      <a:lvl5pPr marL="1257300" indent="-228600" algn="l" defTabSz="931863" rtl="0" fontAlgn="base">
        <a:lnSpc>
          <a:spcPct val="90000"/>
        </a:lnSpc>
        <a:spcBef>
          <a:spcPct val="20000"/>
        </a:spcBef>
        <a:spcAft>
          <a:spcPct val="0"/>
        </a:spcAft>
        <a:buSzPct val="90000"/>
        <a:buFont typeface="Arial" panose="020B0604020202020204" pitchFamily="34" charset="0"/>
        <a:buChar char="•"/>
        <a:defRPr kern="1200">
          <a:gradFill>
            <a:gsLst>
              <a:gs pos="1250">
                <a:schemeClr val="tx1"/>
              </a:gs>
              <a:gs pos="100000">
                <a:schemeClr val="tx1"/>
              </a:gs>
            </a:gsLst>
            <a:lin ang="5400000" scaled="0"/>
          </a:gradFill>
          <a:latin typeface="+mn-lt"/>
          <a:ea typeface="MS PGothic" panose="020B0600070205080204" pitchFamily="34" charset="-128"/>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a:xfrm>
            <a:off x="274702" y="1751726"/>
            <a:ext cx="9143936" cy="1664890"/>
          </a:xfrm>
        </p:spPr>
        <p:txBody>
          <a:bodyPr/>
          <a:lstStyle/>
          <a:p>
            <a:pPr defTabSz="932742" fontAlgn="auto">
              <a:lnSpc>
                <a:spcPct val="80000"/>
              </a:lnSpc>
              <a:spcAft>
                <a:spcPts val="0"/>
              </a:spcAft>
              <a:defRPr/>
            </a:pPr>
            <a:r>
              <a:rPr lang="en-US" sz="4800" dirty="0"/>
              <a:t>Troubleshooting &amp; </a:t>
            </a:r>
            <a:r>
              <a:rPr lang="en-US" sz="4800" dirty="0" smtClean="0"/>
              <a:t/>
            </a:r>
            <a:br>
              <a:rPr lang="en-US" sz="4800" dirty="0" smtClean="0"/>
            </a:br>
            <a:r>
              <a:rPr lang="en-US" sz="4800" dirty="0" smtClean="0"/>
              <a:t>Advanced Administration</a:t>
            </a:r>
            <a:br>
              <a:rPr lang="en-US" sz="4800" dirty="0" smtClean="0"/>
            </a:br>
            <a:r>
              <a:rPr sz="3600" dirty="0" smtClean="0">
                <a:ea typeface="+mn-ea"/>
              </a:rPr>
              <a:t>with System Center 2012 SP1 Orchestrator </a:t>
            </a:r>
            <a:br>
              <a:rPr sz="3600" dirty="0" smtClean="0">
                <a:ea typeface="+mn-ea"/>
              </a:rPr>
            </a:br>
            <a:r>
              <a:rPr sz="2000" dirty="0" smtClean="0">
                <a:ea typeface="+mn-ea"/>
              </a:rPr>
              <a:t/>
            </a:r>
            <a:br>
              <a:rPr sz="2000" dirty="0" smtClean="0">
                <a:ea typeface="+mn-ea"/>
              </a:rPr>
            </a:br>
            <a:r>
              <a:rPr lang="en-US" sz="2000" dirty="0">
                <a:ea typeface="+mn-ea"/>
              </a:rPr>
              <a:t/>
            </a:r>
            <a:br>
              <a:rPr lang="en-US" sz="2000" dirty="0">
                <a:ea typeface="+mn-ea"/>
              </a:rPr>
            </a:br>
            <a:r>
              <a:rPr lang="en-US" sz="2800" dirty="0"/>
              <a:t>Andreas </a:t>
            </a:r>
            <a:r>
              <a:rPr lang="en-US" sz="2800" dirty="0" smtClean="0"/>
              <a:t>Rynes</a:t>
            </a:r>
            <a:r>
              <a:rPr lang="en-US" sz="2800" dirty="0" smtClean="0">
                <a:ea typeface="+mn-ea"/>
              </a:rPr>
              <a:t/>
            </a:r>
            <a:br>
              <a:rPr lang="en-US" sz="2800" dirty="0" smtClean="0">
                <a:ea typeface="+mn-ea"/>
              </a:rPr>
            </a:br>
            <a:r>
              <a:rPr lang="en-US" sz="2800" dirty="0" smtClean="0">
                <a:ea typeface="+mn-ea"/>
              </a:rPr>
              <a:t>Datacenter Architect</a:t>
            </a:r>
            <a:br>
              <a:rPr lang="en-US" sz="2800" dirty="0" smtClean="0">
                <a:ea typeface="+mn-ea"/>
              </a:rPr>
            </a:br>
            <a:r>
              <a:rPr lang="en-US" sz="2800" dirty="0" smtClean="0">
                <a:ea typeface="+mn-ea"/>
              </a:rPr>
              <a:t>Microsoft Corporation</a:t>
            </a:r>
            <a:endParaRPr dirty="0">
              <a:ea typeface="+mn-ea"/>
            </a:endParaRPr>
          </a:p>
        </p:txBody>
      </p:sp>
      <p:sp>
        <p:nvSpPr>
          <p:cNvPr id="15362" name="TextBox 4"/>
          <p:cNvSpPr txBox="1">
            <a:spLocks noChangeArrowheads="1"/>
          </p:cNvSpPr>
          <p:nvPr/>
        </p:nvSpPr>
        <p:spPr bwMode="auto">
          <a:xfrm>
            <a:off x="5818513" y="3743946"/>
            <a:ext cx="3691528" cy="158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2880" tIns="146304" rIns="182880" bIns="146304"/>
          <a:lstStyle>
            <a:lvl1pPr>
              <a:defRPr>
                <a:solidFill>
                  <a:schemeClr val="tx1"/>
                </a:solidFill>
                <a:latin typeface="Segoe UI" panose="020B0502040204020203" pitchFamily="34" charset="0"/>
                <a:ea typeface="MS PGothic" panose="020B0600070205080204" pitchFamily="34" charset="-128"/>
              </a:defRPr>
            </a:lvl1pPr>
            <a:lvl2pPr marL="742950" indent="-285750">
              <a:defRPr>
                <a:solidFill>
                  <a:schemeClr val="tx1"/>
                </a:solidFill>
                <a:latin typeface="Segoe UI" panose="020B0502040204020203" pitchFamily="34" charset="0"/>
                <a:ea typeface="MS PGothic" panose="020B0600070205080204" pitchFamily="34" charset="-128"/>
              </a:defRPr>
            </a:lvl2pPr>
            <a:lvl3pPr marL="1143000" indent="-228600">
              <a:defRPr>
                <a:solidFill>
                  <a:schemeClr val="tx1"/>
                </a:solidFill>
                <a:latin typeface="Segoe UI" panose="020B0502040204020203" pitchFamily="34" charset="0"/>
                <a:ea typeface="MS PGothic" panose="020B0600070205080204" pitchFamily="34" charset="-128"/>
              </a:defRPr>
            </a:lvl3pPr>
            <a:lvl4pPr marL="1600200" indent="-228600">
              <a:defRPr>
                <a:solidFill>
                  <a:schemeClr val="tx1"/>
                </a:solidFill>
                <a:latin typeface="Segoe UI" panose="020B0502040204020203" pitchFamily="34" charset="0"/>
                <a:ea typeface="MS PGothic" panose="020B0600070205080204" pitchFamily="34" charset="-128"/>
              </a:defRPr>
            </a:lvl4pPr>
            <a:lvl5pPr marL="2057400" indent="-228600">
              <a:defRPr>
                <a:solidFill>
                  <a:schemeClr val="tx1"/>
                </a:solidFill>
                <a:latin typeface="Segoe UI" panose="020B0502040204020203" pitchFamily="34" charset="0"/>
                <a:ea typeface="MS PGothic" panose="020B0600070205080204" pitchFamily="34" charset="-128"/>
              </a:defRPr>
            </a:lvl5pPr>
            <a:lvl6pPr marL="2514600" indent="-228600" defTabSz="931863" fontAlgn="base">
              <a:spcBef>
                <a:spcPct val="0"/>
              </a:spcBef>
              <a:spcAft>
                <a:spcPct val="0"/>
              </a:spcAft>
              <a:defRPr>
                <a:solidFill>
                  <a:schemeClr val="tx1"/>
                </a:solidFill>
                <a:latin typeface="Segoe UI" panose="020B0502040204020203" pitchFamily="34" charset="0"/>
                <a:ea typeface="MS PGothic" panose="020B0600070205080204" pitchFamily="34" charset="-128"/>
              </a:defRPr>
            </a:lvl6pPr>
            <a:lvl7pPr marL="2971800" indent="-228600" defTabSz="931863" fontAlgn="base">
              <a:spcBef>
                <a:spcPct val="0"/>
              </a:spcBef>
              <a:spcAft>
                <a:spcPct val="0"/>
              </a:spcAft>
              <a:defRPr>
                <a:solidFill>
                  <a:schemeClr val="tx1"/>
                </a:solidFill>
                <a:latin typeface="Segoe UI" panose="020B0502040204020203" pitchFamily="34" charset="0"/>
                <a:ea typeface="MS PGothic" panose="020B0600070205080204" pitchFamily="34" charset="-128"/>
              </a:defRPr>
            </a:lvl7pPr>
            <a:lvl8pPr marL="3429000" indent="-228600" defTabSz="931863" fontAlgn="base">
              <a:spcBef>
                <a:spcPct val="0"/>
              </a:spcBef>
              <a:spcAft>
                <a:spcPct val="0"/>
              </a:spcAft>
              <a:defRPr>
                <a:solidFill>
                  <a:schemeClr val="tx1"/>
                </a:solidFill>
                <a:latin typeface="Segoe UI" panose="020B0502040204020203" pitchFamily="34" charset="0"/>
                <a:ea typeface="MS PGothic" panose="020B0600070205080204" pitchFamily="34" charset="-128"/>
              </a:defRPr>
            </a:lvl8pPr>
            <a:lvl9pPr marL="3886200" indent="-228600" defTabSz="931863" fontAlgn="base">
              <a:spcBef>
                <a:spcPct val="0"/>
              </a:spcBef>
              <a:spcAft>
                <a:spcPct val="0"/>
              </a:spcAft>
              <a:defRPr>
                <a:solidFill>
                  <a:schemeClr val="tx1"/>
                </a:solidFill>
                <a:latin typeface="Segoe UI" panose="020B0502040204020203" pitchFamily="34" charset="0"/>
                <a:ea typeface="MS PGothic" panose="020B0600070205080204" pitchFamily="34" charset="-128"/>
              </a:defRPr>
            </a:lvl9pPr>
          </a:lstStyle>
          <a:p>
            <a:pPr>
              <a:lnSpc>
                <a:spcPts val="1775"/>
              </a:lnSpc>
              <a:spcAft>
                <a:spcPts val="1838"/>
              </a:spcAft>
              <a:buSzPct val="90000"/>
            </a:pPr>
            <a:endParaRPr lang="en-US" sz="2200" dirty="0" smtClean="0">
              <a:solidFill>
                <a:schemeClr val="bg1"/>
              </a:solidFill>
              <a:latin typeface="Segoe UI Light" panose="020B0502040204020203" pitchFamily="34" charset="0"/>
            </a:endParaRPr>
          </a:p>
          <a:p>
            <a:pPr>
              <a:lnSpc>
                <a:spcPts val="1775"/>
              </a:lnSpc>
              <a:spcAft>
                <a:spcPts val="1838"/>
              </a:spcAft>
              <a:buSzPct val="90000"/>
            </a:pPr>
            <a:endParaRPr lang="en-US" sz="2200" dirty="0">
              <a:solidFill>
                <a:schemeClr val="bg1"/>
              </a:solidFill>
              <a:latin typeface="Segoe UI Light" panose="020B0502040204020203" pitchFamily="34" charset="0"/>
            </a:endParaRPr>
          </a:p>
          <a:p>
            <a:pPr>
              <a:lnSpc>
                <a:spcPts val="1775"/>
              </a:lnSpc>
              <a:spcAft>
                <a:spcPts val="1838"/>
              </a:spcAft>
              <a:buSzPct val="90000"/>
            </a:pPr>
            <a:r>
              <a:rPr lang="en-US" sz="2200" dirty="0" smtClean="0">
                <a:solidFill>
                  <a:schemeClr val="bg1"/>
                </a:solidFill>
                <a:latin typeface="Segoe UI Light" panose="020B0502040204020203" pitchFamily="34" charset="0"/>
              </a:rPr>
              <a:t>Microsoft </a:t>
            </a:r>
            <a:r>
              <a:rPr lang="en-US" sz="2200" dirty="0">
                <a:solidFill>
                  <a:schemeClr val="bg1"/>
                </a:solidFill>
                <a:latin typeface="Segoe UI Light" panose="020B0502040204020203" pitchFamily="34" charset="0"/>
              </a:rPr>
              <a:t>Virtual Academy </a:t>
            </a:r>
          </a:p>
        </p:txBody>
      </p:sp>
      <p:pic>
        <p:nvPicPr>
          <p:cNvPr id="15368" name="Picture 20" descr="arrow.png"/>
          <p:cNvPicPr>
            <a:picLocks/>
          </p:cNvPicPr>
          <p:nvPr/>
        </p:nvPicPr>
        <p:blipFill>
          <a:blip r:embed="rId3">
            <a:extLst>
              <a:ext uri="{28A0092B-C50C-407E-A947-70E740481C1C}">
                <a14:useLocalDpi xmlns:a14="http://schemas.microsoft.com/office/drawing/2010/main" val="0"/>
              </a:ext>
            </a:extLst>
          </a:blip>
          <a:srcRect/>
          <a:stretch>
            <a:fillRect/>
          </a:stretch>
        </p:blipFill>
        <p:spPr bwMode="auto">
          <a:xfrm>
            <a:off x="5361313" y="4613524"/>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lstStyle/>
          <a:p>
            <a:endParaRPr lang="en-US"/>
          </a:p>
        </p:txBody>
      </p:sp>
      <p:sp>
        <p:nvSpPr>
          <p:cNvPr id="5122" name="Title 1"/>
          <p:cNvSpPr>
            <a:spLocks noGrp="1"/>
          </p:cNvSpPr>
          <p:nvPr>
            <p:ph type="title"/>
          </p:nvPr>
        </p:nvSpPr>
        <p:spPr/>
        <p:txBody>
          <a:bodyPr/>
          <a:lstStyle/>
          <a:p>
            <a:r>
              <a:rPr lang="en-US" smtClean="0"/>
              <a:t>Log File Names &amp; Locations</a:t>
            </a:r>
            <a:endParaRPr lang="en-US" dirty="0"/>
          </a:p>
        </p:txBody>
      </p:sp>
      <p:sp>
        <p:nvSpPr>
          <p:cNvPr id="3" name="Rectangle 1"/>
          <p:cNvSpPr>
            <a:spLocks noChangeArrowheads="1"/>
          </p:cNvSpPr>
          <p:nvPr/>
        </p:nvSpPr>
        <p:spPr bwMode="auto">
          <a:xfrm>
            <a:off x="5580311" y="1186703"/>
            <a:ext cx="188409" cy="382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3260" tIns="46630" rIns="93260" bIns="46630" numCol="1" anchor="ctr" anchorCtr="0" compatLnSpc="1">
            <a:prstTxWarp prst="textNoShape">
              <a:avLst/>
            </a:prstTxWarp>
            <a:spAutoFit/>
          </a:bodyPr>
          <a:lstStyle/>
          <a:p>
            <a:pPr defTabSz="932597"/>
            <a:endParaRPr lang="en-US" sz="1836">
              <a:latin typeface="Arial" pitchFamily="34" charset="0"/>
              <a:cs typeface="Arial"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2106453644"/>
              </p:ext>
            </p:extLst>
          </p:nvPr>
        </p:nvGraphicFramePr>
        <p:xfrm>
          <a:off x="2021522" y="1243471"/>
          <a:ext cx="8221804" cy="4982553"/>
        </p:xfrm>
        <a:graphic>
          <a:graphicData uri="http://schemas.openxmlformats.org/drawingml/2006/table">
            <a:tbl>
              <a:tblPr firstRow="1" bandRow="1">
                <a:tableStyleId>{F5AB1C69-6EDB-4FF4-983F-18BD219EF322}</a:tableStyleId>
              </a:tblPr>
              <a:tblGrid>
                <a:gridCol w="2814464"/>
                <a:gridCol w="2666739"/>
                <a:gridCol w="2740601"/>
              </a:tblGrid>
              <a:tr h="378222">
                <a:tc>
                  <a:txBody>
                    <a:bodyPr/>
                    <a:lstStyle/>
                    <a:p>
                      <a:pPr marL="114300" indent="0"/>
                      <a:r>
                        <a:rPr lang="en-US" sz="1800" dirty="0" smtClean="0"/>
                        <a:t>Folder Path</a:t>
                      </a:r>
                      <a:endParaRPr lang="en-US" sz="1800" b="1" dirty="0"/>
                    </a:p>
                  </a:txBody>
                  <a:tcPr marL="4297" marR="4297" marT="4297" marB="4297"/>
                </a:tc>
                <a:tc>
                  <a:txBody>
                    <a:bodyPr/>
                    <a:lstStyle/>
                    <a:p>
                      <a:pPr marL="114300" indent="0"/>
                      <a:r>
                        <a:rPr lang="en-US" sz="1800" dirty="0" smtClean="0"/>
                        <a:t>File</a:t>
                      </a:r>
                      <a:r>
                        <a:rPr lang="en-US" sz="1800" baseline="0" dirty="0" smtClean="0"/>
                        <a:t> Name</a:t>
                      </a:r>
                      <a:endParaRPr lang="en-US" sz="1800" b="1" dirty="0"/>
                    </a:p>
                  </a:txBody>
                  <a:tcPr marL="4297" marR="4297" marT="4297" marB="4297"/>
                </a:tc>
                <a:tc>
                  <a:txBody>
                    <a:bodyPr/>
                    <a:lstStyle/>
                    <a:p>
                      <a:pPr marL="114300" indent="0"/>
                      <a:r>
                        <a:rPr lang="en-US" sz="1800" dirty="0" smtClean="0"/>
                        <a:t>Description</a:t>
                      </a:r>
                      <a:endParaRPr lang="en-US" sz="1800" b="1" dirty="0"/>
                    </a:p>
                  </a:txBody>
                  <a:tcPr marL="4297" marR="4297" marT="4297" marB="4297"/>
                </a:tc>
              </a:tr>
              <a:tr h="661416">
                <a:tc>
                  <a:txBody>
                    <a:bodyPr/>
                    <a:lstStyle/>
                    <a:p>
                      <a:pPr marL="806450" lvl="3" indent="-460375" algn="l"/>
                      <a:r>
                        <a:rPr lang="de-AT" sz="1400" kern="1200" dirty="0" smtClean="0"/>
                        <a:t>%LocalAppData%\Microsoft System Center</a:t>
                      </a:r>
                      <a:r>
                        <a:rPr lang="de-AT" sz="1400" kern="1200" baseline="0" dirty="0" smtClean="0"/>
                        <a:t> </a:t>
                      </a:r>
                      <a:r>
                        <a:rPr lang="de-AT" sz="1400" kern="1200" dirty="0" smtClean="0"/>
                        <a:t>2012\Orchestrator</a:t>
                      </a:r>
                      <a:endParaRPr lang="en-US" sz="1400" kern="1200" dirty="0">
                        <a:solidFill>
                          <a:schemeClr val="dk1"/>
                        </a:solidFill>
                        <a:latin typeface="+mn-lt"/>
                        <a:ea typeface="+mn-ea"/>
                        <a:cs typeface="+mn-cs"/>
                      </a:endParaRPr>
                    </a:p>
                  </a:txBody>
                  <a:tcPr marL="4297" marR="4297" marT="4297" marB="4297"/>
                </a:tc>
                <a:tc>
                  <a:txBody>
                    <a:bodyPr/>
                    <a:lstStyle/>
                    <a:p>
                      <a:pPr algn="ctr"/>
                      <a:r>
                        <a:rPr lang="en-US" sz="1400" dirty="0" smtClean="0"/>
                        <a:t>[GUID]*.log</a:t>
                      </a:r>
                      <a:endParaRPr lang="en-US" sz="1400" b="1" dirty="0" smtClean="0"/>
                    </a:p>
                  </a:txBody>
                  <a:tcPr marL="4297" marR="4297" marT="4297" marB="4297" anchor="ctr"/>
                </a:tc>
                <a:tc>
                  <a:txBody>
                    <a:bodyPr/>
                    <a:lstStyle/>
                    <a:p>
                      <a:pPr marL="57150" indent="0"/>
                      <a:r>
                        <a:rPr lang="en-US" sz="1400" kern="1200" dirty="0" smtClean="0"/>
                        <a:t>Exceptions generated by the runbook server service (connection errors, </a:t>
                      </a:r>
                      <a:r>
                        <a:rPr lang="en-US" sz="1400" kern="1200" dirty="0" err="1" smtClean="0"/>
                        <a:t>etc</a:t>
                      </a:r>
                      <a:r>
                        <a:rPr lang="en-US" sz="1400" kern="1200" dirty="0" smtClean="0"/>
                        <a:t>) are logged here</a:t>
                      </a:r>
                      <a:endParaRPr lang="en-US" sz="1400" kern="1200" dirty="0">
                        <a:solidFill>
                          <a:schemeClr val="dk1"/>
                        </a:solidFill>
                        <a:latin typeface="+mn-lt"/>
                        <a:ea typeface="+mn-ea"/>
                        <a:cs typeface="+mn-cs"/>
                      </a:endParaRPr>
                    </a:p>
                  </a:txBody>
                  <a:tcPr marL="4297" marR="4297" marT="4297" marB="4297"/>
                </a:tc>
              </a:tr>
              <a:tr h="879024">
                <a:tc>
                  <a:txBody>
                    <a:bodyPr/>
                    <a:lstStyle/>
                    <a:p>
                      <a:pPr marL="57150" indent="0"/>
                      <a:endParaRPr lang="en-US" sz="1400" kern="1200" dirty="0">
                        <a:solidFill>
                          <a:schemeClr val="dk1"/>
                        </a:solidFill>
                        <a:latin typeface="+mn-lt"/>
                        <a:ea typeface="+mn-ea"/>
                        <a:cs typeface="+mn-cs"/>
                      </a:endParaRPr>
                    </a:p>
                  </a:txBody>
                  <a:tcPr marL="4297" marR="4297" marT="4297" marB="4297"/>
                </a:tc>
                <a:tc>
                  <a:txBody>
                    <a:bodyPr/>
                    <a:lstStyle/>
                    <a:p>
                      <a:pPr algn="ctr"/>
                      <a:r>
                        <a:rPr lang="en-US" sz="1400" dirty="0" smtClean="0"/>
                        <a:t>RunbookDesigner.log</a:t>
                      </a:r>
                      <a:endParaRPr lang="en-US" sz="1400" b="1" dirty="0"/>
                    </a:p>
                  </a:txBody>
                  <a:tcPr marL="4297" marR="4297" marT="4297" marB="4297" anchor="ctr"/>
                </a:tc>
                <a:tc>
                  <a:txBody>
                    <a:bodyPr/>
                    <a:lstStyle/>
                    <a:p>
                      <a:pPr marL="57150" indent="0"/>
                      <a:r>
                        <a:rPr lang="en-US" sz="1400" dirty="0" smtClean="0"/>
                        <a:t>Log </a:t>
                      </a:r>
                      <a:r>
                        <a:rPr lang="en-US" sz="1400" dirty="0"/>
                        <a:t>of client launch capturing configuration state at the time of launch (computer name, user name, </a:t>
                      </a:r>
                      <a:r>
                        <a:rPr lang="en-US" sz="1400" dirty="0" err="1"/>
                        <a:t>etc</a:t>
                      </a:r>
                      <a:r>
                        <a:rPr lang="en-US" sz="1400" dirty="0"/>
                        <a:t>)</a:t>
                      </a:r>
                    </a:p>
                  </a:txBody>
                  <a:tcPr marL="4297" marR="4297" marT="4297" marB="4297"/>
                </a:tc>
              </a:tr>
              <a:tr h="1096631">
                <a:tc>
                  <a:txBody>
                    <a:bodyPr/>
                    <a:lstStyle/>
                    <a:p>
                      <a:pPr marL="57150" indent="0" algn="l" defTabSz="914363" rtl="0" eaLnBrk="1" latinLnBrk="0" hangingPunct="1"/>
                      <a:endParaRPr lang="en-US" sz="1400" kern="1200" dirty="0">
                        <a:solidFill>
                          <a:schemeClr val="dk1"/>
                        </a:solidFill>
                        <a:latin typeface="+mn-lt"/>
                        <a:ea typeface="+mn-ea"/>
                        <a:cs typeface="+mn-cs"/>
                      </a:endParaRPr>
                    </a:p>
                  </a:txBody>
                  <a:tcPr marL="4297" marR="4297" marT="4297" marB="4297"/>
                </a:tc>
                <a:tc>
                  <a:txBody>
                    <a:bodyPr/>
                    <a:lstStyle/>
                    <a:p>
                      <a:pPr algn="ctr"/>
                      <a:r>
                        <a:rPr lang="en-US" sz="1400" dirty="0" smtClean="0"/>
                        <a:t>[GUID]</a:t>
                      </a:r>
                      <a:r>
                        <a:rPr lang="en-US" sz="1400" kern="1200" dirty="0" smtClean="0"/>
                        <a:t>*.log</a:t>
                      </a:r>
                      <a:endParaRPr lang="en-US" sz="1400" b="1" kern="1200" dirty="0">
                        <a:solidFill>
                          <a:schemeClr val="dk1"/>
                        </a:solidFill>
                        <a:latin typeface="+mn-lt"/>
                        <a:ea typeface="+mn-ea"/>
                        <a:cs typeface="+mn-cs"/>
                      </a:endParaRPr>
                    </a:p>
                  </a:txBody>
                  <a:tcPr marL="4297" marR="4297" marT="4297" marB="4297" anchor="ctr"/>
                </a:tc>
                <a:tc>
                  <a:txBody>
                    <a:bodyPr/>
                    <a:lstStyle/>
                    <a:p>
                      <a:pPr marL="57150" indent="0"/>
                      <a:r>
                        <a:rPr lang="en-US" sz="1400" kern="1200" dirty="0" smtClean="0"/>
                        <a:t>Contains exceptions generated by the action server. This log is useful for finding environmental problems (e.g. database connect failures</a:t>
                      </a:r>
                      <a:r>
                        <a:rPr lang="en-US" sz="1400" kern="1200" dirty="0" smtClean="0">
                          <a:effectLst/>
                        </a:rPr>
                        <a:t>)</a:t>
                      </a:r>
                      <a:endParaRPr lang="en-US" sz="1400" dirty="0"/>
                    </a:p>
                  </a:txBody>
                  <a:tcPr marL="4297" marR="4297" marT="4297" marB="4297"/>
                </a:tc>
              </a:tr>
              <a:tr h="879024">
                <a:tc>
                  <a:txBody>
                    <a:bodyPr/>
                    <a:lstStyle/>
                    <a:p>
                      <a:pPr marL="57150" indent="0" algn="l" defTabSz="914363" rtl="0" eaLnBrk="1" latinLnBrk="0" hangingPunct="1"/>
                      <a:endParaRPr lang="fr-FR" sz="1400" kern="1200" dirty="0">
                        <a:solidFill>
                          <a:schemeClr val="dk1"/>
                        </a:solidFill>
                        <a:latin typeface="+mn-lt"/>
                        <a:ea typeface="+mn-ea"/>
                        <a:cs typeface="+mn-cs"/>
                      </a:endParaRPr>
                    </a:p>
                  </a:txBody>
                  <a:tcPr marL="4297" marR="4297" marT="4297" marB="4297"/>
                </a:tc>
                <a:tc>
                  <a:txBody>
                    <a:bodyPr/>
                    <a:lstStyle/>
                    <a:p>
                      <a:pPr algn="ctr"/>
                      <a:r>
                        <a:rPr lang="en-US" sz="1400" dirty="0" smtClean="0"/>
                        <a:t>SetupOrchestrator.log</a:t>
                      </a:r>
                    </a:p>
                    <a:p>
                      <a:pPr algn="ctr"/>
                      <a:r>
                        <a:rPr lang="en-US" sz="1400" dirty="0" smtClean="0"/>
                        <a:t>SetupWizard.log</a:t>
                      </a:r>
                      <a:endParaRPr lang="en-US" sz="1400" b="1" dirty="0"/>
                    </a:p>
                  </a:txBody>
                  <a:tcPr marL="4297" marR="4297" marT="4297" marB="4297" anchor="ctr"/>
                </a:tc>
                <a:tc>
                  <a:txBody>
                    <a:bodyPr/>
                    <a:lstStyle/>
                    <a:p>
                      <a:pPr marL="57150" indent="0"/>
                      <a:r>
                        <a:rPr lang="en-US" sz="1400" kern="1200" dirty="0" smtClean="0"/>
                        <a:t>Installations </a:t>
                      </a:r>
                      <a:r>
                        <a:rPr lang="en-US" sz="1400" kern="1200" dirty="0"/>
                        <a:t>of action servers, foundation objects, and integration </a:t>
                      </a:r>
                      <a:r>
                        <a:rPr lang="en-US" sz="1400" dirty="0"/>
                        <a:t>packs (reflected </a:t>
                      </a:r>
                      <a:r>
                        <a:rPr lang="en-US" sz="1400" dirty="0" err="1"/>
                        <a:t>msi</a:t>
                      </a:r>
                      <a:r>
                        <a:rPr lang="en-US" sz="1400" dirty="0"/>
                        <a:t> logs)</a:t>
                      </a:r>
                    </a:p>
                  </a:txBody>
                  <a:tcPr marL="4297" marR="4297" marT="4297" marB="4297"/>
                </a:tc>
              </a:tr>
              <a:tr h="443809">
                <a:tc>
                  <a:txBody>
                    <a:bodyPr/>
                    <a:lstStyle/>
                    <a:p>
                      <a:pPr marL="57150" indent="0" algn="l" defTabSz="914363" rtl="0" eaLnBrk="1" latinLnBrk="0" hangingPunct="1"/>
                      <a:endParaRPr lang="fr-FR" sz="1400" kern="1200" dirty="0">
                        <a:solidFill>
                          <a:schemeClr val="dk1"/>
                        </a:solidFill>
                        <a:latin typeface="+mn-lt"/>
                        <a:ea typeface="+mn-ea"/>
                        <a:cs typeface="+mn-cs"/>
                      </a:endParaRPr>
                    </a:p>
                  </a:txBody>
                  <a:tcPr marL="4297" marR="4297" marT="4297" marB="4297"/>
                </a:tc>
                <a:tc>
                  <a:txBody>
                    <a:bodyPr/>
                    <a:lstStyle/>
                    <a:p>
                      <a:pPr algn="ctr"/>
                      <a:r>
                        <a:rPr lang="en-US" sz="1400" dirty="0"/>
                        <a:t>oismc*.log</a:t>
                      </a:r>
                      <a:endParaRPr lang="en-US" sz="1400" b="1" dirty="0"/>
                    </a:p>
                  </a:txBody>
                  <a:tcPr marL="4297" marR="4297" marT="4297" marB="4297" anchor="ctr"/>
                </a:tc>
                <a:tc>
                  <a:txBody>
                    <a:bodyPr/>
                    <a:lstStyle/>
                    <a:p>
                      <a:pPr marL="57150" indent="0"/>
                      <a:r>
                        <a:rPr lang="en-US" sz="1400" dirty="0" smtClean="0"/>
                        <a:t>Deployments </a:t>
                      </a:r>
                      <a:r>
                        <a:rPr lang="en-US" sz="1400" dirty="0"/>
                        <a:t>of action servers, clients, and integration packs</a:t>
                      </a:r>
                    </a:p>
                  </a:txBody>
                  <a:tcPr marL="4297" marR="4297" marT="4297" marB="4297"/>
                </a:tc>
              </a:tr>
              <a:tr h="443809">
                <a:tc>
                  <a:txBody>
                    <a:bodyPr/>
                    <a:lstStyle/>
                    <a:p>
                      <a:pPr marL="57150" indent="0" algn="l" defTabSz="914363" rtl="0" eaLnBrk="1" latinLnBrk="0" hangingPunct="1"/>
                      <a:endParaRPr lang="en-US" sz="1400" kern="1200" dirty="0">
                        <a:solidFill>
                          <a:schemeClr val="dk1"/>
                        </a:solidFill>
                        <a:latin typeface="+mn-lt"/>
                        <a:ea typeface="+mn-ea"/>
                        <a:cs typeface="+mn-cs"/>
                      </a:endParaRPr>
                    </a:p>
                  </a:txBody>
                  <a:tcPr marL="4297" marR="4297" marT="4297" marB="4297"/>
                </a:tc>
                <a:tc>
                  <a:txBody>
                    <a:bodyPr/>
                    <a:lstStyle/>
                    <a:p>
                      <a:pPr algn="ctr"/>
                      <a:r>
                        <a:rPr lang="en-US" sz="1400" dirty="0" smtClean="0"/>
                        <a:t>WebCompontentsMSI.log</a:t>
                      </a:r>
                      <a:r>
                        <a:rPr lang="en-US" sz="1400" dirty="0"/>
                        <a:t/>
                      </a:r>
                      <a:br>
                        <a:rPr lang="en-US" sz="1400" dirty="0"/>
                      </a:br>
                      <a:endParaRPr lang="en-US" sz="1400" b="1" dirty="0"/>
                    </a:p>
                  </a:txBody>
                  <a:tcPr marL="4297" marR="4297" marT="4297" marB="4297" anchor="ctr"/>
                </a:tc>
                <a:tc>
                  <a:txBody>
                    <a:bodyPr/>
                    <a:lstStyle/>
                    <a:p>
                      <a:pPr marL="57150" indent="0"/>
                      <a:r>
                        <a:rPr lang="en-US" sz="1400" kern="1200" dirty="0" smtClean="0"/>
                        <a:t>Log </a:t>
                      </a:r>
                      <a:r>
                        <a:rPr lang="en-US" sz="1400" kern="1200" dirty="0"/>
                        <a:t>of operator console service for start up and operation</a:t>
                      </a:r>
                      <a:r>
                        <a:rPr lang="en-US" sz="1400" dirty="0"/>
                        <a:t>.</a:t>
                      </a:r>
                    </a:p>
                  </a:txBody>
                  <a:tcPr marL="4297" marR="4297" marT="4297" marB="4297"/>
                </a:tc>
              </a:tr>
            </a:tbl>
          </a:graphicData>
        </a:graphic>
      </p:graphicFrame>
    </p:spTree>
    <p:extLst>
      <p:ext uri="{BB962C8B-B14F-4D97-AF65-F5344CB8AC3E}">
        <p14:creationId xmlns:p14="http://schemas.microsoft.com/office/powerpoint/2010/main" val="37496664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0"/>
          </p:nvPr>
        </p:nvSpPr>
        <p:spPr>
          <a:xfrm>
            <a:off x="274638" y="1212850"/>
            <a:ext cx="11887200" cy="5478423"/>
          </a:xfrm>
        </p:spPr>
        <p:txBody>
          <a:bodyPr/>
          <a:lstStyle/>
          <a:p>
            <a:r>
              <a:rPr lang="en-US" sz="2800" dirty="0" smtClean="0"/>
              <a:t>Trace Logging can be enabled in the registry</a:t>
            </a:r>
          </a:p>
          <a:p>
            <a:r>
              <a:rPr lang="en-US" sz="2800" dirty="0" smtClean="0"/>
              <a:t>HKEY_LOCAL_MACHINE\SOFTWARE\Wow6432Node\Microsoft\SystemCenter2012\Orchestrator\</a:t>
            </a:r>
            <a:r>
              <a:rPr lang="en-US" sz="2800" dirty="0" err="1" smtClean="0"/>
              <a:t>TraceLogger</a:t>
            </a:r>
            <a:endParaRPr lang="en-US" sz="2800" dirty="0" smtClean="0"/>
          </a:p>
          <a:p>
            <a:pPr lvl="1"/>
            <a:r>
              <a:rPr lang="en-US" sz="2000" dirty="0" smtClean="0"/>
              <a:t>"</a:t>
            </a:r>
            <a:r>
              <a:rPr lang="en-US" sz="2000" dirty="0" err="1" smtClean="0"/>
              <a:t>LogFolder</a:t>
            </a:r>
            <a:r>
              <a:rPr lang="en-US" sz="2000" dirty="0" smtClean="0"/>
              <a:t>"="C:\\Program Files\\Logs" </a:t>
            </a:r>
          </a:p>
          <a:p>
            <a:pPr lvl="1"/>
            <a:r>
              <a:rPr lang="en-US" sz="2000" dirty="0" smtClean="0"/>
              <a:t>"</a:t>
            </a:r>
            <a:r>
              <a:rPr lang="en-US" sz="2000" dirty="0" err="1" smtClean="0"/>
              <a:t>LogLevel</a:t>
            </a:r>
            <a:r>
              <a:rPr lang="en-US" sz="2000" dirty="0" smtClean="0"/>
              <a:t>"="1" </a:t>
            </a:r>
          </a:p>
          <a:p>
            <a:pPr lvl="1"/>
            <a:r>
              <a:rPr lang="en-US" sz="2000" dirty="0" smtClean="0"/>
              <a:t>"</a:t>
            </a:r>
            <a:r>
              <a:rPr lang="en-US" sz="2000" dirty="0" err="1" smtClean="0"/>
              <a:t>LogPrefix</a:t>
            </a:r>
            <a:r>
              <a:rPr lang="en-US" sz="2000" dirty="0" smtClean="0"/>
              <a:t>"=“</a:t>
            </a:r>
            <a:r>
              <a:rPr lang="en-US" sz="2000" dirty="0" err="1" smtClean="0"/>
              <a:t>OrchestratorManagementService</a:t>
            </a:r>
            <a:r>
              <a:rPr lang="en-US" sz="2000" dirty="0" smtClean="0"/>
              <a:t>" </a:t>
            </a:r>
          </a:p>
          <a:p>
            <a:pPr lvl="1"/>
            <a:r>
              <a:rPr lang="en-US" sz="2000" dirty="0" smtClean="0"/>
              <a:t>"Keep"="100" </a:t>
            </a:r>
          </a:p>
          <a:p>
            <a:pPr lvl="1"/>
            <a:r>
              <a:rPr lang="en-US" sz="2000" dirty="0" smtClean="0"/>
              <a:t>"</a:t>
            </a:r>
            <a:r>
              <a:rPr lang="en-US" sz="2000" dirty="0" err="1" smtClean="0"/>
              <a:t>NewLogEvery</a:t>
            </a:r>
            <a:r>
              <a:rPr lang="en-US" sz="2000" dirty="0" smtClean="0"/>
              <a:t>"="3600"                                            </a:t>
            </a:r>
          </a:p>
          <a:p>
            <a:r>
              <a:rPr lang="en-US" sz="2800" dirty="0" smtClean="0"/>
              <a:t>NOTE: Each SCO component has it’s own </a:t>
            </a:r>
            <a:r>
              <a:rPr lang="en-US" sz="2800" dirty="0" err="1" smtClean="0"/>
              <a:t>subkey</a:t>
            </a:r>
            <a:r>
              <a:rPr lang="en-US" sz="2800" dirty="0" smtClean="0"/>
              <a:t> and </a:t>
            </a:r>
            <a:r>
              <a:rPr lang="en-US" sz="2800" dirty="0" err="1" smtClean="0"/>
              <a:t>LogLevel</a:t>
            </a:r>
            <a:r>
              <a:rPr lang="en-US" sz="2800" dirty="0" smtClean="0"/>
              <a:t> setting below the \</a:t>
            </a:r>
            <a:r>
              <a:rPr lang="en-US" sz="2800" dirty="0" err="1" smtClean="0"/>
              <a:t>TraceLogger</a:t>
            </a:r>
            <a:r>
              <a:rPr lang="en-US" sz="2800" dirty="0" smtClean="0"/>
              <a:t> key.  </a:t>
            </a:r>
          </a:p>
          <a:p>
            <a:r>
              <a:rPr lang="en-US" sz="2800" dirty="0" smtClean="0"/>
              <a:t>To enable trace logging, adjust “</a:t>
            </a:r>
            <a:r>
              <a:rPr lang="en-US" sz="2800" dirty="0" err="1" smtClean="0"/>
              <a:t>LogLevel</a:t>
            </a:r>
            <a:r>
              <a:rPr lang="en-US" sz="2800" dirty="0" smtClean="0"/>
              <a:t>”</a:t>
            </a:r>
          </a:p>
          <a:p>
            <a:pPr lvl="1"/>
            <a:r>
              <a:rPr lang="en-US" sz="2000" dirty="0" err="1" smtClean="0"/>
              <a:t>LogLevel</a:t>
            </a:r>
            <a:r>
              <a:rPr lang="en-US" sz="2000" dirty="0" smtClean="0"/>
              <a:t> 1 is the Default. This only contains exception detail</a:t>
            </a:r>
          </a:p>
          <a:p>
            <a:pPr lvl="1"/>
            <a:r>
              <a:rPr lang="en-US" sz="2000" dirty="0" err="1" smtClean="0"/>
              <a:t>LogLevel</a:t>
            </a:r>
            <a:r>
              <a:rPr lang="en-US" sz="2000" dirty="0" smtClean="0"/>
              <a:t> 3 includes exception detail with errors and warnings </a:t>
            </a:r>
          </a:p>
          <a:p>
            <a:pPr lvl="1"/>
            <a:r>
              <a:rPr lang="en-US" sz="2000" dirty="0" err="1" smtClean="0"/>
              <a:t>LogLevel</a:t>
            </a:r>
            <a:r>
              <a:rPr lang="en-US" sz="2000" dirty="0" smtClean="0"/>
              <a:t> 7 is the most verbose trace logging available</a:t>
            </a:r>
            <a:endParaRPr lang="en-US" sz="2000" dirty="0"/>
          </a:p>
        </p:txBody>
      </p:sp>
      <p:sp>
        <p:nvSpPr>
          <p:cNvPr id="5122" name="Title 1"/>
          <p:cNvSpPr>
            <a:spLocks noGrp="1"/>
          </p:cNvSpPr>
          <p:nvPr>
            <p:ph type="title"/>
          </p:nvPr>
        </p:nvSpPr>
        <p:spPr/>
        <p:txBody>
          <a:bodyPr/>
          <a:lstStyle/>
          <a:p>
            <a:r>
              <a:rPr lang="en-US" smtClean="0"/>
              <a:t>Setting / Collecting Debug Logs</a:t>
            </a:r>
            <a:endParaRPr lang="en-US" dirty="0"/>
          </a:p>
        </p:txBody>
      </p:sp>
    </p:spTree>
    <p:extLst>
      <p:ext uri="{BB962C8B-B14F-4D97-AF65-F5344CB8AC3E}">
        <p14:creationId xmlns:p14="http://schemas.microsoft.com/office/powerpoint/2010/main" val="28154352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a:spLocks noGrp="1"/>
          </p:cNvSpPr>
          <p:nvPr>
            <p:ph type="body" sz="quarter" idx="10"/>
          </p:nvPr>
        </p:nvSpPr>
        <p:spPr>
          <a:xfrm>
            <a:off x="274638" y="1212850"/>
            <a:ext cx="11887200" cy="4764381"/>
          </a:xfrm>
        </p:spPr>
        <p:txBody>
          <a:bodyPr/>
          <a:lstStyle/>
          <a:p>
            <a:r>
              <a:rPr lang="en-US" sz="3200" dirty="0" smtClean="0"/>
              <a:t>Every </a:t>
            </a:r>
            <a:r>
              <a:rPr lang="en-US" sz="3200" dirty="0" err="1" smtClean="0"/>
              <a:t>runbook</a:t>
            </a:r>
            <a:r>
              <a:rPr lang="en-US" sz="3200" dirty="0" smtClean="0"/>
              <a:t> generates a log when it is running</a:t>
            </a:r>
          </a:p>
          <a:p>
            <a:pPr lvl="1"/>
            <a:r>
              <a:rPr lang="en-US" dirty="0" smtClean="0"/>
              <a:t>SCO enables you to view real-time and historical logs of </a:t>
            </a:r>
            <a:r>
              <a:rPr lang="en-US" dirty="0" err="1" smtClean="0"/>
              <a:t>runbook</a:t>
            </a:r>
            <a:r>
              <a:rPr lang="en-US" dirty="0" smtClean="0"/>
              <a:t> execution</a:t>
            </a:r>
          </a:p>
          <a:p>
            <a:pPr lvl="1"/>
            <a:r>
              <a:rPr lang="en-US" dirty="0" smtClean="0"/>
              <a:t>Double-click an object in the log to view the result of the execution of that object</a:t>
            </a:r>
          </a:p>
          <a:p>
            <a:r>
              <a:rPr lang="en-US" sz="3200" dirty="0" smtClean="0"/>
              <a:t>Configure </a:t>
            </a:r>
            <a:r>
              <a:rPr lang="en-US" sz="3200" dirty="0" err="1" smtClean="0"/>
              <a:t>Runbook</a:t>
            </a:r>
            <a:r>
              <a:rPr lang="en-US" sz="3200" dirty="0" smtClean="0"/>
              <a:t> Logging Options </a:t>
            </a:r>
          </a:p>
          <a:p>
            <a:pPr lvl="1"/>
            <a:r>
              <a:rPr lang="en-US" dirty="0" smtClean="0"/>
              <a:t>Add entries for object-generated or common Published Data items </a:t>
            </a:r>
          </a:p>
          <a:p>
            <a:pPr lvl="1"/>
            <a:r>
              <a:rPr lang="en-US" dirty="0" smtClean="0"/>
              <a:t>Use the Orchestrator Console to observe </a:t>
            </a:r>
            <a:r>
              <a:rPr lang="en-US" dirty="0" err="1" smtClean="0"/>
              <a:t>runbook</a:t>
            </a:r>
            <a:r>
              <a:rPr lang="en-US" dirty="0" smtClean="0"/>
              <a:t> execution in real-time</a:t>
            </a:r>
          </a:p>
          <a:p>
            <a:r>
              <a:rPr lang="en-US" sz="3200" dirty="0" smtClean="0"/>
              <a:t>By default only basic </a:t>
            </a:r>
            <a:r>
              <a:rPr lang="en-US" sz="3200" dirty="0" err="1" smtClean="0"/>
              <a:t>runbook</a:t>
            </a:r>
            <a:r>
              <a:rPr lang="en-US" sz="3200" dirty="0" smtClean="0"/>
              <a:t> and object logging is available</a:t>
            </a:r>
          </a:p>
          <a:p>
            <a:r>
              <a:rPr lang="en-US" sz="3200" dirty="0" smtClean="0"/>
              <a:t>To enable “verbose” logging, check the boxes for both Common and Activity-specific Published Data in the Logging Tab of each </a:t>
            </a:r>
            <a:r>
              <a:rPr lang="en-US" sz="3200" dirty="0" err="1" smtClean="0"/>
              <a:t>Runbook</a:t>
            </a:r>
            <a:endParaRPr lang="en-US" sz="3200" dirty="0" smtClean="0"/>
          </a:p>
        </p:txBody>
      </p:sp>
      <p:sp>
        <p:nvSpPr>
          <p:cNvPr id="5122" name="Title 1"/>
          <p:cNvSpPr>
            <a:spLocks noGrp="1"/>
          </p:cNvSpPr>
          <p:nvPr>
            <p:ph type="title"/>
          </p:nvPr>
        </p:nvSpPr>
        <p:spPr/>
        <p:txBody>
          <a:bodyPr/>
          <a:lstStyle/>
          <a:p>
            <a:pPr lvl="0"/>
            <a:r>
              <a:rPr lang="en-US" smtClean="0"/>
              <a:t>Basic Troubleshooting </a:t>
            </a:r>
            <a:endParaRPr lang="en-US" dirty="0"/>
          </a:p>
        </p:txBody>
      </p:sp>
    </p:spTree>
    <p:extLst>
      <p:ext uri="{BB962C8B-B14F-4D97-AF65-F5344CB8AC3E}">
        <p14:creationId xmlns:p14="http://schemas.microsoft.com/office/powerpoint/2010/main" val="29209969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en-US"/>
          </a:p>
        </p:txBody>
      </p:sp>
      <p:sp>
        <p:nvSpPr>
          <p:cNvPr id="3" name="Title 2"/>
          <p:cNvSpPr>
            <a:spLocks noGrp="1"/>
          </p:cNvSpPr>
          <p:nvPr>
            <p:ph type="title"/>
          </p:nvPr>
        </p:nvSpPr>
        <p:spPr/>
        <p:txBody>
          <a:bodyPr/>
          <a:lstStyle/>
          <a:p>
            <a:r>
              <a:rPr lang="en-US" dirty="0" smtClean="0"/>
              <a:t>Demo</a:t>
            </a:r>
            <a:endParaRPr lang="en-US" dirty="0"/>
          </a:p>
        </p:txBody>
      </p:sp>
    </p:spTree>
    <p:extLst>
      <p:ext uri="{BB962C8B-B14F-4D97-AF65-F5344CB8AC3E}">
        <p14:creationId xmlns:p14="http://schemas.microsoft.com/office/powerpoint/2010/main" val="3772139771"/>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274638" y="1212850"/>
            <a:ext cx="11887200" cy="3730252"/>
          </a:xfrm>
        </p:spPr>
        <p:txBody>
          <a:bodyPr/>
          <a:lstStyle/>
          <a:p>
            <a:r>
              <a:rPr lang="en-US" dirty="0" smtClean="0"/>
              <a:t>Understand log locations and </a:t>
            </a:r>
            <a:br>
              <a:rPr lang="en-US" dirty="0" smtClean="0"/>
            </a:br>
            <a:r>
              <a:rPr lang="en-US" dirty="0" smtClean="0"/>
              <a:t>logging levels in SCO</a:t>
            </a:r>
          </a:p>
          <a:p>
            <a:r>
              <a:rPr lang="en-US" dirty="0" smtClean="0"/>
              <a:t>Review of </a:t>
            </a:r>
            <a:r>
              <a:rPr lang="en-US" dirty="0" err="1" smtClean="0"/>
              <a:t>runbook</a:t>
            </a:r>
            <a:r>
              <a:rPr lang="en-US" dirty="0" smtClean="0"/>
              <a:t> throttling </a:t>
            </a:r>
          </a:p>
          <a:p>
            <a:pPr lvl="1"/>
            <a:r>
              <a:rPr lang="en-US" sz="3200" dirty="0" smtClean="0"/>
              <a:t>Maximum concurrent </a:t>
            </a:r>
            <a:r>
              <a:rPr lang="en-US" sz="3200" dirty="0" err="1" smtClean="0"/>
              <a:t>runbook</a:t>
            </a:r>
            <a:r>
              <a:rPr lang="en-US" sz="3200" dirty="0" smtClean="0"/>
              <a:t> thresholds per </a:t>
            </a:r>
            <a:r>
              <a:rPr lang="en-US" sz="3200" dirty="0" err="1" smtClean="0"/>
              <a:t>runbook</a:t>
            </a:r>
            <a:r>
              <a:rPr lang="en-US" sz="3200" dirty="0" smtClean="0"/>
              <a:t> server</a:t>
            </a:r>
          </a:p>
          <a:p>
            <a:pPr lvl="1"/>
            <a:r>
              <a:rPr lang="en-US" sz="3200" dirty="0" smtClean="0"/>
              <a:t>Decision process for changing these defaults </a:t>
            </a:r>
          </a:p>
          <a:p>
            <a:r>
              <a:rPr lang="en-US" dirty="0" smtClean="0"/>
              <a:t>Basic troubleshooting methodology</a:t>
            </a:r>
            <a:endParaRPr lang="en-US" dirty="0"/>
          </a:p>
        </p:txBody>
      </p:sp>
      <p:sp>
        <p:nvSpPr>
          <p:cNvPr id="5" name="Title 4"/>
          <p:cNvSpPr>
            <a:spLocks noGrp="1"/>
          </p:cNvSpPr>
          <p:nvPr>
            <p:ph type="title"/>
          </p:nvPr>
        </p:nvSpPr>
        <p:spPr/>
        <p:txBody>
          <a:bodyPr/>
          <a:lstStyle/>
          <a:p>
            <a:r>
              <a:rPr lang="en-US" smtClean="0"/>
              <a:t>Summary</a:t>
            </a:r>
            <a:endParaRPr lang="en-US" dirty="0"/>
          </a:p>
        </p:txBody>
      </p:sp>
    </p:spTree>
    <p:extLst>
      <p:ext uri="{BB962C8B-B14F-4D97-AF65-F5344CB8AC3E}">
        <p14:creationId xmlns:p14="http://schemas.microsoft.com/office/powerpoint/2010/main" val="27508248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69" name="Picture 3" descr="IT Camp overview with copy.png"/>
          <p:cNvPicPr>
            <a:picLocks noChangeAspect="1"/>
          </p:cNvPicPr>
          <p:nvPr/>
        </p:nvPicPr>
        <p:blipFill>
          <a:blip r:embed="rId3">
            <a:extLst>
              <a:ext uri="{28A0092B-C50C-407E-A947-70E740481C1C}">
                <a14:useLocalDpi xmlns:a14="http://schemas.microsoft.com/office/drawing/2010/main" val="0"/>
              </a:ext>
            </a:extLst>
          </a:blip>
          <a:srcRect b="7387"/>
          <a:stretch>
            <a:fillRect/>
          </a:stretch>
        </p:blipFill>
        <p:spPr bwMode="auto">
          <a:xfrm>
            <a:off x="1738313" y="349250"/>
            <a:ext cx="9051925" cy="642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582881"/>
        </a:solidFill>
        <a:effectLst/>
      </p:bgPr>
    </p:bg>
    <p:spTree>
      <p:nvGrpSpPr>
        <p:cNvPr id="1" name=""/>
        <p:cNvGrpSpPr/>
        <p:nvPr/>
      </p:nvGrpSpPr>
      <p:grpSpPr>
        <a:xfrm>
          <a:off x="0" y="0"/>
          <a:ext cx="0" cy="0"/>
          <a:chOff x="0" y="0"/>
          <a:chExt cx="0" cy="0"/>
        </a:xfrm>
      </p:grpSpPr>
      <p:sp>
        <p:nvSpPr>
          <p:cNvPr id="3" name="Text Box 3"/>
          <p:cNvSpPr txBox="1">
            <a:spLocks noChangeArrowheads="1"/>
          </p:cNvSpPr>
          <p:nvPr/>
        </p:nvSpPr>
        <p:spPr bwMode="blackWhite">
          <a:xfrm>
            <a:off x="273051" y="6079032"/>
            <a:ext cx="10974388" cy="618631"/>
          </a:xfrm>
          <a:prstGeom prst="rect">
            <a:avLst/>
          </a:prstGeom>
          <a:noFill/>
          <a:ln w="12700">
            <a:noFill/>
            <a:miter lim="800000"/>
            <a:headEnd type="none" w="sm" len="sm"/>
            <a:tailEnd type="none" w="sm" len="sm"/>
          </a:ln>
          <a:effectLst/>
        </p:spPr>
        <p:txBody>
          <a:bodyPr lIns="182880" tIns="146304" rIns="182880" bIns="146304">
            <a:spAutoFit/>
          </a:bodyPr>
          <a:lstStyle/>
          <a:p>
            <a:pPr defTabSz="932290" eaLnBrk="0" fontAlgn="auto" hangingPunct="0">
              <a:spcBef>
                <a:spcPts val="0"/>
              </a:spcBef>
              <a:spcAft>
                <a:spcPts val="0"/>
              </a:spcAft>
              <a:defRPr/>
            </a:pPr>
            <a:r>
              <a:rPr lang="en-US" sz="700" dirty="0">
                <a:gradFill>
                  <a:gsLst>
                    <a:gs pos="0">
                      <a:srgbClr val="FFFFFF"/>
                    </a:gs>
                    <a:gs pos="100000">
                      <a:srgbClr val="FFFFFF"/>
                    </a:gs>
                  </a:gsLst>
                  <a:lin ang="5400000" scaled="0"/>
                </a:gradFill>
                <a:latin typeface="+mn-lt"/>
                <a:ea typeface="+mn-ea"/>
                <a:cs typeface="Segoe UI" pitchFamily="34" charset="0"/>
              </a:rPr>
              <a:t>© 2012 Microsoft Corporation. All rights reserved. Microsoft, Windows, Windows Vista and other product names are or may be registered trademarks and/or trademarks in the U.S. and/or other countries.</a:t>
            </a:r>
          </a:p>
          <a:p>
            <a:pPr defTabSz="932290" eaLnBrk="0" fontAlgn="auto" hangingPunct="0">
              <a:spcBef>
                <a:spcPts val="0"/>
              </a:spcBef>
              <a:spcAft>
                <a:spcPts val="0"/>
              </a:spcAft>
              <a:defRPr/>
            </a:pPr>
            <a:r>
              <a:rPr lang="en-US" sz="700" dirty="0">
                <a:gradFill>
                  <a:gsLst>
                    <a:gs pos="0">
                      <a:srgbClr val="FFFFFF"/>
                    </a:gs>
                    <a:gs pos="100000">
                      <a:srgbClr val="FFFFFF"/>
                    </a:gs>
                  </a:gsLst>
                  <a:lin ang="5400000" scaled="0"/>
                </a:gradFill>
                <a:latin typeface="+mn-lt"/>
                <a:ea typeface="+mn-ea"/>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34819" name="Pictur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invGray">
          <a:xfrm>
            <a:off x="458788" y="3144838"/>
            <a:ext cx="3289300"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274638" y="1212850"/>
            <a:ext cx="11887200" cy="2523768"/>
          </a:xfrm>
        </p:spPr>
        <p:txBody>
          <a:bodyPr/>
          <a:lstStyle/>
          <a:p>
            <a:r>
              <a:rPr lang="en-US" dirty="0"/>
              <a:t>Discuss advanced administrative </a:t>
            </a:r>
            <a:r>
              <a:rPr lang="en-US" dirty="0" smtClean="0"/>
              <a:t/>
            </a:r>
            <a:br>
              <a:rPr lang="en-US" dirty="0" smtClean="0"/>
            </a:br>
            <a:r>
              <a:rPr lang="en-US" dirty="0" smtClean="0"/>
              <a:t>topics </a:t>
            </a:r>
            <a:r>
              <a:rPr lang="en-US" dirty="0"/>
              <a:t>related to SCO</a:t>
            </a:r>
          </a:p>
          <a:p>
            <a:r>
              <a:rPr lang="en-US" dirty="0"/>
              <a:t>Understand how to adjust logging levels in SCO and troubleshoot common scenarios</a:t>
            </a:r>
          </a:p>
        </p:txBody>
      </p:sp>
      <p:sp>
        <p:nvSpPr>
          <p:cNvPr id="3" name="Title 2"/>
          <p:cNvSpPr>
            <a:spLocks noGrp="1"/>
          </p:cNvSpPr>
          <p:nvPr>
            <p:ph type="title"/>
          </p:nvPr>
        </p:nvSpPr>
        <p:spPr/>
        <p:txBody>
          <a:bodyPr/>
          <a:lstStyle/>
          <a:p>
            <a:r>
              <a:rPr lang="en-GB" smtClean="0"/>
              <a:t>Objectives</a:t>
            </a:r>
            <a:endParaRPr lang="en-GB" dirty="0"/>
          </a:p>
        </p:txBody>
      </p:sp>
      <p:sp>
        <p:nvSpPr>
          <p:cNvPr id="2" name="Slide Number Placeholder 1"/>
          <p:cNvSpPr>
            <a:spLocks noGrp="1"/>
          </p:cNvSpPr>
          <p:nvPr>
            <p:ph type="sldNum" sz="quarter" idx="4294967295"/>
          </p:nvPr>
        </p:nvSpPr>
        <p:spPr>
          <a:xfrm>
            <a:off x="10260013" y="6542088"/>
            <a:ext cx="2176462" cy="219075"/>
          </a:xfrm>
          <a:prstGeom prst="rect">
            <a:avLst/>
          </a:prstGeom>
        </p:spPr>
        <p:txBody>
          <a:bodyPr/>
          <a:lstStyle/>
          <a:p>
            <a:fld id="{F777EB7E-3C84-4DC8-BC65-B9675A7009BB}" type="slidenum">
              <a:rPr lang="en-US">
                <a:solidFill>
                  <a:schemeClr val="bg1"/>
                </a:solidFill>
              </a:rPr>
              <a:pPr/>
              <a:t>2</a:t>
            </a:fld>
            <a:endParaRPr lang="en-US" dirty="0">
              <a:solidFill>
                <a:schemeClr val="bg1"/>
              </a:solidFill>
            </a:endParaRPr>
          </a:p>
        </p:txBody>
      </p:sp>
    </p:spTree>
    <p:extLst>
      <p:ext uri="{BB962C8B-B14F-4D97-AF65-F5344CB8AC3E}">
        <p14:creationId xmlns:p14="http://schemas.microsoft.com/office/powerpoint/2010/main" val="1345189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74638" y="1212850"/>
            <a:ext cx="11887200" cy="4542782"/>
          </a:xfrm>
        </p:spPr>
        <p:txBody>
          <a:bodyPr/>
          <a:lstStyle/>
          <a:p>
            <a:pPr lvl="0"/>
            <a:r>
              <a:rPr lang="en-US" sz="3600" dirty="0" err="1" smtClean="0"/>
              <a:t>Runbook</a:t>
            </a:r>
            <a:r>
              <a:rPr lang="en-US" sz="3600" dirty="0" smtClean="0"/>
              <a:t> Throttling</a:t>
            </a:r>
          </a:p>
          <a:p>
            <a:pPr lvl="0"/>
            <a:r>
              <a:rPr lang="en-US" sz="3600" dirty="0" smtClean="0"/>
              <a:t>Self-Monitoring</a:t>
            </a:r>
          </a:p>
          <a:p>
            <a:pPr lvl="0"/>
            <a:r>
              <a:rPr lang="en-US" sz="3600" dirty="0" smtClean="0"/>
              <a:t>Audit Trail</a:t>
            </a:r>
          </a:p>
          <a:p>
            <a:pPr lvl="0"/>
            <a:r>
              <a:rPr lang="en-US" sz="3600" dirty="0" smtClean="0"/>
              <a:t>Product Footprint</a:t>
            </a:r>
          </a:p>
          <a:p>
            <a:pPr lvl="1"/>
            <a:r>
              <a:rPr lang="en-US" dirty="0" smtClean="0"/>
              <a:t>SCO Folder Structure</a:t>
            </a:r>
          </a:p>
          <a:p>
            <a:pPr lvl="1"/>
            <a:r>
              <a:rPr lang="en-US" dirty="0" smtClean="0"/>
              <a:t>SCO Registry Keys</a:t>
            </a:r>
          </a:p>
          <a:p>
            <a:r>
              <a:rPr lang="en-US" sz="3600" dirty="0" smtClean="0"/>
              <a:t>Logging Information</a:t>
            </a:r>
          </a:p>
          <a:p>
            <a:r>
              <a:rPr lang="en-US" sz="3600" dirty="0" smtClean="0"/>
              <a:t>Basic Troubleshooting</a:t>
            </a:r>
          </a:p>
        </p:txBody>
      </p:sp>
      <p:sp>
        <p:nvSpPr>
          <p:cNvPr id="2" name="Title 1"/>
          <p:cNvSpPr>
            <a:spLocks noGrp="1"/>
          </p:cNvSpPr>
          <p:nvPr>
            <p:ph type="title"/>
          </p:nvPr>
        </p:nvSpPr>
        <p:spPr/>
        <p:txBody>
          <a:bodyPr/>
          <a:lstStyle/>
          <a:p>
            <a:r>
              <a:rPr lang="en-CA" smtClean="0"/>
              <a:t>Agenda</a:t>
            </a:r>
            <a:endParaRPr lang="en-CA" dirty="0"/>
          </a:p>
        </p:txBody>
      </p:sp>
    </p:spTree>
    <p:extLst>
      <p:ext uri="{BB962C8B-B14F-4D97-AF65-F5344CB8AC3E}">
        <p14:creationId xmlns:p14="http://schemas.microsoft.com/office/powerpoint/2010/main" val="27407577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274638" y="1212850"/>
            <a:ext cx="11887200" cy="5146024"/>
          </a:xfrm>
        </p:spPr>
        <p:txBody>
          <a:bodyPr/>
          <a:lstStyle/>
          <a:p>
            <a:r>
              <a:rPr lang="en-US" sz="3200" dirty="0" err="1"/>
              <a:t>Runbook</a:t>
            </a:r>
            <a:r>
              <a:rPr lang="en-US" sz="3200" dirty="0"/>
              <a:t> Run Behavior can be configured in the </a:t>
            </a:r>
            <a:r>
              <a:rPr lang="en-US" sz="3200" dirty="0" err="1"/>
              <a:t>Runbook</a:t>
            </a:r>
            <a:r>
              <a:rPr lang="en-US" sz="3200" dirty="0"/>
              <a:t> Properties, Run Behavior tab</a:t>
            </a:r>
          </a:p>
          <a:p>
            <a:r>
              <a:rPr lang="en-US" sz="3200" dirty="0"/>
              <a:t>The “Maximum number of simultaneous jobs” field is used to set the number of parallel executions allowed for the </a:t>
            </a:r>
            <a:r>
              <a:rPr lang="en-US" sz="3200" dirty="0" err="1"/>
              <a:t>runbook</a:t>
            </a:r>
            <a:endParaRPr lang="en-US" sz="3200" dirty="0"/>
          </a:p>
          <a:p>
            <a:r>
              <a:rPr lang="en-US" sz="3200" dirty="0"/>
              <a:t>Limitations of Parallel Execution</a:t>
            </a:r>
          </a:p>
          <a:p>
            <a:pPr lvl="1"/>
            <a:r>
              <a:rPr lang="en-US" dirty="0"/>
              <a:t>Any </a:t>
            </a:r>
            <a:r>
              <a:rPr lang="en-US" dirty="0" err="1"/>
              <a:t>runbook</a:t>
            </a:r>
            <a:r>
              <a:rPr lang="en-US" dirty="0"/>
              <a:t> that begins with a Monitor object will not be able to run in multiple, simultaneous requests</a:t>
            </a:r>
          </a:p>
          <a:p>
            <a:pPr lvl="1"/>
            <a:r>
              <a:rPr lang="en-US" dirty="0"/>
              <a:t>Any </a:t>
            </a:r>
            <a:r>
              <a:rPr lang="en-US" dirty="0" err="1"/>
              <a:t>runbook</a:t>
            </a:r>
            <a:r>
              <a:rPr lang="en-US" dirty="0"/>
              <a:t> that contains an object which is configured to modify a resource which can become locked or does not accept simultaneous updates should be restricted to single execution.</a:t>
            </a:r>
          </a:p>
          <a:p>
            <a:pPr lvl="1"/>
            <a:r>
              <a:rPr lang="en-US" dirty="0"/>
              <a:t>Some external systems (tools or ticketing systems) may not support parallel </a:t>
            </a:r>
            <a:r>
              <a:rPr lang="en-US" dirty="0" smtClean="0"/>
              <a:t>execution</a:t>
            </a:r>
            <a:endParaRPr lang="en-US" dirty="0"/>
          </a:p>
        </p:txBody>
      </p:sp>
      <p:sp>
        <p:nvSpPr>
          <p:cNvPr id="5122" name="Title 1"/>
          <p:cNvSpPr>
            <a:spLocks noGrp="1"/>
          </p:cNvSpPr>
          <p:nvPr>
            <p:ph type="title"/>
          </p:nvPr>
        </p:nvSpPr>
        <p:spPr/>
        <p:txBody>
          <a:bodyPr/>
          <a:lstStyle/>
          <a:p>
            <a:r>
              <a:rPr lang="en-US" smtClean="0"/>
              <a:t>Runbook - Run Behavior</a:t>
            </a:r>
            <a:endParaRPr lang="en-US" dirty="0" smtClean="0"/>
          </a:p>
        </p:txBody>
      </p:sp>
      <p:sp>
        <p:nvSpPr>
          <p:cNvPr id="2" name="Rectangle 1"/>
          <p:cNvSpPr/>
          <p:nvPr/>
        </p:nvSpPr>
        <p:spPr>
          <a:xfrm>
            <a:off x="1866088" y="3419545"/>
            <a:ext cx="8548864" cy="3186395"/>
          </a:xfrm>
          <a:prstGeom prst="rect">
            <a:avLst/>
          </a:prstGeom>
        </p:spPr>
        <p:txBody>
          <a:bodyPr/>
          <a:lstStyle/>
          <a:p>
            <a:pPr marL="469536" lvl="2" indent="-469536" defTabSz="932559">
              <a:spcBef>
                <a:spcPct val="20000"/>
              </a:spcBef>
              <a:buSzPct val="85000"/>
              <a:buBlip>
                <a:blip r:embed="rId3"/>
              </a:buBlip>
            </a:pPr>
            <a:endParaRPr lang="en-US" sz="2040" dirty="0">
              <a:gradFill>
                <a:gsLst>
                  <a:gs pos="0">
                    <a:schemeClr val="tx1"/>
                  </a:gs>
                  <a:gs pos="86000">
                    <a:schemeClr val="tx1"/>
                  </a:gs>
                </a:gsLst>
                <a:lin ang="5400000" scaled="0"/>
              </a:gradFill>
              <a:latin typeface="+mn-lt"/>
            </a:endParaRPr>
          </a:p>
        </p:txBody>
      </p:sp>
    </p:spTree>
    <p:extLst>
      <p:ext uri="{BB962C8B-B14F-4D97-AF65-F5344CB8AC3E}">
        <p14:creationId xmlns:p14="http://schemas.microsoft.com/office/powerpoint/2010/main" val="7377985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Content Placeholder 2"/>
          <p:cNvSpPr>
            <a:spLocks noGrp="1"/>
          </p:cNvSpPr>
          <p:nvPr>
            <p:ph type="body" sz="quarter" idx="10"/>
          </p:nvPr>
        </p:nvSpPr>
        <p:spPr>
          <a:xfrm>
            <a:off x="274638" y="1212850"/>
            <a:ext cx="11887200" cy="5207579"/>
          </a:xfrm>
        </p:spPr>
        <p:txBody>
          <a:bodyPr/>
          <a:lstStyle/>
          <a:p>
            <a:r>
              <a:rPr lang="en-US" sz="3200" dirty="0" smtClean="0"/>
              <a:t>Each </a:t>
            </a:r>
            <a:r>
              <a:rPr lang="en-US" sz="3200" dirty="0" err="1" smtClean="0"/>
              <a:t>Runbook</a:t>
            </a:r>
            <a:r>
              <a:rPr lang="en-US" sz="3200" dirty="0" smtClean="0"/>
              <a:t> Server can be configured to limit the number of </a:t>
            </a:r>
            <a:r>
              <a:rPr lang="en-US" sz="3200" dirty="0" err="1" smtClean="0"/>
              <a:t>runbooks</a:t>
            </a:r>
            <a:r>
              <a:rPr lang="en-US" sz="3200" dirty="0" smtClean="0"/>
              <a:t> it can run concurrently</a:t>
            </a:r>
          </a:p>
          <a:p>
            <a:r>
              <a:rPr lang="en-US" sz="3200" dirty="0" smtClean="0"/>
              <a:t>Default is 50 </a:t>
            </a:r>
            <a:r>
              <a:rPr lang="en-US" sz="3200" dirty="0" err="1" smtClean="0"/>
              <a:t>runbooks</a:t>
            </a:r>
            <a:r>
              <a:rPr lang="en-US" sz="3200" dirty="0" smtClean="0"/>
              <a:t> per </a:t>
            </a:r>
            <a:r>
              <a:rPr lang="en-US" sz="3200" dirty="0" err="1" smtClean="0"/>
              <a:t>Runbook</a:t>
            </a:r>
            <a:r>
              <a:rPr lang="en-US" sz="3200" dirty="0" smtClean="0"/>
              <a:t> Server </a:t>
            </a:r>
          </a:p>
          <a:p>
            <a:r>
              <a:rPr lang="en-US" sz="3200" dirty="0" smtClean="0"/>
              <a:t>The Limit can be adjusted using the </a:t>
            </a:r>
            <a:r>
              <a:rPr lang="en-US" sz="3200" dirty="0" err="1" smtClean="0"/>
              <a:t>Runbook</a:t>
            </a:r>
            <a:r>
              <a:rPr lang="en-US" sz="3200" dirty="0" smtClean="0"/>
              <a:t> Server Policy Throttle command (aspt.exe &lt;</a:t>
            </a:r>
            <a:r>
              <a:rPr lang="en-US" sz="3200" dirty="0" err="1" smtClean="0"/>
              <a:t>RunbookServerName</a:t>
            </a:r>
            <a:r>
              <a:rPr lang="en-US" sz="3200" dirty="0" smtClean="0"/>
              <a:t>&gt; &lt;</a:t>
            </a:r>
            <a:r>
              <a:rPr lang="en-US" sz="3200" dirty="0" err="1" smtClean="0"/>
              <a:t>MaxRunPolicies</a:t>
            </a:r>
            <a:r>
              <a:rPr lang="en-US" sz="3200" dirty="0" smtClean="0"/>
              <a:t>&gt;)</a:t>
            </a:r>
            <a:endParaRPr lang="en-US" sz="3200" dirty="0"/>
          </a:p>
          <a:p>
            <a:pPr lvl="0"/>
            <a:r>
              <a:rPr kumimoji="1" lang="en-US" sz="3200" dirty="0"/>
              <a:t>Considerations before adjusting the </a:t>
            </a:r>
            <a:r>
              <a:rPr kumimoji="1" lang="en-US" sz="3200" dirty="0" smtClean="0"/>
              <a:t>default</a:t>
            </a:r>
          </a:p>
          <a:p>
            <a:pPr lvl="1"/>
            <a:r>
              <a:rPr kumimoji="1" lang="en-US" dirty="0"/>
              <a:t>Are there many runbooks running on the </a:t>
            </a:r>
            <a:r>
              <a:rPr kumimoji="1" lang="en-US" dirty="0" smtClean="0"/>
              <a:t>Runbook Server</a:t>
            </a:r>
            <a:r>
              <a:rPr kumimoji="1" lang="en-US" dirty="0"/>
              <a:t>, or only a few?</a:t>
            </a:r>
            <a:endParaRPr lang="en-US" dirty="0"/>
          </a:p>
          <a:p>
            <a:pPr lvl="1"/>
            <a:r>
              <a:rPr kumimoji="1" lang="en-US" dirty="0"/>
              <a:t>Do these </a:t>
            </a:r>
            <a:r>
              <a:rPr kumimoji="1" lang="en-US" dirty="0" err="1"/>
              <a:t>runbooks</a:t>
            </a:r>
            <a:r>
              <a:rPr kumimoji="1" lang="en-US" dirty="0"/>
              <a:t> run frequently, or infrequently?</a:t>
            </a:r>
            <a:endParaRPr lang="en-US" dirty="0"/>
          </a:p>
          <a:p>
            <a:pPr lvl="1"/>
            <a:r>
              <a:rPr kumimoji="1" lang="en-US" dirty="0"/>
              <a:t>Do these </a:t>
            </a:r>
            <a:r>
              <a:rPr kumimoji="1" lang="en-US" dirty="0" err="1"/>
              <a:t>runbooks</a:t>
            </a:r>
            <a:r>
              <a:rPr kumimoji="1" lang="en-US" dirty="0"/>
              <a:t> require a lot of resources to run?</a:t>
            </a:r>
            <a:endParaRPr lang="en-US" dirty="0"/>
          </a:p>
          <a:p>
            <a:pPr lvl="1"/>
            <a:r>
              <a:rPr kumimoji="1" lang="en-US" dirty="0"/>
              <a:t>Do the </a:t>
            </a:r>
            <a:r>
              <a:rPr kumimoji="1" lang="en-US" dirty="0" smtClean="0"/>
              <a:t>runbooks </a:t>
            </a:r>
            <a:r>
              <a:rPr kumimoji="1" lang="en-US" dirty="0"/>
              <a:t>include a few steps in each workflow, or many steps</a:t>
            </a:r>
            <a:r>
              <a:rPr kumimoji="1" lang="en-US" dirty="0" smtClean="0"/>
              <a:t>?</a:t>
            </a:r>
            <a:endParaRPr lang="en-US" dirty="0"/>
          </a:p>
        </p:txBody>
      </p:sp>
      <p:sp>
        <p:nvSpPr>
          <p:cNvPr id="5122" name="Title 1"/>
          <p:cNvSpPr>
            <a:spLocks noGrp="1"/>
          </p:cNvSpPr>
          <p:nvPr>
            <p:ph type="title"/>
          </p:nvPr>
        </p:nvSpPr>
        <p:spPr/>
        <p:txBody>
          <a:bodyPr/>
          <a:lstStyle/>
          <a:p>
            <a:r>
              <a:rPr lang="en-US" smtClean="0"/>
              <a:t>Runbook Throttling </a:t>
            </a:r>
            <a:endParaRPr lang="en-US" dirty="0" smtClean="0"/>
          </a:p>
        </p:txBody>
      </p:sp>
    </p:spTree>
    <p:extLst>
      <p:ext uri="{BB962C8B-B14F-4D97-AF65-F5344CB8AC3E}">
        <p14:creationId xmlns:p14="http://schemas.microsoft.com/office/powerpoint/2010/main" val="8280817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274638" y="1212850"/>
            <a:ext cx="11887200" cy="4905958"/>
          </a:xfrm>
        </p:spPr>
        <p:txBody>
          <a:bodyPr/>
          <a:lstStyle/>
          <a:p>
            <a:r>
              <a:rPr lang="en-US" sz="2800" dirty="0"/>
              <a:t>Monitors several aspects of </a:t>
            </a:r>
            <a:r>
              <a:rPr lang="en-US" sz="2800" dirty="0" smtClean="0"/>
              <a:t>SCO functionality</a:t>
            </a:r>
            <a:endParaRPr lang="en-US" sz="2800" dirty="0"/>
          </a:p>
          <a:p>
            <a:pPr lvl="1"/>
            <a:r>
              <a:rPr lang="en-US" sz="2000" dirty="0" err="1"/>
              <a:t>Runbooks</a:t>
            </a:r>
            <a:r>
              <a:rPr lang="en-US" sz="2000" dirty="0"/>
              <a:t>, Objects, Database Connections</a:t>
            </a:r>
          </a:p>
          <a:p>
            <a:r>
              <a:rPr lang="en-US" sz="2800" dirty="0"/>
              <a:t>Controlled through </a:t>
            </a:r>
            <a:r>
              <a:rPr lang="en-US" sz="2800" dirty="0" smtClean="0"/>
              <a:t>“Orchestrator Runbook Server Monitor”</a:t>
            </a:r>
            <a:endParaRPr lang="en-US" sz="2800" dirty="0"/>
          </a:p>
          <a:p>
            <a:pPr lvl="1"/>
            <a:r>
              <a:rPr lang="en-US" sz="2000" dirty="0"/>
              <a:t>Events are not sent when service is not running</a:t>
            </a:r>
          </a:p>
          <a:p>
            <a:pPr lvl="1"/>
            <a:r>
              <a:rPr lang="en-US" sz="2000" dirty="0"/>
              <a:t>Notifications not sent on events that occurred while service is down</a:t>
            </a:r>
          </a:p>
          <a:p>
            <a:r>
              <a:rPr lang="en-US" sz="2800" dirty="0"/>
              <a:t>Events Reported by Self Monitoring</a:t>
            </a:r>
          </a:p>
          <a:p>
            <a:pPr lvl="1"/>
            <a:r>
              <a:rPr lang="en-US" sz="2000" dirty="0" err="1"/>
              <a:t>Runbooks</a:t>
            </a:r>
            <a:r>
              <a:rPr lang="en-US" sz="2000" dirty="0"/>
              <a:t> have started but are not running</a:t>
            </a:r>
          </a:p>
          <a:p>
            <a:pPr lvl="1"/>
            <a:r>
              <a:rPr lang="en-US" sz="2000" dirty="0" err="1"/>
              <a:t>Runbooks</a:t>
            </a:r>
            <a:r>
              <a:rPr lang="en-US" sz="2000" dirty="0"/>
              <a:t> start, run, and do not restart</a:t>
            </a:r>
          </a:p>
          <a:p>
            <a:pPr lvl="1"/>
            <a:r>
              <a:rPr lang="en-US" sz="2000" dirty="0"/>
              <a:t>A </a:t>
            </a:r>
            <a:r>
              <a:rPr lang="en-US" sz="2000" dirty="0" err="1"/>
              <a:t>runbook</a:t>
            </a:r>
            <a:r>
              <a:rPr lang="en-US" sz="2000" dirty="0"/>
              <a:t> is published two or more times</a:t>
            </a:r>
          </a:p>
          <a:p>
            <a:pPr lvl="1"/>
            <a:r>
              <a:rPr lang="en-US" sz="2000" dirty="0"/>
              <a:t>An </a:t>
            </a:r>
            <a:r>
              <a:rPr lang="en-US" sz="2000" dirty="0" err="1"/>
              <a:t>runbook</a:t>
            </a:r>
            <a:r>
              <a:rPr lang="en-US" sz="2000" dirty="0"/>
              <a:t> server cannot connect to the </a:t>
            </a:r>
            <a:r>
              <a:rPr lang="en-US" sz="2000" dirty="0" err="1"/>
              <a:t>datastore</a:t>
            </a:r>
            <a:endParaRPr lang="en-US" sz="2000" dirty="0"/>
          </a:p>
          <a:p>
            <a:pPr lvl="1"/>
            <a:r>
              <a:rPr lang="en-US" sz="2000" dirty="0"/>
              <a:t>Frequent errors connecting to or writing to the </a:t>
            </a:r>
            <a:r>
              <a:rPr lang="en-US" sz="2000" dirty="0" err="1"/>
              <a:t>datastore</a:t>
            </a:r>
            <a:endParaRPr lang="en-US" sz="2000" dirty="0"/>
          </a:p>
          <a:p>
            <a:pPr lvl="1"/>
            <a:r>
              <a:rPr lang="en-US" sz="2000" dirty="0"/>
              <a:t>An </a:t>
            </a:r>
            <a:r>
              <a:rPr lang="en-US" sz="2000" dirty="0" err="1"/>
              <a:t>runbook</a:t>
            </a:r>
            <a:r>
              <a:rPr lang="en-US" sz="2000" dirty="0"/>
              <a:t> server has stopped running</a:t>
            </a:r>
          </a:p>
          <a:p>
            <a:pPr lvl="1"/>
            <a:r>
              <a:rPr lang="en-US" sz="2000" dirty="0" err="1"/>
              <a:t>Runbook</a:t>
            </a:r>
            <a:r>
              <a:rPr lang="en-US" sz="2000" dirty="0"/>
              <a:t> server is reaching the </a:t>
            </a:r>
            <a:r>
              <a:rPr lang="en-US" sz="2000" dirty="0" err="1"/>
              <a:t>runbook</a:t>
            </a:r>
            <a:r>
              <a:rPr lang="en-US" sz="2000" dirty="0"/>
              <a:t> throttling </a:t>
            </a:r>
            <a:r>
              <a:rPr lang="en-US" sz="2000" dirty="0" smtClean="0"/>
              <a:t>limit</a:t>
            </a:r>
            <a:endParaRPr lang="en-US" sz="2000" dirty="0"/>
          </a:p>
        </p:txBody>
      </p:sp>
      <p:sp>
        <p:nvSpPr>
          <p:cNvPr id="5122" name="Title 1"/>
          <p:cNvSpPr>
            <a:spLocks noGrp="1"/>
          </p:cNvSpPr>
          <p:nvPr>
            <p:ph type="title"/>
          </p:nvPr>
        </p:nvSpPr>
        <p:spPr/>
        <p:txBody>
          <a:bodyPr/>
          <a:lstStyle/>
          <a:p>
            <a:r>
              <a:rPr lang="en-US" smtClean="0"/>
              <a:t>Self-Monitoring</a:t>
            </a:r>
            <a:endParaRPr lang="en-US" dirty="0" smtClean="0"/>
          </a:p>
        </p:txBody>
      </p:sp>
    </p:spTree>
    <p:extLst>
      <p:ext uri="{BB962C8B-B14F-4D97-AF65-F5344CB8AC3E}">
        <p14:creationId xmlns:p14="http://schemas.microsoft.com/office/powerpoint/2010/main" val="40036075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Rounded Rectangle 43"/>
          <p:cNvSpPr/>
          <p:nvPr/>
        </p:nvSpPr>
        <p:spPr bwMode="auto">
          <a:xfrm>
            <a:off x="6864489" y="1424149"/>
            <a:ext cx="5095681" cy="4585300"/>
          </a:xfrm>
          <a:prstGeom prst="round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vert="horz" wrap="square" lIns="93256" tIns="46628" rIns="93256" bIns="46628" numCol="1" rtlCol="0" anchor="ctr" anchorCtr="0" compatLnSpc="1">
            <a:prstTxWarp prst="textNoShape">
              <a:avLst/>
            </a:prstTxWarp>
          </a:bodyPr>
          <a:lstStyle/>
          <a:p>
            <a:pPr algn="ctr" defTabSz="932290"/>
            <a:endParaRPr lang="en-US" sz="2448" dirty="0">
              <a:solidFill>
                <a:schemeClr val="bg1"/>
              </a:solidFill>
            </a:endParaRPr>
          </a:p>
        </p:txBody>
      </p:sp>
      <p:sp>
        <p:nvSpPr>
          <p:cNvPr id="13" name="Text Placeholder 12"/>
          <p:cNvSpPr>
            <a:spLocks noGrp="1"/>
          </p:cNvSpPr>
          <p:nvPr>
            <p:ph type="body" sz="quarter" idx="10"/>
          </p:nvPr>
        </p:nvSpPr>
        <p:spPr>
          <a:xfrm>
            <a:off x="274638" y="1212850"/>
            <a:ext cx="6400782" cy="3077766"/>
          </a:xfrm>
        </p:spPr>
        <p:txBody>
          <a:bodyPr/>
          <a:lstStyle/>
          <a:p>
            <a:r>
              <a:rPr lang="en-US" dirty="0"/>
              <a:t>The default directory structure is shown here (for 64-bit system)</a:t>
            </a:r>
          </a:p>
          <a:p>
            <a:r>
              <a:rPr lang="en-US" dirty="0"/>
              <a:t>Monitor disk space on SCO install directory if you have logging levels and retention turned up above product defaults</a:t>
            </a:r>
          </a:p>
        </p:txBody>
      </p:sp>
      <p:sp>
        <p:nvSpPr>
          <p:cNvPr id="5122" name="Title 1"/>
          <p:cNvSpPr>
            <a:spLocks noGrp="1"/>
          </p:cNvSpPr>
          <p:nvPr>
            <p:ph type="title"/>
          </p:nvPr>
        </p:nvSpPr>
        <p:spPr/>
        <p:txBody>
          <a:bodyPr/>
          <a:lstStyle/>
          <a:p>
            <a:r>
              <a:rPr lang="en-US" smtClean="0"/>
              <a:t>SCO Folder Structure</a:t>
            </a:r>
            <a:endParaRPr lang="en-US" dirty="0"/>
          </a:p>
        </p:txBody>
      </p:sp>
      <p:sp>
        <p:nvSpPr>
          <p:cNvPr id="3" name="TextBox 2"/>
          <p:cNvSpPr txBox="1"/>
          <p:nvPr/>
        </p:nvSpPr>
        <p:spPr>
          <a:xfrm>
            <a:off x="7792599" y="1809698"/>
            <a:ext cx="3419546" cy="320182"/>
          </a:xfrm>
          <a:prstGeom prst="rect">
            <a:avLst/>
          </a:prstGeom>
          <a:noFill/>
        </p:spPr>
        <p:txBody>
          <a:bodyPr wrap="square" lIns="0" tIns="0" rIns="0" bIns="0" rtlCol="0">
            <a:spAutoFit/>
          </a:bodyPr>
          <a:lstStyle/>
          <a:p>
            <a:r>
              <a:rPr lang="en-US" sz="2040" b="1" dirty="0">
                <a:solidFill>
                  <a:schemeClr val="bg1"/>
                </a:solidFill>
              </a:rPr>
              <a:t>Program Files (x86)</a:t>
            </a:r>
          </a:p>
        </p:txBody>
      </p:sp>
      <p:cxnSp>
        <p:nvCxnSpPr>
          <p:cNvPr id="6" name="Elbow Connector 5"/>
          <p:cNvCxnSpPr/>
          <p:nvPr/>
        </p:nvCxnSpPr>
        <p:spPr>
          <a:xfrm rot="16200000" flipH="1">
            <a:off x="7248035" y="2259060"/>
            <a:ext cx="506253" cy="155433"/>
          </a:xfrm>
          <a:prstGeom prst="bentConnector2">
            <a:avLst/>
          </a:prstGeom>
          <a:ln w="12700"/>
        </p:spPr>
        <p:style>
          <a:lnRef idx="1">
            <a:schemeClr val="accent4"/>
          </a:lnRef>
          <a:fillRef idx="0">
            <a:schemeClr val="accent4"/>
          </a:fillRef>
          <a:effectRef idx="0">
            <a:schemeClr val="accent4"/>
          </a:effectRef>
          <a:fontRef idx="minor">
            <a:schemeClr val="tx1"/>
          </a:fontRef>
        </p:style>
      </p:cxnSp>
      <p:cxnSp>
        <p:nvCxnSpPr>
          <p:cNvPr id="20" name="Elbow Connector 19"/>
          <p:cNvCxnSpPr/>
          <p:nvPr/>
        </p:nvCxnSpPr>
        <p:spPr>
          <a:xfrm rot="16200000" flipH="1">
            <a:off x="7636619" y="2803079"/>
            <a:ext cx="506253" cy="155433"/>
          </a:xfrm>
          <a:prstGeom prst="bentConnector2">
            <a:avLst/>
          </a:prstGeom>
          <a:ln w="12700"/>
        </p:spPr>
        <p:style>
          <a:lnRef idx="1">
            <a:schemeClr val="accent4"/>
          </a:lnRef>
          <a:fillRef idx="0">
            <a:schemeClr val="accent4"/>
          </a:fillRef>
          <a:effectRef idx="0">
            <a:schemeClr val="accent4"/>
          </a:effectRef>
          <a:fontRef idx="minor">
            <a:schemeClr val="tx1"/>
          </a:fontRef>
        </p:style>
      </p:cxnSp>
      <p:cxnSp>
        <p:nvCxnSpPr>
          <p:cNvPr id="21" name="Elbow Connector 20"/>
          <p:cNvCxnSpPr/>
          <p:nvPr/>
        </p:nvCxnSpPr>
        <p:spPr>
          <a:xfrm rot="16200000" flipH="1">
            <a:off x="8025204" y="3387050"/>
            <a:ext cx="506253" cy="155433"/>
          </a:xfrm>
          <a:prstGeom prst="bentConnector2">
            <a:avLst/>
          </a:prstGeom>
          <a:ln w="12700"/>
        </p:spPr>
        <p:style>
          <a:lnRef idx="1">
            <a:schemeClr val="accent4"/>
          </a:lnRef>
          <a:fillRef idx="0">
            <a:schemeClr val="accent4"/>
          </a:fillRef>
          <a:effectRef idx="0">
            <a:schemeClr val="accent4"/>
          </a:effectRef>
          <a:fontRef idx="minor">
            <a:schemeClr val="tx1"/>
          </a:fontRef>
        </p:style>
      </p:cxnSp>
      <p:cxnSp>
        <p:nvCxnSpPr>
          <p:cNvPr id="22" name="Elbow Connector 21"/>
          <p:cNvCxnSpPr/>
          <p:nvPr/>
        </p:nvCxnSpPr>
        <p:spPr>
          <a:xfrm rot="16200000" flipH="1">
            <a:off x="7977727" y="3940783"/>
            <a:ext cx="737214" cy="291438"/>
          </a:xfrm>
          <a:prstGeom prst="bentConnector3">
            <a:avLst>
              <a:gd name="adj1" fmla="val 98757"/>
            </a:avLst>
          </a:prstGeom>
          <a:ln w="12700"/>
        </p:spPr>
        <p:style>
          <a:lnRef idx="1">
            <a:schemeClr val="accent4"/>
          </a:lnRef>
          <a:fillRef idx="0">
            <a:schemeClr val="accent4"/>
          </a:fillRef>
          <a:effectRef idx="0">
            <a:schemeClr val="accent4"/>
          </a:effectRef>
          <a:fontRef idx="minor">
            <a:schemeClr val="tx1"/>
          </a:fontRef>
        </p:style>
      </p:cxnSp>
      <p:sp>
        <p:nvSpPr>
          <p:cNvPr id="23" name="TextBox 22"/>
          <p:cNvSpPr txBox="1"/>
          <p:nvPr/>
        </p:nvSpPr>
        <p:spPr>
          <a:xfrm>
            <a:off x="8142325" y="2383649"/>
            <a:ext cx="3817845" cy="320182"/>
          </a:xfrm>
          <a:prstGeom prst="rect">
            <a:avLst/>
          </a:prstGeom>
          <a:noFill/>
        </p:spPr>
        <p:txBody>
          <a:bodyPr wrap="square" lIns="0" tIns="0" rIns="0" bIns="0" rtlCol="0">
            <a:spAutoFit/>
          </a:bodyPr>
          <a:lstStyle/>
          <a:p>
            <a:r>
              <a:rPr lang="en-US" sz="2040" b="1" dirty="0">
                <a:solidFill>
                  <a:schemeClr val="bg1"/>
                </a:solidFill>
              </a:rPr>
              <a:t>Microsoft System Center 2012</a:t>
            </a:r>
          </a:p>
        </p:txBody>
      </p:sp>
      <p:sp>
        <p:nvSpPr>
          <p:cNvPr id="24" name="TextBox 23"/>
          <p:cNvSpPr txBox="1"/>
          <p:nvPr/>
        </p:nvSpPr>
        <p:spPr>
          <a:xfrm>
            <a:off x="8540625" y="2965737"/>
            <a:ext cx="3419546" cy="320182"/>
          </a:xfrm>
          <a:prstGeom prst="rect">
            <a:avLst/>
          </a:prstGeom>
          <a:noFill/>
        </p:spPr>
        <p:txBody>
          <a:bodyPr wrap="square" lIns="0" tIns="0" rIns="0" bIns="0" rtlCol="0">
            <a:spAutoFit/>
          </a:bodyPr>
          <a:lstStyle/>
          <a:p>
            <a:r>
              <a:rPr lang="en-US" sz="2040" b="1" dirty="0">
                <a:solidFill>
                  <a:schemeClr val="bg1"/>
                </a:solidFill>
              </a:rPr>
              <a:t>Orchestrator</a:t>
            </a:r>
          </a:p>
        </p:txBody>
      </p:sp>
      <p:sp>
        <p:nvSpPr>
          <p:cNvPr id="25" name="TextBox 24"/>
          <p:cNvSpPr txBox="1"/>
          <p:nvPr/>
        </p:nvSpPr>
        <p:spPr>
          <a:xfrm>
            <a:off x="8948639" y="3452763"/>
            <a:ext cx="3419546" cy="320182"/>
          </a:xfrm>
          <a:prstGeom prst="rect">
            <a:avLst/>
          </a:prstGeom>
          <a:noFill/>
        </p:spPr>
        <p:txBody>
          <a:bodyPr wrap="square" lIns="0" tIns="0" rIns="0" bIns="0" rtlCol="0">
            <a:spAutoFit/>
          </a:bodyPr>
          <a:lstStyle/>
          <a:p>
            <a:r>
              <a:rPr lang="en-US" sz="2040" b="1" dirty="0">
                <a:solidFill>
                  <a:schemeClr val="bg1"/>
                </a:solidFill>
              </a:rPr>
              <a:t>Management Server</a:t>
            </a:r>
          </a:p>
        </p:txBody>
      </p:sp>
      <p:sp>
        <p:nvSpPr>
          <p:cNvPr id="26" name="TextBox 25"/>
          <p:cNvSpPr txBox="1"/>
          <p:nvPr/>
        </p:nvSpPr>
        <p:spPr>
          <a:xfrm>
            <a:off x="8948639" y="3908046"/>
            <a:ext cx="3011532" cy="320182"/>
          </a:xfrm>
          <a:prstGeom prst="rect">
            <a:avLst/>
          </a:prstGeom>
          <a:noFill/>
        </p:spPr>
        <p:txBody>
          <a:bodyPr wrap="square" lIns="0" tIns="0" rIns="0" bIns="0" rtlCol="0">
            <a:spAutoFit/>
          </a:bodyPr>
          <a:lstStyle/>
          <a:p>
            <a:r>
              <a:rPr lang="en-US" sz="2040" b="1" dirty="0">
                <a:solidFill>
                  <a:schemeClr val="bg1"/>
                </a:solidFill>
              </a:rPr>
              <a:t>Orchestration Console</a:t>
            </a:r>
          </a:p>
        </p:txBody>
      </p:sp>
      <p:cxnSp>
        <p:nvCxnSpPr>
          <p:cNvPr id="33" name="Elbow Connector 32"/>
          <p:cNvCxnSpPr/>
          <p:nvPr/>
        </p:nvCxnSpPr>
        <p:spPr>
          <a:xfrm rot="16200000" flipH="1">
            <a:off x="8011939" y="4643786"/>
            <a:ext cx="717365" cy="340013"/>
          </a:xfrm>
          <a:prstGeom prst="bentConnector3">
            <a:avLst>
              <a:gd name="adj1" fmla="val 104168"/>
            </a:avLst>
          </a:prstGeom>
          <a:ln w="12700"/>
        </p:spPr>
        <p:style>
          <a:lnRef idx="1">
            <a:schemeClr val="accent4"/>
          </a:lnRef>
          <a:fillRef idx="0">
            <a:schemeClr val="accent4"/>
          </a:fillRef>
          <a:effectRef idx="0">
            <a:schemeClr val="accent4"/>
          </a:effectRef>
          <a:fontRef idx="minor">
            <a:schemeClr val="tx1"/>
          </a:fontRef>
        </p:style>
      </p:cxnSp>
      <p:sp>
        <p:nvSpPr>
          <p:cNvPr id="35" name="TextBox 34"/>
          <p:cNvSpPr txBox="1"/>
          <p:nvPr/>
        </p:nvSpPr>
        <p:spPr>
          <a:xfrm>
            <a:off x="8948640" y="4349359"/>
            <a:ext cx="2904671" cy="320182"/>
          </a:xfrm>
          <a:prstGeom prst="rect">
            <a:avLst/>
          </a:prstGeom>
          <a:noFill/>
        </p:spPr>
        <p:txBody>
          <a:bodyPr wrap="square" lIns="0" tIns="0" rIns="0" bIns="0" rtlCol="0">
            <a:spAutoFit/>
          </a:bodyPr>
          <a:lstStyle/>
          <a:p>
            <a:r>
              <a:rPr lang="en-US" sz="2040" b="1" dirty="0" err="1">
                <a:solidFill>
                  <a:schemeClr val="bg1"/>
                </a:solidFill>
              </a:rPr>
              <a:t>Runbook</a:t>
            </a:r>
            <a:r>
              <a:rPr lang="en-US" sz="2040" b="1" dirty="0">
                <a:solidFill>
                  <a:schemeClr val="bg1"/>
                </a:solidFill>
              </a:rPr>
              <a:t> Designer</a:t>
            </a:r>
          </a:p>
        </p:txBody>
      </p:sp>
      <p:cxnSp>
        <p:nvCxnSpPr>
          <p:cNvPr id="57" name="Elbow Connector 56"/>
          <p:cNvCxnSpPr/>
          <p:nvPr/>
        </p:nvCxnSpPr>
        <p:spPr>
          <a:xfrm>
            <a:off x="8579484" y="4455111"/>
            <a:ext cx="582877" cy="358680"/>
          </a:xfrm>
          <a:prstGeom prst="bentConnector3">
            <a:avLst>
              <a:gd name="adj1" fmla="val -1667"/>
            </a:avLst>
          </a:prstGeom>
          <a:ln w="12700"/>
        </p:spPr>
        <p:style>
          <a:lnRef idx="1">
            <a:schemeClr val="accent4"/>
          </a:lnRef>
          <a:fillRef idx="0">
            <a:schemeClr val="accent4"/>
          </a:fillRef>
          <a:effectRef idx="0">
            <a:schemeClr val="accent4"/>
          </a:effectRef>
          <a:fontRef idx="minor">
            <a:schemeClr val="tx1"/>
          </a:fontRef>
        </p:style>
      </p:cxnSp>
      <p:pic>
        <p:nvPicPr>
          <p:cNvPr id="9" name="Picture 2" descr="C:\Users\pzerger\AppData\Local\Microsoft\Windows\Temporary Internet Files\Content.IE5\RQ6PWANB\MC900433853[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491447" y="2239449"/>
            <a:ext cx="602306" cy="602306"/>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C:\Users\pzerger\AppData\Local\Microsoft\Windows\Temporary Internet Files\Content.IE5\RQ6PWANB\MC900433853[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89746" y="2802897"/>
            <a:ext cx="602306" cy="602306"/>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C:\Users\pzerger\AppData\Local\Microsoft\Windows\Temporary Internet Files\Content.IE5\RQ6PWANB\MC900433853[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78331" y="3346916"/>
            <a:ext cx="602306" cy="60230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C:\Users\pzerger\AppData\Local\Microsoft\Windows\Temporary Internet Files\Content.IE5\RQ6PWANB\MC900433853[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78331" y="3765363"/>
            <a:ext cx="602306" cy="602306"/>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C:\Users\pzerger\AppData\Local\Microsoft\Windows\Temporary Internet Files\Content.IE5\RQ6PWANB\MC900433853[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132006" y="1676730"/>
            <a:ext cx="602306" cy="602306"/>
          </a:xfrm>
          <a:prstGeom prst="rect">
            <a:avLst/>
          </a:prstGeom>
          <a:noFill/>
          <a:extLst>
            <a:ext uri="{909E8E84-426E-40DD-AFC4-6F175D3DCCD1}">
              <a14:hiddenFill xmlns:a14="http://schemas.microsoft.com/office/drawing/2010/main">
                <a:solidFill>
                  <a:srgbClr val="FFFFFF"/>
                </a:solidFill>
              </a14:hiddenFill>
            </a:ext>
          </a:extLst>
        </p:spPr>
      </p:pic>
      <p:cxnSp>
        <p:nvCxnSpPr>
          <p:cNvPr id="54" name="Elbow Connector 53"/>
          <p:cNvCxnSpPr/>
          <p:nvPr/>
        </p:nvCxnSpPr>
        <p:spPr>
          <a:xfrm>
            <a:off x="8579486" y="5223325"/>
            <a:ext cx="582877" cy="358680"/>
          </a:xfrm>
          <a:prstGeom prst="bentConnector3">
            <a:avLst>
              <a:gd name="adj1" fmla="val -1667"/>
            </a:avLst>
          </a:prstGeom>
          <a:ln w="12700"/>
        </p:spPr>
        <p:style>
          <a:lnRef idx="1">
            <a:schemeClr val="accent4"/>
          </a:lnRef>
          <a:fillRef idx="0">
            <a:schemeClr val="accent4"/>
          </a:fillRef>
          <a:effectRef idx="0">
            <a:schemeClr val="accent4"/>
          </a:effectRef>
          <a:fontRef idx="minor">
            <a:schemeClr val="tx1"/>
          </a:fontRef>
        </p:style>
      </p:cxnSp>
      <p:pic>
        <p:nvPicPr>
          <p:cNvPr id="34" name="Picture 2" descr="C:\Users\pzerger\AppData\Local\Microsoft\Windows\Temporary Internet Files\Content.IE5\RQ6PWANB\MC900433853[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78331" y="4196962"/>
            <a:ext cx="602306" cy="602306"/>
          </a:xfrm>
          <a:prstGeom prst="rect">
            <a:avLst/>
          </a:prstGeom>
          <a:noFill/>
          <a:extLst>
            <a:ext uri="{909E8E84-426E-40DD-AFC4-6F175D3DCCD1}">
              <a14:hiddenFill xmlns:a14="http://schemas.microsoft.com/office/drawing/2010/main">
                <a:solidFill>
                  <a:srgbClr val="FFFFFF"/>
                </a:solidFill>
              </a14:hiddenFill>
            </a:ext>
          </a:extLst>
        </p:spPr>
      </p:pic>
      <p:sp>
        <p:nvSpPr>
          <p:cNvPr id="31" name="TextBox 30"/>
          <p:cNvSpPr txBox="1"/>
          <p:nvPr/>
        </p:nvSpPr>
        <p:spPr>
          <a:xfrm>
            <a:off x="8954187" y="4771258"/>
            <a:ext cx="2904671" cy="320182"/>
          </a:xfrm>
          <a:prstGeom prst="rect">
            <a:avLst/>
          </a:prstGeom>
          <a:noFill/>
        </p:spPr>
        <p:txBody>
          <a:bodyPr wrap="square" lIns="0" tIns="0" rIns="0" bIns="0" rtlCol="0">
            <a:spAutoFit/>
          </a:bodyPr>
          <a:lstStyle/>
          <a:p>
            <a:r>
              <a:rPr lang="en-US" sz="2040" b="1" dirty="0" err="1">
                <a:solidFill>
                  <a:schemeClr val="bg1"/>
                </a:solidFill>
              </a:rPr>
              <a:t>Runbook</a:t>
            </a:r>
            <a:r>
              <a:rPr lang="en-US" sz="2040" b="1" dirty="0">
                <a:solidFill>
                  <a:schemeClr val="bg1"/>
                </a:solidFill>
              </a:rPr>
              <a:t> Server</a:t>
            </a:r>
          </a:p>
        </p:txBody>
      </p:sp>
      <p:pic>
        <p:nvPicPr>
          <p:cNvPr id="32" name="Picture 2" descr="C:\Users\pzerger\AppData\Local\Microsoft\Windows\Temporary Internet Files\Content.IE5\RQ6PWANB\MC900433853[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83878" y="4618861"/>
            <a:ext cx="602306" cy="602306"/>
          </a:xfrm>
          <a:prstGeom prst="rect">
            <a:avLst/>
          </a:prstGeom>
          <a:noFill/>
          <a:extLst>
            <a:ext uri="{909E8E84-426E-40DD-AFC4-6F175D3DCCD1}">
              <a14:hiddenFill xmlns:a14="http://schemas.microsoft.com/office/drawing/2010/main">
                <a:solidFill>
                  <a:srgbClr val="FFFFFF"/>
                </a:solidFill>
              </a14:hiddenFill>
            </a:ext>
          </a:extLst>
        </p:spPr>
      </p:pic>
      <p:sp>
        <p:nvSpPr>
          <p:cNvPr id="36" name="TextBox 35"/>
          <p:cNvSpPr txBox="1"/>
          <p:nvPr/>
        </p:nvSpPr>
        <p:spPr>
          <a:xfrm>
            <a:off x="8954187" y="5274125"/>
            <a:ext cx="2904671" cy="320182"/>
          </a:xfrm>
          <a:prstGeom prst="rect">
            <a:avLst/>
          </a:prstGeom>
          <a:noFill/>
        </p:spPr>
        <p:txBody>
          <a:bodyPr wrap="square" lIns="0" tIns="0" rIns="0" bIns="0" rtlCol="0">
            <a:spAutoFit/>
          </a:bodyPr>
          <a:lstStyle/>
          <a:p>
            <a:r>
              <a:rPr lang="en-US" sz="2040" b="1" dirty="0">
                <a:solidFill>
                  <a:schemeClr val="bg1"/>
                </a:solidFill>
              </a:rPr>
              <a:t>Web Service</a:t>
            </a:r>
          </a:p>
        </p:txBody>
      </p:sp>
      <p:pic>
        <p:nvPicPr>
          <p:cNvPr id="37" name="Picture 2" descr="C:\Users\pzerger\AppData\Local\Microsoft\Windows\Temporary Internet Files\Content.IE5\RQ6PWANB\MC900433853[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83878" y="5121728"/>
            <a:ext cx="602306" cy="6023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779760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Content Placeholder 2"/>
          <p:cNvSpPr>
            <a:spLocks noGrp="1"/>
          </p:cNvSpPr>
          <p:nvPr>
            <p:ph type="body" sz="quarter" idx="10"/>
          </p:nvPr>
        </p:nvSpPr>
        <p:spPr>
          <a:xfrm>
            <a:off x="274637" y="1212850"/>
            <a:ext cx="12161837" cy="5041380"/>
          </a:xfrm>
        </p:spPr>
        <p:txBody>
          <a:bodyPr/>
          <a:lstStyle/>
          <a:p>
            <a:r>
              <a:rPr lang="en-US" sz="3600" dirty="0" smtClean="0"/>
              <a:t>Registry structure varies based on OS architecture (32-bit or 64-bit)</a:t>
            </a:r>
          </a:p>
          <a:p>
            <a:pPr lvl="1"/>
            <a:r>
              <a:rPr lang="en-US" dirty="0" smtClean="0"/>
              <a:t>32-bit: </a:t>
            </a:r>
            <a:r>
              <a:rPr lang="en-US" sz="2300" dirty="0" smtClean="0"/>
              <a:t>HKLM\SOFTWARE\Microsoft\SystemCenter2012\Orchestrator</a:t>
            </a:r>
          </a:p>
          <a:p>
            <a:pPr lvl="1"/>
            <a:r>
              <a:rPr lang="en-US" dirty="0" smtClean="0"/>
              <a:t>64-bit: </a:t>
            </a:r>
            <a:r>
              <a:rPr lang="en-US" sz="2300" dirty="0" smtClean="0"/>
              <a:t>HKLM\SOFTWARE\Wow6432Node\Microsoft\SystemCenter2012\Orchestrator</a:t>
            </a:r>
          </a:p>
          <a:p>
            <a:r>
              <a:rPr lang="en-US" sz="3600" dirty="0" smtClean="0"/>
              <a:t>[HKLM\SOFTWARE\[…]\Orchestrator\]</a:t>
            </a:r>
            <a:endParaRPr lang="en-US" dirty="0" smtClean="0"/>
          </a:p>
          <a:p>
            <a:pPr lvl="1"/>
            <a:r>
              <a:rPr lang="en-US" dirty="0" err="1" smtClean="0"/>
              <a:t>Runbook</a:t>
            </a:r>
            <a:r>
              <a:rPr lang="en-US" dirty="0" smtClean="0"/>
              <a:t> Server - Settings for the </a:t>
            </a:r>
            <a:r>
              <a:rPr lang="en-US" dirty="0" err="1" smtClean="0"/>
              <a:t>Runbook</a:t>
            </a:r>
            <a:r>
              <a:rPr lang="en-US" dirty="0" smtClean="0"/>
              <a:t> Server role</a:t>
            </a:r>
          </a:p>
          <a:p>
            <a:pPr lvl="1"/>
            <a:r>
              <a:rPr lang="en-US" dirty="0" err="1" smtClean="0"/>
              <a:t>Runbook</a:t>
            </a:r>
            <a:r>
              <a:rPr lang="en-US" dirty="0" smtClean="0"/>
              <a:t> Designer – Settings for Designer</a:t>
            </a:r>
          </a:p>
          <a:p>
            <a:pPr lvl="1"/>
            <a:r>
              <a:rPr lang="en-US" dirty="0" smtClean="0"/>
              <a:t>IPs – Contains a list of installed Integration Packs</a:t>
            </a:r>
          </a:p>
          <a:p>
            <a:pPr lvl="1"/>
            <a:r>
              <a:rPr lang="en-US" dirty="0" smtClean="0"/>
              <a:t>Orchestrator Console – Settings for Orchestrator Server</a:t>
            </a:r>
          </a:p>
          <a:p>
            <a:pPr lvl="1"/>
            <a:r>
              <a:rPr lang="en-US" dirty="0" smtClean="0"/>
              <a:t>Management Server – Settings for the Management Server role</a:t>
            </a:r>
          </a:p>
          <a:p>
            <a:pPr lvl="1"/>
            <a:r>
              <a:rPr lang="en-US" dirty="0" err="1" smtClean="0"/>
              <a:t>TraceLogger</a:t>
            </a:r>
            <a:r>
              <a:rPr lang="en-US" dirty="0" smtClean="0"/>
              <a:t> – Contains role-specific </a:t>
            </a:r>
            <a:r>
              <a:rPr lang="en-US" dirty="0" err="1" smtClean="0"/>
              <a:t>subkeys</a:t>
            </a:r>
            <a:r>
              <a:rPr lang="en-US" dirty="0" smtClean="0"/>
              <a:t> for enabling trace logging</a:t>
            </a:r>
          </a:p>
        </p:txBody>
      </p:sp>
      <p:sp>
        <p:nvSpPr>
          <p:cNvPr id="5122" name="Title 1"/>
          <p:cNvSpPr>
            <a:spLocks noGrp="1"/>
          </p:cNvSpPr>
          <p:nvPr>
            <p:ph type="title"/>
          </p:nvPr>
        </p:nvSpPr>
        <p:spPr/>
        <p:txBody>
          <a:bodyPr/>
          <a:lstStyle/>
          <a:p>
            <a:r>
              <a:rPr lang="en-US" smtClean="0"/>
              <a:t>SCO Registry Structure </a:t>
            </a:r>
            <a:endParaRPr lang="en-US" dirty="0"/>
          </a:p>
        </p:txBody>
      </p:sp>
    </p:spTree>
    <p:extLst>
      <p:ext uri="{BB962C8B-B14F-4D97-AF65-F5344CB8AC3E}">
        <p14:creationId xmlns:p14="http://schemas.microsoft.com/office/powerpoint/2010/main" val="31144474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274638" y="1212850"/>
            <a:ext cx="11887200" cy="4752070"/>
          </a:xfrm>
        </p:spPr>
        <p:txBody>
          <a:bodyPr/>
          <a:lstStyle/>
          <a:p>
            <a:r>
              <a:rPr lang="en-US" sz="2800" dirty="0"/>
              <a:t>The Audit Trail is a log containing information about </a:t>
            </a:r>
            <a:r>
              <a:rPr lang="en-US" sz="2800" dirty="0" err="1"/>
              <a:t>runbook</a:t>
            </a:r>
            <a:r>
              <a:rPr lang="en-US" sz="2800" dirty="0"/>
              <a:t> execution (who or what triggered the </a:t>
            </a:r>
            <a:r>
              <a:rPr lang="en-US" sz="2800" dirty="0" err="1"/>
              <a:t>runbook</a:t>
            </a:r>
            <a:r>
              <a:rPr lang="en-US" sz="2800" dirty="0"/>
              <a:t> and runtime details)</a:t>
            </a:r>
          </a:p>
          <a:p>
            <a:r>
              <a:rPr lang="en-US" sz="2800" dirty="0"/>
              <a:t>A new log is created every 200 </a:t>
            </a:r>
            <a:r>
              <a:rPr lang="en-US" sz="2800" dirty="0" err="1"/>
              <a:t>mb</a:t>
            </a:r>
            <a:endParaRPr lang="en-US" sz="2800" dirty="0"/>
          </a:p>
          <a:p>
            <a:r>
              <a:rPr lang="en-US" sz="2800" dirty="0"/>
              <a:t>Name contains unique date / time stamp</a:t>
            </a:r>
          </a:p>
          <a:p>
            <a:r>
              <a:rPr lang="en-US" sz="2800" dirty="0"/>
              <a:t>Not activated by default</a:t>
            </a:r>
          </a:p>
          <a:p>
            <a:r>
              <a:rPr lang="en-US" sz="2800" dirty="0"/>
              <a:t>Location: %</a:t>
            </a:r>
            <a:r>
              <a:rPr lang="en-US" sz="2800" dirty="0" err="1"/>
              <a:t>LocalAppData</a:t>
            </a:r>
            <a:r>
              <a:rPr lang="en-US" sz="2800" dirty="0"/>
              <a:t>%\Microsoft System Center 2012\Orchestrator</a:t>
            </a:r>
          </a:p>
          <a:p>
            <a:r>
              <a:rPr lang="en-US" sz="2800" dirty="0"/>
              <a:t>Records the </a:t>
            </a:r>
            <a:r>
              <a:rPr lang="en-US" sz="2800" dirty="0" smtClean="0"/>
              <a:t>following information</a:t>
            </a:r>
            <a:endParaRPr lang="en-US" sz="2800" dirty="0"/>
          </a:p>
          <a:p>
            <a:pPr lvl="1"/>
            <a:r>
              <a:rPr lang="en-US" sz="2000" dirty="0"/>
              <a:t>Who or what started the </a:t>
            </a:r>
            <a:r>
              <a:rPr lang="en-US" sz="2000" dirty="0" err="1"/>
              <a:t>runbook</a:t>
            </a:r>
            <a:endParaRPr lang="en-US" sz="2000" dirty="0"/>
          </a:p>
          <a:p>
            <a:pPr lvl="1"/>
            <a:r>
              <a:rPr lang="en-US" sz="2000" dirty="0"/>
              <a:t>Date and time at which the </a:t>
            </a:r>
            <a:r>
              <a:rPr lang="en-US" sz="2000" dirty="0" err="1"/>
              <a:t>runbook</a:t>
            </a:r>
            <a:r>
              <a:rPr lang="en-US" sz="2000" dirty="0"/>
              <a:t> started</a:t>
            </a:r>
          </a:p>
          <a:p>
            <a:pPr lvl="1"/>
            <a:r>
              <a:rPr lang="en-US" sz="2000" dirty="0"/>
              <a:t>Computer on which </a:t>
            </a:r>
            <a:r>
              <a:rPr lang="en-US" sz="2000" dirty="0" err="1"/>
              <a:t>runbook</a:t>
            </a:r>
            <a:r>
              <a:rPr lang="en-US" sz="2000" dirty="0"/>
              <a:t> ran </a:t>
            </a:r>
          </a:p>
          <a:p>
            <a:pPr lvl="1"/>
            <a:r>
              <a:rPr lang="en-US" sz="2000" dirty="0"/>
              <a:t>Configuration data from each object in running </a:t>
            </a:r>
            <a:r>
              <a:rPr lang="en-US" sz="2000" dirty="0" err="1" smtClean="0"/>
              <a:t>runbooks</a:t>
            </a:r>
            <a:endParaRPr lang="en-US" sz="2000" dirty="0"/>
          </a:p>
        </p:txBody>
      </p:sp>
      <p:sp>
        <p:nvSpPr>
          <p:cNvPr id="5122" name="Title 1"/>
          <p:cNvSpPr>
            <a:spLocks noGrp="1"/>
          </p:cNvSpPr>
          <p:nvPr>
            <p:ph type="title"/>
          </p:nvPr>
        </p:nvSpPr>
        <p:spPr/>
        <p:txBody>
          <a:bodyPr/>
          <a:lstStyle/>
          <a:p>
            <a:r>
              <a:rPr lang="en-US" smtClean="0"/>
              <a:t>Audit Trail</a:t>
            </a:r>
            <a:endParaRPr lang="en-US" dirty="0" smtClean="0"/>
          </a:p>
        </p:txBody>
      </p:sp>
    </p:spTree>
    <p:extLst>
      <p:ext uri="{BB962C8B-B14F-4D97-AF65-F5344CB8AC3E}">
        <p14:creationId xmlns:p14="http://schemas.microsoft.com/office/powerpoint/2010/main" val="33953215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MSVID_White_16x9_2012-08-18">
  <a:themeElements>
    <a:clrScheme name="MSVID White">
      <a:dk1>
        <a:srgbClr val="505050"/>
      </a:dk1>
      <a:lt1>
        <a:srgbClr val="FFFFFF"/>
      </a:lt1>
      <a:dk2>
        <a:srgbClr val="68217A"/>
      </a:dk2>
      <a:lt2>
        <a:srgbClr val="D2D2D2"/>
      </a:lt2>
      <a:accent1>
        <a:srgbClr val="68217A"/>
      </a:accent1>
      <a:accent2>
        <a:srgbClr val="008272"/>
      </a:accent2>
      <a:accent3>
        <a:srgbClr val="0072C6"/>
      </a:accent3>
      <a:accent4>
        <a:srgbClr val="B4009E"/>
      </a:accent4>
      <a:accent5>
        <a:srgbClr val="442359"/>
      </a:accent5>
      <a:accent6>
        <a:srgbClr val="002050"/>
      </a:accent6>
      <a:hlink>
        <a:srgbClr val="0072C6"/>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MSVID White">
    <a:dk1>
      <a:srgbClr val="505050"/>
    </a:dk1>
    <a:lt1>
      <a:srgbClr val="FFFFFF"/>
    </a:lt1>
    <a:dk2>
      <a:srgbClr val="68217A"/>
    </a:dk2>
    <a:lt2>
      <a:srgbClr val="D2D2D2"/>
    </a:lt2>
    <a:accent1>
      <a:srgbClr val="68217A"/>
    </a:accent1>
    <a:accent2>
      <a:srgbClr val="008272"/>
    </a:accent2>
    <a:accent3>
      <a:srgbClr val="0072C6"/>
    </a:accent3>
    <a:accent4>
      <a:srgbClr val="B4009E"/>
    </a:accent4>
    <a:accent5>
      <a:srgbClr val="442359"/>
    </a:accent5>
    <a:accent6>
      <a:srgbClr val="002050"/>
    </a:accent6>
    <a:hlink>
      <a:srgbClr val="0072C6"/>
    </a:hlink>
    <a:folHlink>
      <a:srgbClr val="0072C6"/>
    </a:folHlink>
  </a:clrScheme>
</a:themeOverride>
</file>

<file path=ppt/theme/themeOverride2.xml><?xml version="1.0" encoding="utf-8"?>
<a:themeOverride xmlns:a="http://schemas.openxmlformats.org/drawingml/2006/main">
  <a:clrScheme name="MSVID White">
    <a:dk1>
      <a:srgbClr val="505050"/>
    </a:dk1>
    <a:lt1>
      <a:srgbClr val="FFFFFF"/>
    </a:lt1>
    <a:dk2>
      <a:srgbClr val="68217A"/>
    </a:dk2>
    <a:lt2>
      <a:srgbClr val="D2D2D2"/>
    </a:lt2>
    <a:accent1>
      <a:srgbClr val="68217A"/>
    </a:accent1>
    <a:accent2>
      <a:srgbClr val="008272"/>
    </a:accent2>
    <a:accent3>
      <a:srgbClr val="0072C6"/>
    </a:accent3>
    <a:accent4>
      <a:srgbClr val="B4009E"/>
    </a:accent4>
    <a:accent5>
      <a:srgbClr val="442359"/>
    </a:accent5>
    <a:accent6>
      <a:srgbClr val="002050"/>
    </a:accent6>
    <a:hlink>
      <a:srgbClr val="0072C6"/>
    </a:hlink>
    <a:folHlink>
      <a:srgbClr val="0072C6"/>
    </a:folHlink>
  </a:clrScheme>
</a:themeOverride>
</file>

<file path=ppt/theme/themeOverride3.xml><?xml version="1.0" encoding="utf-8"?>
<a:themeOverride xmlns:a="http://schemas.openxmlformats.org/drawingml/2006/main">
  <a:clrScheme name="MSVID White">
    <a:dk1>
      <a:srgbClr val="505050"/>
    </a:dk1>
    <a:lt1>
      <a:srgbClr val="FFFFFF"/>
    </a:lt1>
    <a:dk2>
      <a:srgbClr val="68217A"/>
    </a:dk2>
    <a:lt2>
      <a:srgbClr val="D2D2D2"/>
    </a:lt2>
    <a:accent1>
      <a:srgbClr val="68217A"/>
    </a:accent1>
    <a:accent2>
      <a:srgbClr val="008272"/>
    </a:accent2>
    <a:accent3>
      <a:srgbClr val="0072C6"/>
    </a:accent3>
    <a:accent4>
      <a:srgbClr val="B4009E"/>
    </a:accent4>
    <a:accent5>
      <a:srgbClr val="442359"/>
    </a:accent5>
    <a:accent6>
      <a:srgbClr val="002050"/>
    </a:accent6>
    <a:hlink>
      <a:srgbClr val="0072C6"/>
    </a:hlink>
    <a:folHlink>
      <a:srgbClr val="0072C6"/>
    </a:folHlink>
  </a:clrScheme>
</a:themeOverride>
</file>

<file path=ppt/theme/themeOverride4.xml><?xml version="1.0" encoding="utf-8"?>
<a:themeOverride xmlns:a="http://schemas.openxmlformats.org/drawingml/2006/main">
  <a:clrScheme name="MSVID White">
    <a:dk1>
      <a:srgbClr val="505050"/>
    </a:dk1>
    <a:lt1>
      <a:srgbClr val="FFFFFF"/>
    </a:lt1>
    <a:dk2>
      <a:srgbClr val="68217A"/>
    </a:dk2>
    <a:lt2>
      <a:srgbClr val="D2D2D2"/>
    </a:lt2>
    <a:accent1>
      <a:srgbClr val="68217A"/>
    </a:accent1>
    <a:accent2>
      <a:srgbClr val="008272"/>
    </a:accent2>
    <a:accent3>
      <a:srgbClr val="0072C6"/>
    </a:accent3>
    <a:accent4>
      <a:srgbClr val="B4009E"/>
    </a:accent4>
    <a:accent5>
      <a:srgbClr val="442359"/>
    </a:accent5>
    <a:accent6>
      <a:srgbClr val="002050"/>
    </a:accent6>
    <a:hlink>
      <a:srgbClr val="0072C6"/>
    </a:hlink>
    <a:folHlink>
      <a:srgbClr val="0072C6"/>
    </a:folHlink>
  </a:clrScheme>
</a:themeOverride>
</file>

<file path=ppt/theme/themeOverride5.xml><?xml version="1.0" encoding="utf-8"?>
<a:themeOverride xmlns:a="http://schemas.openxmlformats.org/drawingml/2006/main">
  <a:clrScheme name="MSVID White">
    <a:dk1>
      <a:srgbClr val="505050"/>
    </a:dk1>
    <a:lt1>
      <a:srgbClr val="FFFFFF"/>
    </a:lt1>
    <a:dk2>
      <a:srgbClr val="68217A"/>
    </a:dk2>
    <a:lt2>
      <a:srgbClr val="D2D2D2"/>
    </a:lt2>
    <a:accent1>
      <a:srgbClr val="68217A"/>
    </a:accent1>
    <a:accent2>
      <a:srgbClr val="008272"/>
    </a:accent2>
    <a:accent3>
      <a:srgbClr val="0072C6"/>
    </a:accent3>
    <a:accent4>
      <a:srgbClr val="B4009E"/>
    </a:accent4>
    <a:accent5>
      <a:srgbClr val="442359"/>
    </a:accent5>
    <a:accent6>
      <a:srgbClr val="002050"/>
    </a:accent6>
    <a:hlink>
      <a:srgbClr val="0072C6"/>
    </a:hlink>
    <a:folHlink>
      <a:srgbClr val="0072C6"/>
    </a:folHlink>
  </a:clrScheme>
</a:themeOverride>
</file>

<file path=ppt/theme/themeOverride6.xml><?xml version="1.0" encoding="utf-8"?>
<a:themeOverride xmlns:a="http://schemas.openxmlformats.org/drawingml/2006/main">
  <a:clrScheme name="MSVID White">
    <a:dk1>
      <a:srgbClr val="505050"/>
    </a:dk1>
    <a:lt1>
      <a:srgbClr val="FFFFFF"/>
    </a:lt1>
    <a:dk2>
      <a:srgbClr val="68217A"/>
    </a:dk2>
    <a:lt2>
      <a:srgbClr val="D2D2D2"/>
    </a:lt2>
    <a:accent1>
      <a:srgbClr val="68217A"/>
    </a:accent1>
    <a:accent2>
      <a:srgbClr val="008272"/>
    </a:accent2>
    <a:accent3>
      <a:srgbClr val="0072C6"/>
    </a:accent3>
    <a:accent4>
      <a:srgbClr val="B4009E"/>
    </a:accent4>
    <a:accent5>
      <a:srgbClr val="442359"/>
    </a:accent5>
    <a:accent6>
      <a:srgbClr val="002050"/>
    </a:accent6>
    <a:hlink>
      <a:srgbClr val="0072C6"/>
    </a:hlink>
    <a:folHlink>
      <a:srgbClr val="0072C6"/>
    </a:folHlink>
  </a:clrScheme>
</a:themeOverride>
</file>

<file path=ppt/theme/themeOverride7.xml><?xml version="1.0" encoding="utf-8"?>
<a:themeOverride xmlns:a="http://schemas.openxmlformats.org/drawingml/2006/main">
  <a:clrScheme name="MSVID White">
    <a:dk1>
      <a:srgbClr val="505050"/>
    </a:dk1>
    <a:lt1>
      <a:srgbClr val="FFFFFF"/>
    </a:lt1>
    <a:dk2>
      <a:srgbClr val="68217A"/>
    </a:dk2>
    <a:lt2>
      <a:srgbClr val="D2D2D2"/>
    </a:lt2>
    <a:accent1>
      <a:srgbClr val="68217A"/>
    </a:accent1>
    <a:accent2>
      <a:srgbClr val="008272"/>
    </a:accent2>
    <a:accent3>
      <a:srgbClr val="0072C6"/>
    </a:accent3>
    <a:accent4>
      <a:srgbClr val="B4009E"/>
    </a:accent4>
    <a:accent5>
      <a:srgbClr val="442359"/>
    </a:accent5>
    <a:accent6>
      <a:srgbClr val="002050"/>
    </a:accent6>
    <a:hlink>
      <a:srgbClr val="0072C6"/>
    </a:hlink>
    <a:folHlink>
      <a:srgbClr val="0072C6"/>
    </a:folHlink>
  </a:clrScheme>
</a:themeOverride>
</file>

<file path=ppt/theme/themeOverride8.xml><?xml version="1.0" encoding="utf-8"?>
<a:themeOverride xmlns:a="http://schemas.openxmlformats.org/drawingml/2006/main">
  <a:clrScheme name="MSVID White">
    <a:dk1>
      <a:srgbClr val="505050"/>
    </a:dk1>
    <a:lt1>
      <a:srgbClr val="FFFFFF"/>
    </a:lt1>
    <a:dk2>
      <a:srgbClr val="68217A"/>
    </a:dk2>
    <a:lt2>
      <a:srgbClr val="D2D2D2"/>
    </a:lt2>
    <a:accent1>
      <a:srgbClr val="68217A"/>
    </a:accent1>
    <a:accent2>
      <a:srgbClr val="008272"/>
    </a:accent2>
    <a:accent3>
      <a:srgbClr val="0072C6"/>
    </a:accent3>
    <a:accent4>
      <a:srgbClr val="B4009E"/>
    </a:accent4>
    <a:accent5>
      <a:srgbClr val="442359"/>
    </a:accent5>
    <a:accent6>
      <a:srgbClr val="002050"/>
    </a:accent6>
    <a:hlink>
      <a:srgbClr val="0072C6"/>
    </a:hlink>
    <a:folHlink>
      <a:srgbClr val="0072C6"/>
    </a:folHlink>
  </a:clrScheme>
</a:themeOverride>
</file>

<file path=ppt/theme/themeOverride9.xml><?xml version="1.0" encoding="utf-8"?>
<a:themeOverride xmlns:a="http://schemas.openxmlformats.org/drawingml/2006/main">
  <a:clrScheme name="MSVID White">
    <a:dk1>
      <a:srgbClr val="505050"/>
    </a:dk1>
    <a:lt1>
      <a:srgbClr val="FFFFFF"/>
    </a:lt1>
    <a:dk2>
      <a:srgbClr val="68217A"/>
    </a:dk2>
    <a:lt2>
      <a:srgbClr val="D2D2D2"/>
    </a:lt2>
    <a:accent1>
      <a:srgbClr val="68217A"/>
    </a:accent1>
    <a:accent2>
      <a:srgbClr val="008272"/>
    </a:accent2>
    <a:accent3>
      <a:srgbClr val="0072C6"/>
    </a:accent3>
    <a:accent4>
      <a:srgbClr val="B4009E"/>
    </a:accent4>
    <a:accent5>
      <a:srgbClr val="442359"/>
    </a:accent5>
    <a:accent6>
      <a:srgbClr val="002050"/>
    </a:accent6>
    <a:hlink>
      <a:srgbClr val="0072C6"/>
    </a:hlink>
    <a:folHlink>
      <a:srgbClr val="0072C6"/>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96889825850D44592AC5D2F43187AE4" ma:contentTypeVersion="4" ma:contentTypeDescription="Create a new document." ma:contentTypeScope="" ma:versionID="023386fe79b69d595faa667ec16582dc">
  <xsd:schema xmlns:xsd="http://www.w3.org/2001/XMLSchema" xmlns:xs="http://www.w3.org/2001/XMLSchema" xmlns:p="http://schemas.microsoft.com/office/2006/metadata/properties" xmlns:ns1="http://schemas.microsoft.com/sharepoint/v3" xmlns:ns2="230e9df3-be65-4c73-a93b-d1236ebd677e" targetNamespace="http://schemas.microsoft.com/office/2006/metadata/properties" ma:root="true" ma:fieldsID="db635a7922ffc67677c9c2cc6f220a82" ns1:_="" ns2:_="">
    <xsd:import namespace="http://schemas.microsoft.com/sharepoint/v3"/>
    <xsd:import namespace="230e9df3-be65-4c73-a93b-d1236ebd677e"/>
    <xsd:element name="properties">
      <xsd:complexType>
        <xsd:sequence>
          <xsd:element name="documentManagement">
            <xsd:complexType>
              <xsd:all>
                <xsd:element ref="ns1:PublishingStartDate" minOccurs="0"/>
                <xsd:element ref="ns1:PublishingExpirationDate" minOccurs="0"/>
                <xsd:element ref="ns2:TaxKeywordTaxHTField" minOccurs="0"/>
                <xsd:element ref="ns2: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Scheduling Start Date is a site column created by the Publishing feature. It is used to specify the date and time on which this page will first appear to site visitors." ma:internalName="PublishingStartDate">
      <xsd:simpleType>
        <xsd:restriction base="dms:Unknown"/>
      </xsd:simpleType>
    </xsd:element>
    <xsd:element name="PublishingExpirationDate" ma:index="9" nillable="true" ma:displayName="Scheduling End Date" ma:description="Scheduling End Date is a site column created by the Publishing feature. It is used to specify the date and time on which this page will no longer appear to site visitors." ma:internalName="PublishingExpirationDat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KeywordTaxHTField" ma:index="11"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element name="TaxCatchAll" ma:index="12" nillable="true" ma:displayName="Taxonomy Catch All Column" ma:hidden="true" ma:list="{c86a1576-3e7e-4087-ab3d-29105cf9744e}" ma:internalName="TaxCatchAll" ma:showField="CatchAllData" ma:web="27aa9422-7f1f-4c84-9cdf-302b1a67e513">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TaxCatchAll xmlns="230e9df3-be65-4c73-a93b-d1236ebd677e"/>
    <PublishingExpirationDate xmlns="http://schemas.microsoft.com/sharepoint/v3" xsi:nil="true"/>
    <PublishingStartDate xmlns="http://schemas.microsoft.com/sharepoint/v3" xsi:nil="true"/>
    <TaxKeywordTaxHTField xmlns="230e9df3-be65-4c73-a93b-d1236ebd677e">
      <Terms xmlns="http://schemas.microsoft.com/office/infopath/2007/PartnerControls"/>
    </TaxKeywordTaxHTField>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mso-contentType ?>
<SharedContentType xmlns="Microsoft.SharePoint.Taxonomy.ContentTypeSync" SourceId="e5351508-46ca-4454-b07c-bc767568d5f1" ContentTypeId="0x0101009148F5A04DDD49CBA7127AADA5FB792B00AADE34325A8B49CDA8BB4DB53328F2140042A8F7EFA3D8428BA83C1DD618D41277" PreviousValue="false"/>
</file>

<file path=customXml/itemProps1.xml><?xml version="1.0" encoding="utf-8"?>
<ds:datastoreItem xmlns:ds="http://schemas.openxmlformats.org/officeDocument/2006/customXml" ds:itemID="{13D1CF11-61C9-49A0-8E2E-667FD12BD203}"/>
</file>

<file path=customXml/itemProps2.xml><?xml version="1.0" encoding="utf-8"?>
<ds:datastoreItem xmlns:ds="http://schemas.openxmlformats.org/officeDocument/2006/customXml" ds:itemID="{F990F116-B58F-4255-B05B-DA3808E0E5C6}"/>
</file>

<file path=customXml/itemProps3.xml><?xml version="1.0" encoding="utf-8"?>
<ds:datastoreItem xmlns:ds="http://schemas.openxmlformats.org/officeDocument/2006/customXml" ds:itemID="{758FDAC0-319D-4A54-8D8E-1D42CB1F8004}"/>
</file>

<file path=customXml/itemProps4.xml><?xml version="1.0" encoding="utf-8"?>
<ds:datastoreItem xmlns:ds="http://schemas.openxmlformats.org/officeDocument/2006/customXml" ds:itemID="{231541DC-2F41-4173-86C2-3917B4825871}">
  <ds:schemaRefs>
    <ds:schemaRef ds:uri="Microsoft.SharePoint.Taxonomy.ContentTypeSync"/>
  </ds:schemaRefs>
</ds:datastoreItem>
</file>

<file path=docProps/app.xml><?xml version="1.0" encoding="utf-8"?>
<Properties xmlns="http://schemas.openxmlformats.org/officeDocument/2006/extended-properties" xmlns:vt="http://schemas.openxmlformats.org/officeDocument/2006/docPropsVTypes">
  <Template>Metro_TT_White_16x9_2012-04-10_v2</Template>
  <TotalTime>5</TotalTime>
  <Words>5150</Words>
  <Application>Microsoft Office PowerPoint</Application>
  <PresentationFormat>Custom</PresentationFormat>
  <Paragraphs>228</Paragraphs>
  <Slides>16</Slides>
  <Notes>16</Notes>
  <HiddenSlides>1</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MS PGothic</vt:lpstr>
      <vt:lpstr>Arial</vt:lpstr>
      <vt:lpstr>Calibri</vt:lpstr>
      <vt:lpstr>Segoe UI</vt:lpstr>
      <vt:lpstr>Segoe UI Light</vt:lpstr>
      <vt:lpstr>Wingdings</vt:lpstr>
      <vt:lpstr>MSVID_White_16x9_2012-08-18</vt:lpstr>
      <vt:lpstr>Troubleshooting &amp;  Advanced Administration with System Center 2012 SP1 Orchestrator    Andreas Rynes Datacenter Architect Microsoft Corporation</vt:lpstr>
      <vt:lpstr>Objectives</vt:lpstr>
      <vt:lpstr>Agenda</vt:lpstr>
      <vt:lpstr>Runbook - Run Behavior</vt:lpstr>
      <vt:lpstr>Runbook Throttling </vt:lpstr>
      <vt:lpstr>Self-Monitoring</vt:lpstr>
      <vt:lpstr>SCO Folder Structure</vt:lpstr>
      <vt:lpstr>SCO Registry Structure </vt:lpstr>
      <vt:lpstr>Audit Trail</vt:lpstr>
      <vt:lpstr>Log File Names &amp; Locations</vt:lpstr>
      <vt:lpstr>Setting / Collecting Debug Logs</vt:lpstr>
      <vt:lpstr>Basic Troubleshooting </vt:lpstr>
      <vt:lpstr>Demo</vt:lpstr>
      <vt:lpstr>Summary</vt:lpstr>
      <vt:lpstr>PowerPoint Presentation</vt:lpstr>
      <vt:lpstr>PowerPoint Presentation</vt:lpstr>
    </vt:vector>
  </TitlesOfParts>
  <Manager>Ron Sasaki</Manager>
  <Company>Microsoft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Microsoft Visual Identity PowerPoint Guidelines</dc:title>
  <dc:subject>Microsoft Visual Identity PowerPoint Guidelines</dc:subject>
  <dc:creator>Mary Feil-Jacobs, Saku Uchickawa</dc:creator>
  <cp:keywords>MSVID, Brand Guidelines, Branding, Visual Identity, grid</cp:keywords>
  <dc:description>Template: Maryfj
Formatting: Maryfj, Sakuu 
Audience Type: Internal</dc:description>
  <cp:lastModifiedBy>Symon Perriman</cp:lastModifiedBy>
  <cp:revision>918</cp:revision>
  <dcterms:created xsi:type="dcterms:W3CDTF">2012-05-22T07:38:31Z</dcterms:created>
  <dcterms:modified xsi:type="dcterms:W3CDTF">2013-01-23T06:34:39Z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0x010100496889825850D44592AC5D2F43187AE4</vt:lpwstr>
  </property>
  <property fmtid="{D5CDD505-2E9C-101B-9397-08002B2CF9AE}" pid="3" name="Product">
    <vt:lpwstr/>
  </property>
  <property fmtid="{D5CDD505-2E9C-101B-9397-08002B2CF9AE}" pid="4" name="Event1">
    <vt:lpwstr>217;#Unassigned|e51362f4-782c-41a8-bb7b-e0cfc8669933</vt:lpwstr>
  </property>
  <property fmtid="{D5CDD505-2E9C-101B-9397-08002B2CF9AE}" pid="5" name="Audience">
    <vt:lpwstr/>
  </property>
  <property fmtid="{D5CDD505-2E9C-101B-9397-08002B2CF9AE}" pid="6" name="VerticalIndustry">
    <vt:lpwstr/>
  </property>
  <property fmtid="{D5CDD505-2E9C-101B-9397-08002B2CF9AE}" pid="7" name="Products">
    <vt:lpwstr/>
  </property>
  <property fmtid="{D5CDD505-2E9C-101B-9397-08002B2CF9AE}" pid="8" name="Solution">
    <vt:lpwstr/>
  </property>
  <property fmtid="{D5CDD505-2E9C-101B-9397-08002B2CF9AE}" pid="9" name="OrganizationalCustomerSegment">
    <vt:lpwstr/>
  </property>
  <property fmtid="{D5CDD505-2E9C-101B-9397-08002B2CF9AE}" pid="10" name="ProductArea">
    <vt:lpwstr/>
  </property>
  <property fmtid="{D5CDD505-2E9C-101B-9397-08002B2CF9AE}" pid="11" name="USBMOLanguage">
    <vt:lpwstr>159;#English|a5ff94d2-1ec6-4a3d-91b6-499704bb2bfb</vt:lpwstr>
  </property>
  <property fmtid="{D5CDD505-2E9C-101B-9397-08002B2CF9AE}" pid="12" name="IndividualCustomerSegment">
    <vt:lpwstr/>
  </property>
  <property fmtid="{D5CDD505-2E9C-101B-9397-08002B2CF9AE}" pid="13" name="Country">
    <vt:lpwstr/>
  </property>
  <property fmtid="{D5CDD505-2E9C-101B-9397-08002B2CF9AE}" pid="14" name="Locale">
    <vt:lpwstr>160;#en-us|d9a69bff-8288-4080-b994-75d8eae21b51</vt:lpwstr>
  </property>
  <property fmtid="{D5CDD505-2E9C-101B-9397-08002B2CF9AE}" pid="15" name="ElementType">
    <vt:lpwstr>172</vt:lpwstr>
  </property>
  <property fmtid="{D5CDD505-2E9C-101B-9397-08002B2CF9AE}" pid="16" name="MetadataExtractionStatus">
    <vt:lpwstr>Metadata ExtractedSuccessfully</vt:lpwstr>
  </property>
  <property fmtid="{D5CDD505-2E9C-101B-9397-08002B2CF9AE}" pid="17" name="AssetType">
    <vt:lpwstr>184</vt:lpwstr>
  </property>
</Properties>
</file>