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83" r:id="rId5"/>
    <p:sldId id="284" r:id="rId6"/>
    <p:sldId id="396" r:id="rId7"/>
    <p:sldId id="397" r:id="rId8"/>
    <p:sldId id="398" r:id="rId9"/>
    <p:sldId id="399" r:id="rId10"/>
    <p:sldId id="400" r:id="rId11"/>
    <p:sldId id="316" r:id="rId12"/>
    <p:sldId id="4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419" autoAdjust="0"/>
    <p:restoredTop sz="94660"/>
  </p:normalViewPr>
  <p:slideViewPr>
    <p:cSldViewPr snapToGrid="0">
      <p:cViewPr varScale="1">
        <p:scale>
          <a:sx n="105" d="100"/>
          <a:sy n="105" d="100"/>
        </p:scale>
        <p:origin x="120" y="28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7/30/2013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7/30/2013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03 | Simple scripts and functions</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Turning command into scripts for automation</a:t>
            </a:r>
          </a:p>
          <a:p>
            <a:r>
              <a:rPr lang="en-GB" dirty="0" smtClean="0"/>
              <a:t>Choosing your variables to parameterize</a:t>
            </a:r>
          </a:p>
          <a:p>
            <a:r>
              <a:rPr lang="en-GB" dirty="0" smtClean="0"/>
              <a:t>Adding parameters to your script</a:t>
            </a:r>
          </a:p>
          <a:p>
            <a:r>
              <a:rPr lang="en-GB" dirty="0" smtClean="0"/>
              <a:t>Functions</a:t>
            </a:r>
          </a:p>
          <a:p>
            <a:r>
              <a:rPr lang="en-GB" dirty="0" smtClean="0"/>
              <a:t>Running your scripts/functions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commands into scripts</a:t>
            </a:r>
            <a:endParaRPr lang="en-US" dirty="0"/>
          </a:p>
        </p:txBody>
      </p:sp>
      <p:pic>
        <p:nvPicPr>
          <p:cNvPr id="4" name="Picture 3" descr="1StartCMdconso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32" y="1853333"/>
            <a:ext cx="11782668" cy="469099"/>
          </a:xfrm>
          <a:prstGeom prst="rect">
            <a:avLst/>
          </a:prstGeom>
        </p:spPr>
      </p:pic>
      <p:pic>
        <p:nvPicPr>
          <p:cNvPr id="5" name="Picture 4" descr="1StartCM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44" y="2750662"/>
            <a:ext cx="11629645" cy="3742212"/>
          </a:xfrm>
          <a:prstGeom prst="rect">
            <a:avLst/>
          </a:prstGeom>
        </p:spPr>
      </p:pic>
    </p:spTree>
    <p:extLst>
      <p:ext uri="{BB962C8B-B14F-4D97-AF65-F5344CB8AC3E}">
        <p14:creationId xmlns:p14="http://schemas.microsoft.com/office/powerpoint/2010/main" val="3541138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your variables to parameterize</a:t>
            </a:r>
            <a:endParaRPr lang="en-US" dirty="0"/>
          </a:p>
        </p:txBody>
      </p:sp>
      <p:pic>
        <p:nvPicPr>
          <p:cNvPr id="4" name="Picture 3" descr="2settingvar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86400"/>
            <a:ext cx="12192000" cy="2460545"/>
          </a:xfrm>
          <a:prstGeom prst="rect">
            <a:avLst/>
          </a:prstGeom>
        </p:spPr>
      </p:pic>
    </p:spTree>
    <p:extLst>
      <p:ext uri="{BB962C8B-B14F-4D97-AF65-F5344CB8AC3E}">
        <p14:creationId xmlns:p14="http://schemas.microsoft.com/office/powerpoint/2010/main" val="52695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Parameterizing your Script</a:t>
            </a:r>
            <a:endParaRPr lang="en-US" dirty="0"/>
          </a:p>
        </p:txBody>
      </p:sp>
      <p:pic>
        <p:nvPicPr>
          <p:cNvPr id="4" name="Picture 3" descr="3Pa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54" y="1970105"/>
            <a:ext cx="11599041" cy="2946911"/>
          </a:xfrm>
          <a:prstGeom prst="rect">
            <a:avLst/>
          </a:prstGeom>
        </p:spPr>
      </p:pic>
    </p:spTree>
    <p:extLst>
      <p:ext uri="{BB962C8B-B14F-4D97-AF65-F5344CB8AC3E}">
        <p14:creationId xmlns:p14="http://schemas.microsoft.com/office/powerpoint/2010/main" val="222409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pic>
        <p:nvPicPr>
          <p:cNvPr id="4" name="Picture 3" descr="func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44" y="1606266"/>
            <a:ext cx="11706156" cy="4495435"/>
          </a:xfrm>
          <a:prstGeom prst="rect">
            <a:avLst/>
          </a:prstGeom>
        </p:spPr>
      </p:pic>
    </p:spTree>
    <p:extLst>
      <p:ext uri="{BB962C8B-B14F-4D97-AF65-F5344CB8AC3E}">
        <p14:creationId xmlns:p14="http://schemas.microsoft.com/office/powerpoint/2010/main" val="623781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your scripts/functions</a:t>
            </a:r>
            <a:endParaRPr lang="en-US" dirty="0"/>
          </a:p>
        </p:txBody>
      </p:sp>
      <p:pic>
        <p:nvPicPr>
          <p:cNvPr id="4" name="Picture 3" descr="runn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54" y="1497335"/>
            <a:ext cx="11491926" cy="4676202"/>
          </a:xfrm>
          <a:prstGeom prst="rect">
            <a:avLst/>
          </a:prstGeom>
        </p:spPr>
      </p:pic>
    </p:spTree>
    <p:extLst>
      <p:ext uri="{BB962C8B-B14F-4D97-AF65-F5344CB8AC3E}">
        <p14:creationId xmlns:p14="http://schemas.microsoft.com/office/powerpoint/2010/main" val="414990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2855626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2528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EBC20B-CF9C-4ADE-90CF-664B06BD56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4DC5D22-17DD-4157-A66B-991EE1FEF164}">
  <ds:schemaRefs>
    <ds:schemaRef ds:uri="http://schemas.microsoft.com/sharepoint/v3/contenttype/forms"/>
  </ds:schemaRefs>
</ds:datastoreItem>
</file>

<file path=customXml/itemProps3.xml><?xml version="1.0" encoding="utf-8"?>
<ds:datastoreItem xmlns:ds="http://schemas.openxmlformats.org/officeDocument/2006/customXml" ds:itemID="{D729A88E-507B-483C-9573-367D1259778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4382</TotalTime>
  <Words>66</Words>
  <Application>Microsoft Office PowerPoint</Application>
  <PresentationFormat>Widescreen</PresentationFormat>
  <Paragraphs>17</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vt:lpstr>
      <vt:lpstr>Segoe UI</vt:lpstr>
      <vt:lpstr>Segoe UI Light</vt:lpstr>
      <vt:lpstr>1_Office Theme</vt:lpstr>
      <vt:lpstr>PowerPoint Presentation</vt:lpstr>
      <vt:lpstr>Module Overview</vt:lpstr>
      <vt:lpstr>Turning commands into scripts</vt:lpstr>
      <vt:lpstr>Choose your variables to parameterize</vt:lpstr>
      <vt:lpstr>Parameterizing your Script</vt:lpstr>
      <vt:lpstr>Functions</vt:lpstr>
      <vt:lpstr>Running your scripts/functions</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194</cp:revision>
  <dcterms:created xsi:type="dcterms:W3CDTF">2013-02-15T23:12:42Z</dcterms:created>
  <dcterms:modified xsi:type="dcterms:W3CDTF">2013-07-31T00:45:35Z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ies>
</file>