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85" r:id="rId5"/>
    <p:sldId id="286" r:id="rId6"/>
    <p:sldId id="401" r:id="rId7"/>
    <p:sldId id="402" r:id="rId8"/>
    <p:sldId id="403" r:id="rId9"/>
    <p:sldId id="404" r:id="rId10"/>
    <p:sldId id="405" r:id="rId11"/>
    <p:sldId id="319" r:id="rId12"/>
    <p:sldId id="4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7/30/2013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Advanced Functions</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purpose to Advanced Functions</a:t>
            </a:r>
          </a:p>
          <a:p>
            <a:r>
              <a:rPr lang="en-GB" dirty="0" smtClean="0"/>
              <a:t>An Advanced Function template</a:t>
            </a:r>
          </a:p>
          <a:p>
            <a:r>
              <a:rPr lang="en-GB" dirty="0" smtClean="0"/>
              <a:t>Creating and testing parameters</a:t>
            </a:r>
          </a:p>
          <a:p>
            <a:r>
              <a:rPr lang="en-GB" dirty="0" smtClean="0"/>
              <a:t>Adding your code</a:t>
            </a:r>
          </a:p>
          <a:p>
            <a:r>
              <a:rPr lang="en-GB" dirty="0" smtClean="0"/>
              <a:t>Writing objects out to the pipeline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to Advanced Functions</a:t>
            </a:r>
            <a:endParaRPr lang="en-US" dirty="0"/>
          </a:p>
        </p:txBody>
      </p:sp>
      <p:sp>
        <p:nvSpPr>
          <p:cNvPr id="3" name="Content Placeholder 2"/>
          <p:cNvSpPr>
            <a:spLocks noGrp="1"/>
          </p:cNvSpPr>
          <p:nvPr>
            <p:ph sz="quarter" idx="10"/>
          </p:nvPr>
        </p:nvSpPr>
        <p:spPr>
          <a:xfrm>
            <a:off x="364111" y="1004552"/>
            <a:ext cx="11525250" cy="1856454"/>
          </a:xfrm>
        </p:spPr>
        <p:txBody>
          <a:bodyPr/>
          <a:lstStyle/>
          <a:p>
            <a:r>
              <a:rPr lang="en-US" sz="2800" dirty="0" smtClean="0"/>
              <a:t>You can create functions that are similar to cmdlets using PowerShell</a:t>
            </a:r>
          </a:p>
          <a:p>
            <a:r>
              <a:rPr lang="en-US" sz="2800" dirty="0" smtClean="0"/>
              <a:t>These are not the same as compiled cmdlets, but are perfect the for IT pro!</a:t>
            </a:r>
            <a:endParaRPr lang="en-US" sz="2800" dirty="0"/>
          </a:p>
        </p:txBody>
      </p:sp>
      <p:pic>
        <p:nvPicPr>
          <p:cNvPr id="4" name="Picture 3" descr="afPur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84" y="2685613"/>
            <a:ext cx="11379790" cy="3988793"/>
          </a:xfrm>
          <a:prstGeom prst="rect">
            <a:avLst/>
          </a:prstGeom>
        </p:spPr>
      </p:pic>
    </p:spTree>
    <p:extLst>
      <p:ext uri="{BB962C8B-B14F-4D97-AF65-F5344CB8AC3E}">
        <p14:creationId xmlns:p14="http://schemas.microsoft.com/office/powerpoint/2010/main" val="204485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Function template</a:t>
            </a:r>
            <a:endParaRPr lang="en-US" dirty="0"/>
          </a:p>
        </p:txBody>
      </p:sp>
      <p:sp>
        <p:nvSpPr>
          <p:cNvPr id="3" name="Content Placeholder 2"/>
          <p:cNvSpPr>
            <a:spLocks noGrp="1"/>
          </p:cNvSpPr>
          <p:nvPr>
            <p:ph sz="quarter" idx="10"/>
          </p:nvPr>
        </p:nvSpPr>
        <p:spPr>
          <a:xfrm>
            <a:off x="318205" y="1417638"/>
            <a:ext cx="3553243" cy="2759125"/>
          </a:xfrm>
        </p:spPr>
        <p:txBody>
          <a:bodyPr/>
          <a:lstStyle/>
          <a:p>
            <a:r>
              <a:rPr lang="en-US" sz="2800" dirty="0" smtClean="0"/>
              <a:t>You can make your own</a:t>
            </a:r>
          </a:p>
          <a:p>
            <a:r>
              <a:rPr lang="en-US" sz="2800" dirty="0" smtClean="0"/>
              <a:t> The ISE has built-in templates</a:t>
            </a:r>
          </a:p>
          <a:p>
            <a:r>
              <a:rPr lang="en-US" sz="2800" dirty="0" smtClean="0"/>
              <a:t>Try Ctrl-J</a:t>
            </a:r>
            <a:endParaRPr lang="en-US" sz="2800" dirty="0"/>
          </a:p>
        </p:txBody>
      </p:sp>
      <p:pic>
        <p:nvPicPr>
          <p:cNvPr id="5" name="Picture 4" descr="simplete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101" y="1698244"/>
            <a:ext cx="8420899" cy="4911139"/>
          </a:xfrm>
          <a:prstGeom prst="rect">
            <a:avLst/>
          </a:prstGeom>
        </p:spPr>
      </p:pic>
    </p:spTree>
    <p:extLst>
      <p:ext uri="{BB962C8B-B14F-4D97-AF65-F5344CB8AC3E}">
        <p14:creationId xmlns:p14="http://schemas.microsoft.com/office/powerpoint/2010/main" val="421685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testing parameters</a:t>
            </a:r>
            <a:endParaRPr lang="en-US" dirty="0"/>
          </a:p>
        </p:txBody>
      </p:sp>
      <p:sp>
        <p:nvSpPr>
          <p:cNvPr id="3" name="Content Placeholder 2"/>
          <p:cNvSpPr>
            <a:spLocks noGrp="1"/>
          </p:cNvSpPr>
          <p:nvPr>
            <p:ph sz="quarter" idx="10"/>
          </p:nvPr>
        </p:nvSpPr>
        <p:spPr>
          <a:xfrm>
            <a:off x="379413" y="1019852"/>
            <a:ext cx="11525250" cy="647794"/>
          </a:xfrm>
        </p:spPr>
        <p:txBody>
          <a:bodyPr/>
          <a:lstStyle/>
          <a:p>
            <a:r>
              <a:rPr lang="en-US" dirty="0" smtClean="0"/>
              <a:t>Can test </a:t>
            </a:r>
            <a:r>
              <a:rPr lang="en-US" dirty="0" err="1" smtClean="0"/>
              <a:t>params</a:t>
            </a:r>
            <a:r>
              <a:rPr lang="en-US" dirty="0" smtClean="0"/>
              <a:t> using IF and </a:t>
            </a:r>
            <a:r>
              <a:rPr lang="en-US" dirty="0" err="1" smtClean="0"/>
              <a:t>Foreach</a:t>
            </a:r>
            <a:r>
              <a:rPr lang="en-US" dirty="0" smtClean="0"/>
              <a:t> constructs</a:t>
            </a:r>
            <a:endParaRPr lang="en-US" dirty="0"/>
          </a:p>
        </p:txBody>
      </p:sp>
      <p:pic>
        <p:nvPicPr>
          <p:cNvPr id="4" name="Picture 3" descr="testingpa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475" y="1675461"/>
            <a:ext cx="9579155" cy="5182539"/>
          </a:xfrm>
          <a:prstGeom prst="rect">
            <a:avLst/>
          </a:prstGeom>
        </p:spPr>
      </p:pic>
    </p:spTree>
    <p:extLst>
      <p:ext uri="{BB962C8B-B14F-4D97-AF65-F5344CB8AC3E}">
        <p14:creationId xmlns:p14="http://schemas.microsoft.com/office/powerpoint/2010/main" val="221689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your code</a:t>
            </a:r>
            <a:endParaRPr lang="en-US" dirty="0"/>
          </a:p>
        </p:txBody>
      </p:sp>
      <p:pic>
        <p:nvPicPr>
          <p:cNvPr id="4" name="Picture 3" descr="maincod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39" y="2501931"/>
            <a:ext cx="11614343" cy="3628197"/>
          </a:xfrm>
          <a:prstGeom prst="rect">
            <a:avLst/>
          </a:prstGeom>
        </p:spPr>
      </p:pic>
      <p:sp>
        <p:nvSpPr>
          <p:cNvPr id="5" name="Content Placeholder 2"/>
          <p:cNvSpPr>
            <a:spLocks noGrp="1"/>
          </p:cNvSpPr>
          <p:nvPr>
            <p:ph sz="quarter" idx="10"/>
          </p:nvPr>
        </p:nvSpPr>
        <p:spPr>
          <a:xfrm>
            <a:off x="379413" y="1019852"/>
            <a:ext cx="11525250" cy="1305672"/>
          </a:xfrm>
        </p:spPr>
        <p:txBody>
          <a:bodyPr/>
          <a:lstStyle/>
          <a:p>
            <a:r>
              <a:rPr lang="en-US" dirty="0" smtClean="0"/>
              <a:t>The </a:t>
            </a:r>
            <a:r>
              <a:rPr lang="en-US" dirty="0" err="1" smtClean="0"/>
              <a:t>Foreach</a:t>
            </a:r>
            <a:r>
              <a:rPr lang="en-US" dirty="0" smtClean="0"/>
              <a:t> iterates through the computer names</a:t>
            </a:r>
          </a:p>
          <a:p>
            <a:r>
              <a:rPr lang="en-US" dirty="0" smtClean="0"/>
              <a:t>Place the properties into a hash table</a:t>
            </a:r>
            <a:endParaRPr lang="en-US" dirty="0"/>
          </a:p>
        </p:txBody>
      </p:sp>
    </p:spTree>
    <p:extLst>
      <p:ext uri="{BB962C8B-B14F-4D97-AF65-F5344CB8AC3E}">
        <p14:creationId xmlns:p14="http://schemas.microsoft.com/office/powerpoint/2010/main" val="343742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objects out to the pipeline</a:t>
            </a:r>
            <a:endParaRPr lang="en-US" dirty="0"/>
          </a:p>
        </p:txBody>
      </p:sp>
      <p:sp>
        <p:nvSpPr>
          <p:cNvPr id="3" name="Content Placeholder 2"/>
          <p:cNvSpPr>
            <a:spLocks noGrp="1"/>
          </p:cNvSpPr>
          <p:nvPr>
            <p:ph sz="quarter" idx="10"/>
          </p:nvPr>
        </p:nvSpPr>
        <p:spPr>
          <a:xfrm>
            <a:off x="379413" y="1417638"/>
            <a:ext cx="11525250" cy="617195"/>
          </a:xfrm>
        </p:spPr>
        <p:txBody>
          <a:bodyPr/>
          <a:lstStyle/>
          <a:p>
            <a:r>
              <a:rPr lang="en-US" dirty="0" smtClean="0"/>
              <a:t>New-Object</a:t>
            </a:r>
            <a:endParaRPr lang="en-US" dirty="0"/>
          </a:p>
        </p:txBody>
      </p:sp>
      <p:pic>
        <p:nvPicPr>
          <p:cNvPr id="4" name="Picture 3" descr="Obje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28" y="2363957"/>
            <a:ext cx="11772992" cy="3648746"/>
          </a:xfrm>
          <a:prstGeom prst="rect">
            <a:avLst/>
          </a:prstGeom>
        </p:spPr>
      </p:pic>
    </p:spTree>
    <p:extLst>
      <p:ext uri="{BB962C8B-B14F-4D97-AF65-F5344CB8AC3E}">
        <p14:creationId xmlns:p14="http://schemas.microsoft.com/office/powerpoint/2010/main" val="147513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488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6BCD64-FD0C-4278-946D-AE6FA5AA7A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FFFAF7-B999-4F3D-96DE-DF60C01BAFFA}">
  <ds:schemaRefs>
    <ds:schemaRef ds:uri="http://schemas.microsoft.com/sharepoint/v3/contenttype/forms"/>
  </ds:schemaRefs>
</ds:datastoreItem>
</file>

<file path=customXml/itemProps3.xml><?xml version="1.0" encoding="utf-8"?>
<ds:datastoreItem xmlns:ds="http://schemas.openxmlformats.org/officeDocument/2006/customXml" ds:itemID="{1A566112-3119-4F54-B08C-FACE36325FA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4381</TotalTime>
  <Words>135</Words>
  <Application>Microsoft Office PowerPoint</Application>
  <PresentationFormat>Widescreen</PresentationFormat>
  <Paragraphs>26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vt:lpstr>
      <vt:lpstr>Segoe UI</vt:lpstr>
      <vt:lpstr>Segoe UI Light</vt:lpstr>
      <vt:lpstr>1_Office Theme</vt:lpstr>
      <vt:lpstr>PowerPoint Presentation</vt:lpstr>
      <vt:lpstr>Module Overview</vt:lpstr>
      <vt:lpstr>The purpose to Advanced Functions</vt:lpstr>
      <vt:lpstr>Advanced Function template</vt:lpstr>
      <vt:lpstr>Creating and testing parameters</vt:lpstr>
      <vt:lpstr>Adding your code</vt:lpstr>
      <vt:lpstr>Writing objects out to the pipeline</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194</cp:revision>
  <dcterms:created xsi:type="dcterms:W3CDTF">2013-02-15T23:12:42Z</dcterms:created>
  <dcterms:modified xsi:type="dcterms:W3CDTF">2013-07-31T00:46:32Z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