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7" r:id="rId5"/>
    <p:sldId id="288" r:id="rId6"/>
    <p:sldId id="406" r:id="rId7"/>
    <p:sldId id="407" r:id="rId8"/>
    <p:sldId id="408" r:id="rId9"/>
    <p:sldId id="409" r:id="rId10"/>
    <p:sldId id="410" r:id="rId11"/>
    <p:sldId id="415" r:id="rId12"/>
    <p:sldId id="411" r:id="rId13"/>
    <p:sldId id="412" r:id="rId14"/>
    <p:sldId id="413" r:id="rId15"/>
    <p:sldId id="320" r:id="rId16"/>
    <p:sldId id="41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7/30/2013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7/30/2013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34216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357809" y="3423726"/>
            <a:ext cx="8245329" cy="2381841"/>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421649"/>
            <a:ext cx="3257419" cy="238424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5558001"/>
            <a:ext cx="740346" cy="218986"/>
          </a:xfrm>
          <a:prstGeom prst="rect">
            <a:avLst/>
          </a:prstGeom>
        </p:spPr>
      </p:pic>
      <p:sp>
        <p:nvSpPr>
          <p:cNvPr id="16" name="Text Placeholder 10"/>
          <p:cNvSpPr>
            <a:spLocks noGrp="1"/>
          </p:cNvSpPr>
          <p:nvPr>
            <p:ph type="body" sz="quarter" idx="10"/>
          </p:nvPr>
        </p:nvSpPr>
        <p:spPr>
          <a:xfrm>
            <a:off x="437461" y="3939147"/>
            <a:ext cx="8070435"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sp>
        <p:nvSpPr>
          <p:cNvPr id="17" name="Rectangle 16"/>
          <p:cNvSpPr/>
          <p:nvPr userDrawn="1"/>
        </p:nvSpPr>
        <p:spPr>
          <a:xfrm>
            <a:off x="9606694" y="3527508"/>
            <a:ext cx="1049236" cy="1140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91440" bIns="0" rtlCol="0" anchor="t" anchorCtr="0"/>
          <a:lstStyle/>
          <a:p>
            <a:r>
              <a:rPr lang="en-US" sz="1600" dirty="0" smtClean="0">
                <a:solidFill>
                  <a:schemeClr val="bg1"/>
                </a:solidFill>
                <a:latin typeface="Segoe UI Light" panose="020B0502040204020203" pitchFamily="34" charset="0"/>
                <a:cs typeface="Segoe UI Light" panose="020B0502040204020203" pitchFamily="34" charset="0"/>
              </a:rPr>
              <a:t>Microsoft </a:t>
            </a:r>
          </a:p>
          <a:p>
            <a:r>
              <a:rPr lang="en-US" sz="1600" dirty="0" smtClean="0">
                <a:solidFill>
                  <a:schemeClr val="bg1"/>
                </a:solidFill>
                <a:latin typeface="Segoe UI Light" panose="020B0502040204020203" pitchFamily="34" charset="0"/>
                <a:cs typeface="Segoe UI Light" panose="020B0502040204020203" pitchFamily="34" charset="0"/>
              </a:rPr>
              <a:t>Virtual</a:t>
            </a:r>
            <a:r>
              <a:rPr lang="en-US" sz="1600" baseline="0" dirty="0" smtClean="0">
                <a:solidFill>
                  <a:schemeClr val="bg1"/>
                </a:solidFill>
                <a:latin typeface="Segoe UI Light" panose="020B0502040204020203" pitchFamily="34" charset="0"/>
                <a:cs typeface="Segoe UI Light" panose="020B0502040204020203" pitchFamily="34" charset="0"/>
              </a:rPr>
              <a:t> Academy</a:t>
            </a:r>
            <a:endParaRPr lang="en-US" sz="1600" dirty="0">
              <a:solidFill>
                <a:schemeClr val="bg1"/>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66808" y="3527508"/>
            <a:ext cx="726793" cy="726793"/>
          </a:xfrm>
          <a:prstGeom prst="rect">
            <a:avLst/>
          </a:prstGeom>
        </p:spPr>
      </p:pic>
    </p:spTree>
    <p:extLst>
      <p:ext uri="{BB962C8B-B14F-4D97-AF65-F5344CB8AC3E}">
        <p14:creationId xmlns:p14="http://schemas.microsoft.com/office/powerpoint/2010/main" val="38194469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05 | More on Parameters</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10" y="121017"/>
            <a:ext cx="11524432" cy="1063487"/>
          </a:xfrm>
        </p:spPr>
        <p:txBody>
          <a:bodyPr/>
          <a:lstStyle/>
          <a:p>
            <a:r>
              <a:rPr lang="en-US" dirty="0" smtClean="0"/>
              <a:t>Parameter Validation - </a:t>
            </a:r>
            <a:r>
              <a:rPr lang="en-US" dirty="0" err="1" smtClean="0"/>
              <a:t>ValidateCount</a:t>
            </a:r>
            <a:endParaRPr lang="en-US" dirty="0"/>
          </a:p>
        </p:txBody>
      </p:sp>
      <p:sp>
        <p:nvSpPr>
          <p:cNvPr id="4" name="Content Placeholder 2"/>
          <p:cNvSpPr txBox="1">
            <a:spLocks/>
          </p:cNvSpPr>
          <p:nvPr/>
        </p:nvSpPr>
        <p:spPr>
          <a:xfrm>
            <a:off x="379414" y="897456"/>
            <a:ext cx="11525250" cy="7089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Get-Help </a:t>
            </a:r>
            <a:r>
              <a:rPr lang="en-US" dirty="0" err="1" smtClean="0"/>
              <a:t>About_Functions_Advanced_Parameters</a:t>
            </a:r>
            <a:endParaRPr lang="en-US" dirty="0" smtClean="0"/>
          </a:p>
          <a:p>
            <a:r>
              <a:rPr lang="en-US" dirty="0" err="1" smtClean="0"/>
              <a:t>ValidateCount</a:t>
            </a:r>
            <a:endParaRPr lang="en-US" dirty="0"/>
          </a:p>
        </p:txBody>
      </p:sp>
      <p:pic>
        <p:nvPicPr>
          <p:cNvPr id="3" name="Picture 2" descr="validcou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58" y="2251587"/>
            <a:ext cx="11507228" cy="2478882"/>
          </a:xfrm>
          <a:prstGeom prst="rect">
            <a:avLst/>
          </a:prstGeom>
        </p:spPr>
      </p:pic>
      <p:pic>
        <p:nvPicPr>
          <p:cNvPr id="7" name="Picture 6" descr="validcount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252" y="4848397"/>
            <a:ext cx="11675552" cy="1731826"/>
          </a:xfrm>
          <a:prstGeom prst="rect">
            <a:avLst/>
          </a:prstGeom>
        </p:spPr>
      </p:pic>
    </p:spTree>
    <p:extLst>
      <p:ext uri="{BB962C8B-B14F-4D97-AF65-F5344CB8AC3E}">
        <p14:creationId xmlns:p14="http://schemas.microsoft.com/office/powerpoint/2010/main" val="208542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10" y="121017"/>
            <a:ext cx="11524432" cy="1063487"/>
          </a:xfrm>
        </p:spPr>
        <p:txBody>
          <a:bodyPr/>
          <a:lstStyle/>
          <a:p>
            <a:r>
              <a:rPr lang="en-US" dirty="0" smtClean="0"/>
              <a:t>Parameter Validation - </a:t>
            </a:r>
            <a:r>
              <a:rPr lang="en-US" dirty="0" err="1" smtClean="0"/>
              <a:t>ValidatePattern</a:t>
            </a:r>
            <a:endParaRPr lang="en-US" dirty="0"/>
          </a:p>
        </p:txBody>
      </p:sp>
      <p:sp>
        <p:nvSpPr>
          <p:cNvPr id="4" name="Content Placeholder 2"/>
          <p:cNvSpPr txBox="1">
            <a:spLocks/>
          </p:cNvSpPr>
          <p:nvPr/>
        </p:nvSpPr>
        <p:spPr>
          <a:xfrm>
            <a:off x="379414" y="897456"/>
            <a:ext cx="11525250" cy="7089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Get-Help </a:t>
            </a:r>
            <a:r>
              <a:rPr lang="en-US" dirty="0" err="1" smtClean="0"/>
              <a:t>About_Functions_Advanced_Parameters</a:t>
            </a:r>
            <a:endParaRPr lang="en-US" dirty="0" smtClean="0"/>
          </a:p>
          <a:p>
            <a:r>
              <a:rPr lang="en-US" dirty="0" err="1" smtClean="0"/>
              <a:t>ValidatePattern</a:t>
            </a:r>
            <a:endParaRPr lang="en-US" dirty="0"/>
          </a:p>
        </p:txBody>
      </p:sp>
      <p:pic>
        <p:nvPicPr>
          <p:cNvPr id="5" name="Picture 4" descr="validatepat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24" y="2273989"/>
            <a:ext cx="11874480" cy="2812377"/>
          </a:xfrm>
          <a:prstGeom prst="rect">
            <a:avLst/>
          </a:prstGeom>
        </p:spPr>
      </p:pic>
      <p:pic>
        <p:nvPicPr>
          <p:cNvPr id="6" name="Picture 5" descr="validatepattern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44" y="5258378"/>
            <a:ext cx="11715881" cy="1243908"/>
          </a:xfrm>
          <a:prstGeom prst="rect">
            <a:avLst/>
          </a:prstGeom>
        </p:spPr>
      </p:pic>
    </p:spTree>
    <p:extLst>
      <p:ext uri="{BB962C8B-B14F-4D97-AF65-F5344CB8AC3E}">
        <p14:creationId xmlns:p14="http://schemas.microsoft.com/office/powerpoint/2010/main" val="1727991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362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Mandatory parameters</a:t>
            </a:r>
          </a:p>
          <a:p>
            <a:r>
              <a:rPr lang="en-GB" dirty="0" smtClean="0"/>
              <a:t>Switch parameters</a:t>
            </a:r>
          </a:p>
          <a:p>
            <a:r>
              <a:rPr lang="en-GB" dirty="0" smtClean="0"/>
              <a:t>Accepting pipeline input</a:t>
            </a:r>
          </a:p>
          <a:p>
            <a:r>
              <a:rPr lang="en-GB" dirty="0" smtClean="0"/>
              <a:t>Parameter  help</a:t>
            </a:r>
          </a:p>
          <a:p>
            <a:r>
              <a:rPr lang="en-GB" dirty="0" smtClean="0"/>
              <a:t>Parameter aliases</a:t>
            </a:r>
          </a:p>
          <a:p>
            <a:r>
              <a:rPr lang="en-GB" dirty="0" smtClean="0"/>
              <a:t>Parameter validation</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Parameters</a:t>
            </a:r>
            <a:endParaRPr lang="en-US" dirty="0"/>
          </a:p>
        </p:txBody>
      </p:sp>
      <p:sp>
        <p:nvSpPr>
          <p:cNvPr id="3" name="Content Placeholder 2"/>
          <p:cNvSpPr>
            <a:spLocks noGrp="1"/>
          </p:cNvSpPr>
          <p:nvPr>
            <p:ph sz="quarter" idx="10"/>
          </p:nvPr>
        </p:nvSpPr>
        <p:spPr>
          <a:xfrm>
            <a:off x="394716" y="1172847"/>
            <a:ext cx="11525250" cy="708992"/>
          </a:xfrm>
        </p:spPr>
        <p:txBody>
          <a:bodyPr/>
          <a:lstStyle/>
          <a:p>
            <a:r>
              <a:rPr lang="en-US" dirty="0" smtClean="0"/>
              <a:t>Get-Help </a:t>
            </a:r>
            <a:r>
              <a:rPr lang="en-US" dirty="0" err="1" smtClean="0"/>
              <a:t>About_Functions_Advanced_Parameters</a:t>
            </a:r>
            <a:endParaRPr lang="en-US" dirty="0"/>
          </a:p>
        </p:txBody>
      </p:sp>
      <p:pic>
        <p:nvPicPr>
          <p:cNvPr id="4" name="Picture 3" descr="Mandato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83" y="2634829"/>
            <a:ext cx="11323602" cy="1869534"/>
          </a:xfrm>
          <a:prstGeom prst="rect">
            <a:avLst/>
          </a:prstGeom>
        </p:spPr>
      </p:pic>
    </p:spTree>
    <p:extLst>
      <p:ext uri="{BB962C8B-B14F-4D97-AF65-F5344CB8AC3E}">
        <p14:creationId xmlns:p14="http://schemas.microsoft.com/office/powerpoint/2010/main" val="173484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Parameter</a:t>
            </a:r>
            <a:endParaRPr lang="en-US" dirty="0"/>
          </a:p>
        </p:txBody>
      </p:sp>
      <p:sp>
        <p:nvSpPr>
          <p:cNvPr id="4" name="Content Placeholder 2"/>
          <p:cNvSpPr>
            <a:spLocks noGrp="1"/>
          </p:cNvSpPr>
          <p:nvPr>
            <p:ph sz="quarter" idx="10"/>
          </p:nvPr>
        </p:nvSpPr>
        <p:spPr>
          <a:xfrm>
            <a:off x="394716" y="1172847"/>
            <a:ext cx="11525250" cy="708992"/>
          </a:xfrm>
        </p:spPr>
        <p:txBody>
          <a:bodyPr/>
          <a:lstStyle/>
          <a:p>
            <a:r>
              <a:rPr lang="en-US" dirty="0" smtClean="0"/>
              <a:t>Get-Help </a:t>
            </a:r>
            <a:r>
              <a:rPr lang="en-US" dirty="0" err="1" smtClean="0"/>
              <a:t>About_Functions_Advanced_Parameters</a:t>
            </a:r>
            <a:endParaRPr lang="en-US" dirty="0"/>
          </a:p>
        </p:txBody>
      </p:sp>
      <p:pic>
        <p:nvPicPr>
          <p:cNvPr id="5" name="Picture 4" descr="Swit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88" y="2175682"/>
            <a:ext cx="11002257" cy="4246714"/>
          </a:xfrm>
          <a:prstGeom prst="rect">
            <a:avLst/>
          </a:prstGeom>
        </p:spPr>
      </p:pic>
    </p:spTree>
    <p:extLst>
      <p:ext uri="{BB962C8B-B14F-4D97-AF65-F5344CB8AC3E}">
        <p14:creationId xmlns:p14="http://schemas.microsoft.com/office/powerpoint/2010/main" val="147866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Accepting pipeline input</a:t>
            </a:r>
            <a:endParaRPr lang="en-US" dirty="0"/>
          </a:p>
        </p:txBody>
      </p:sp>
      <p:pic>
        <p:nvPicPr>
          <p:cNvPr id="4" name="Picture 3" descr="pipel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43" y="1653364"/>
            <a:ext cx="11644948" cy="2160784"/>
          </a:xfrm>
          <a:prstGeom prst="rect">
            <a:avLst/>
          </a:prstGeom>
        </p:spPr>
      </p:pic>
      <p:pic>
        <p:nvPicPr>
          <p:cNvPr id="5" name="Picture 4" descr="pipeline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44" y="4184707"/>
            <a:ext cx="11614343" cy="2112760"/>
          </a:xfrm>
          <a:prstGeom prst="rect">
            <a:avLst/>
          </a:prstGeom>
        </p:spPr>
      </p:pic>
    </p:spTree>
    <p:extLst>
      <p:ext uri="{BB962C8B-B14F-4D97-AF65-F5344CB8AC3E}">
        <p14:creationId xmlns:p14="http://schemas.microsoft.com/office/powerpoint/2010/main" val="32543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help</a:t>
            </a:r>
            <a:endParaRPr lang="en-US" dirty="0"/>
          </a:p>
        </p:txBody>
      </p:sp>
      <p:pic>
        <p:nvPicPr>
          <p:cNvPr id="4" name="Picture 3" descr="paramhel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67" y="1209086"/>
            <a:ext cx="11002257" cy="2401568"/>
          </a:xfrm>
          <a:prstGeom prst="rect">
            <a:avLst/>
          </a:prstGeom>
        </p:spPr>
      </p:pic>
      <p:pic>
        <p:nvPicPr>
          <p:cNvPr id="5" name="Picture 4" descr="paramhelp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483" y="3998122"/>
            <a:ext cx="11048163" cy="2859878"/>
          </a:xfrm>
          <a:prstGeom prst="rect">
            <a:avLst/>
          </a:prstGeom>
        </p:spPr>
      </p:pic>
    </p:spTree>
    <p:extLst>
      <p:ext uri="{BB962C8B-B14F-4D97-AF65-F5344CB8AC3E}">
        <p14:creationId xmlns:p14="http://schemas.microsoft.com/office/powerpoint/2010/main" val="211154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Alias</a:t>
            </a:r>
            <a:endParaRPr lang="en-US" dirty="0"/>
          </a:p>
        </p:txBody>
      </p:sp>
      <p:pic>
        <p:nvPicPr>
          <p:cNvPr id="4" name="Picture 3" descr="alia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28" y="1176881"/>
            <a:ext cx="11629645" cy="2570764"/>
          </a:xfrm>
          <a:prstGeom prst="rect">
            <a:avLst/>
          </a:prstGeom>
        </p:spPr>
      </p:pic>
      <p:pic>
        <p:nvPicPr>
          <p:cNvPr id="5" name="Picture 4" descr="alias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54" y="3969408"/>
            <a:ext cx="11277696" cy="2629514"/>
          </a:xfrm>
          <a:prstGeom prst="rect">
            <a:avLst/>
          </a:prstGeom>
        </p:spPr>
      </p:pic>
    </p:spTree>
    <p:extLst>
      <p:ext uri="{BB962C8B-B14F-4D97-AF65-F5344CB8AC3E}">
        <p14:creationId xmlns:p14="http://schemas.microsoft.com/office/powerpoint/2010/main" val="84504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Parameter Validation</a:t>
            </a:r>
            <a:endParaRPr lang="en-GB" dirty="0"/>
          </a:p>
        </p:txBody>
      </p:sp>
    </p:spTree>
    <p:extLst>
      <p:ext uri="{BB962C8B-B14F-4D97-AF65-F5344CB8AC3E}">
        <p14:creationId xmlns:p14="http://schemas.microsoft.com/office/powerpoint/2010/main" val="1576650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10" y="121017"/>
            <a:ext cx="11524432" cy="1063487"/>
          </a:xfrm>
        </p:spPr>
        <p:txBody>
          <a:bodyPr/>
          <a:lstStyle/>
          <a:p>
            <a:r>
              <a:rPr lang="en-US" dirty="0" smtClean="0"/>
              <a:t>Parameter Validation - </a:t>
            </a:r>
            <a:r>
              <a:rPr lang="en-US" dirty="0" err="1" smtClean="0"/>
              <a:t>ValidateSet</a:t>
            </a:r>
            <a:endParaRPr lang="en-US" dirty="0"/>
          </a:p>
        </p:txBody>
      </p:sp>
      <p:sp>
        <p:nvSpPr>
          <p:cNvPr id="4" name="Content Placeholder 2"/>
          <p:cNvSpPr txBox="1">
            <a:spLocks/>
          </p:cNvSpPr>
          <p:nvPr/>
        </p:nvSpPr>
        <p:spPr>
          <a:xfrm>
            <a:off x="379414" y="897456"/>
            <a:ext cx="11525250" cy="7089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Get-Help </a:t>
            </a:r>
            <a:r>
              <a:rPr lang="en-US" dirty="0" err="1" smtClean="0"/>
              <a:t>About_Functions_Advanced_Parameters</a:t>
            </a:r>
            <a:endParaRPr lang="en-US" dirty="0" smtClean="0"/>
          </a:p>
          <a:p>
            <a:r>
              <a:rPr lang="en-US" dirty="0" err="1" smtClean="0"/>
              <a:t>ValidateSet</a:t>
            </a:r>
            <a:endParaRPr lang="en-US" dirty="0"/>
          </a:p>
        </p:txBody>
      </p:sp>
      <p:pic>
        <p:nvPicPr>
          <p:cNvPr id="5" name="Picture 4" descr="validate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24" y="2343401"/>
            <a:ext cx="11721458" cy="2583834"/>
          </a:xfrm>
          <a:prstGeom prst="rect">
            <a:avLst/>
          </a:prstGeom>
        </p:spPr>
      </p:pic>
      <p:pic>
        <p:nvPicPr>
          <p:cNvPr id="6" name="Picture 5" descr="validateset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576" y="5014324"/>
            <a:ext cx="11338904" cy="1675381"/>
          </a:xfrm>
          <a:prstGeom prst="rect">
            <a:avLst/>
          </a:prstGeom>
        </p:spPr>
      </p:pic>
    </p:spTree>
    <p:extLst>
      <p:ext uri="{BB962C8B-B14F-4D97-AF65-F5344CB8AC3E}">
        <p14:creationId xmlns:p14="http://schemas.microsoft.com/office/powerpoint/2010/main" val="39448135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B108F2-6BBC-4F9C-BC37-A548738885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58DCDA0-B138-4A53-BA06-48AD65B1ADF7}">
  <ds:schemaRefs>
    <ds:schemaRef ds:uri="http://schemas.microsoft.com/sharepoint/v3/contenttype/forms"/>
  </ds:schemaRefs>
</ds:datastoreItem>
</file>

<file path=customXml/itemProps3.xml><?xml version="1.0" encoding="utf-8"?>
<ds:datastoreItem xmlns:ds="http://schemas.openxmlformats.org/officeDocument/2006/customXml" ds:itemID="{B45DED97-5B92-440F-A21C-1A4D546470D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4382</TotalTime>
  <Words>80</Words>
  <Application>Microsoft Office PowerPoint</Application>
  <PresentationFormat>Widescreen</PresentationFormat>
  <Paragraphs>30</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vt:lpstr>
      <vt:lpstr>Segoe UI</vt:lpstr>
      <vt:lpstr>Segoe UI Light</vt:lpstr>
      <vt:lpstr>1_Office Theme</vt:lpstr>
      <vt:lpstr>PowerPoint Presentation</vt:lpstr>
      <vt:lpstr>Module Overview</vt:lpstr>
      <vt:lpstr>Mandatory Parameters</vt:lpstr>
      <vt:lpstr>Switch Parameter</vt:lpstr>
      <vt:lpstr>Accepting pipeline input</vt:lpstr>
      <vt:lpstr>Parameter help</vt:lpstr>
      <vt:lpstr>Parameter Alias</vt:lpstr>
      <vt:lpstr>PowerPoint Presentation</vt:lpstr>
      <vt:lpstr>Parameter Validation - ValidateSet</vt:lpstr>
      <vt:lpstr>Parameter Validation - ValidateCount</vt:lpstr>
      <vt:lpstr>Parameter Validation - ValidatePattern</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194</cp:revision>
  <dcterms:created xsi:type="dcterms:W3CDTF">2013-02-15T23:12:42Z</dcterms:created>
  <dcterms:modified xsi:type="dcterms:W3CDTF">2013-07-31T00:48:23Z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