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89" r:id="rId5"/>
    <p:sldId id="290" r:id="rId6"/>
    <p:sldId id="414" r:id="rId7"/>
    <p:sldId id="415" r:id="rId8"/>
    <p:sldId id="416" r:id="rId9"/>
    <p:sldId id="321" r:id="rId10"/>
    <p:sldId id="4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Writing Help</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514350" indent="-514350">
              <a:buFont typeface="+mj-lt"/>
              <a:buAutoNum type="arabicPeriod"/>
            </a:pPr>
            <a:r>
              <a:rPr lang="en-US" dirty="0" smtClean="0"/>
              <a:t>Why you should provide help</a:t>
            </a:r>
            <a:endParaRPr lang="en-US" dirty="0"/>
          </a:p>
          <a:p>
            <a:pPr marL="514350" indent="-514350">
              <a:buFont typeface="+mj-lt"/>
              <a:buAutoNum type="arabicPeriod"/>
            </a:pPr>
            <a:r>
              <a:rPr lang="en-US" dirty="0" smtClean="0"/>
              <a:t>Where so you put help?</a:t>
            </a:r>
            <a:endParaRPr lang="en-US" dirty="0"/>
          </a:p>
          <a:p>
            <a:pPr marL="514350" indent="-514350">
              <a:buFont typeface="+mj-lt"/>
              <a:buAutoNum type="arabicPeriod"/>
            </a:pPr>
            <a:r>
              <a:rPr lang="en-US" dirty="0" smtClean="0"/>
              <a:t>Using Comment based help</a:t>
            </a:r>
            <a:endParaRPr lang="en-US"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add help</a:t>
            </a:r>
            <a:endParaRPr lang="en-US" dirty="0"/>
          </a:p>
        </p:txBody>
      </p:sp>
      <p:sp>
        <p:nvSpPr>
          <p:cNvPr id="3" name="Content Placeholder 2"/>
          <p:cNvSpPr>
            <a:spLocks noGrp="1"/>
          </p:cNvSpPr>
          <p:nvPr>
            <p:ph sz="quarter" idx="10"/>
          </p:nvPr>
        </p:nvSpPr>
        <p:spPr>
          <a:xfrm>
            <a:off x="379413" y="1417639"/>
            <a:ext cx="11525250" cy="2131846"/>
          </a:xfrm>
        </p:spPr>
        <p:txBody>
          <a:bodyPr/>
          <a:lstStyle/>
          <a:p>
            <a:r>
              <a:rPr lang="en-US" dirty="0" smtClean="0"/>
              <a:t>Admins expect the same behavior as </a:t>
            </a:r>
            <a:r>
              <a:rPr lang="en-US" dirty="0" err="1" smtClean="0"/>
              <a:t>cmdlet’s</a:t>
            </a:r>
            <a:endParaRPr lang="en-US" dirty="0" smtClean="0"/>
          </a:p>
          <a:p>
            <a:r>
              <a:rPr lang="en-US" dirty="0" smtClean="0"/>
              <a:t>Easy to do</a:t>
            </a:r>
          </a:p>
          <a:p>
            <a:r>
              <a:rPr lang="en-US" dirty="0" smtClean="0"/>
              <a:t>Details in Get-Help </a:t>
            </a:r>
            <a:r>
              <a:rPr lang="en-US" dirty="0" err="1" smtClean="0"/>
              <a:t>About_Comment_Based_Help</a:t>
            </a:r>
            <a:endParaRPr lang="en-US" dirty="0"/>
          </a:p>
        </p:txBody>
      </p:sp>
      <p:pic>
        <p:nvPicPr>
          <p:cNvPr id="4" name="Picture 3" descr="hel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518" y="3379265"/>
            <a:ext cx="8232565" cy="3349929"/>
          </a:xfrm>
          <a:prstGeom prst="rect">
            <a:avLst/>
          </a:prstGeom>
        </p:spPr>
      </p:pic>
    </p:spTree>
    <p:extLst>
      <p:ext uri="{BB962C8B-B14F-4D97-AF65-F5344CB8AC3E}">
        <p14:creationId xmlns:p14="http://schemas.microsoft.com/office/powerpoint/2010/main" val="339256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you put help?</a:t>
            </a:r>
            <a:endParaRPr lang="en-US" dirty="0"/>
          </a:p>
        </p:txBody>
      </p:sp>
      <p:sp>
        <p:nvSpPr>
          <p:cNvPr id="3" name="Content Placeholder 2"/>
          <p:cNvSpPr>
            <a:spLocks noGrp="1"/>
          </p:cNvSpPr>
          <p:nvPr>
            <p:ph sz="quarter" idx="10"/>
          </p:nvPr>
        </p:nvSpPr>
        <p:spPr/>
        <p:txBody>
          <a:bodyPr/>
          <a:lstStyle/>
          <a:p>
            <a:r>
              <a:rPr lang="en-US" dirty="0" smtClean="0"/>
              <a:t>Comment based help is the easiest to write for the IT Pro</a:t>
            </a:r>
          </a:p>
          <a:p>
            <a:r>
              <a:rPr lang="en-US" dirty="0" smtClean="0"/>
              <a:t>Works for your scripts and functions</a:t>
            </a:r>
          </a:p>
          <a:p>
            <a:r>
              <a:rPr lang="en-US" dirty="0" smtClean="0"/>
              <a:t>3 locations to place help</a:t>
            </a:r>
          </a:p>
          <a:p>
            <a:pPr lvl="1"/>
            <a:r>
              <a:rPr lang="en-US" dirty="0" smtClean="0"/>
              <a:t>At the beginning of the function body</a:t>
            </a:r>
          </a:p>
          <a:p>
            <a:pPr lvl="1"/>
            <a:r>
              <a:rPr lang="en-US" dirty="0" smtClean="0"/>
              <a:t>At the end of the function body</a:t>
            </a:r>
          </a:p>
          <a:p>
            <a:pPr lvl="1"/>
            <a:r>
              <a:rPr lang="en-US" dirty="0" smtClean="0"/>
              <a:t>Before the function keyword</a:t>
            </a:r>
          </a:p>
          <a:p>
            <a:r>
              <a:rPr lang="en-US" dirty="0" smtClean="0"/>
              <a:t>Careful with the blank lines!</a:t>
            </a:r>
            <a:endParaRPr lang="en-US" dirty="0"/>
          </a:p>
        </p:txBody>
      </p:sp>
    </p:spTree>
    <p:extLst>
      <p:ext uri="{BB962C8B-B14F-4D97-AF65-F5344CB8AC3E}">
        <p14:creationId xmlns:p14="http://schemas.microsoft.com/office/powerpoint/2010/main" val="423848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Comment Based Help</a:t>
            </a:r>
            <a:endParaRPr lang="en-US" dirty="0"/>
          </a:p>
        </p:txBody>
      </p:sp>
      <p:sp>
        <p:nvSpPr>
          <p:cNvPr id="3" name="Content Placeholder 2"/>
          <p:cNvSpPr>
            <a:spLocks noGrp="1"/>
          </p:cNvSpPr>
          <p:nvPr>
            <p:ph sz="quarter" idx="10"/>
          </p:nvPr>
        </p:nvSpPr>
        <p:spPr>
          <a:xfrm>
            <a:off x="379413" y="1142248"/>
            <a:ext cx="11525250" cy="708992"/>
          </a:xfrm>
        </p:spPr>
        <p:txBody>
          <a:bodyPr/>
          <a:lstStyle/>
          <a:p>
            <a:r>
              <a:rPr lang="en-US" dirty="0" smtClean="0"/>
              <a:t>Get-Help </a:t>
            </a:r>
            <a:r>
              <a:rPr lang="en-US" dirty="0" err="1" smtClean="0"/>
              <a:t>About_Comment_Based_Help</a:t>
            </a:r>
            <a:endParaRPr lang="en-US" dirty="0"/>
          </a:p>
        </p:txBody>
      </p:sp>
      <p:pic>
        <p:nvPicPr>
          <p:cNvPr id="4" name="Picture 3" descr="commenthel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8867"/>
            <a:ext cx="12192000" cy="4463143"/>
          </a:xfrm>
          <a:prstGeom prst="rect">
            <a:avLst/>
          </a:prstGeom>
        </p:spPr>
      </p:pic>
    </p:spTree>
    <p:extLst>
      <p:ext uri="{BB962C8B-B14F-4D97-AF65-F5344CB8AC3E}">
        <p14:creationId xmlns:p14="http://schemas.microsoft.com/office/powerpoint/2010/main" val="289790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97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F2183F-1B08-4D84-A479-ACC37937B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E8A464B-627C-4CDC-9AF7-AAD4EB6884F6}">
  <ds:schemaRefs>
    <ds:schemaRef ds:uri="http://schemas.microsoft.com/sharepoint/v3/contenttype/forms"/>
  </ds:schemaRefs>
</ds:datastoreItem>
</file>

<file path=customXml/itemProps3.xml><?xml version="1.0" encoding="utf-8"?>
<ds:datastoreItem xmlns:ds="http://schemas.openxmlformats.org/officeDocument/2006/customXml" ds:itemID="{05B0D920-AC73-4C03-B4C4-FB79A581C6B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4381</TotalTime>
  <Words>122</Words>
  <Application>Microsoft Office PowerPoint</Application>
  <PresentationFormat>Widescreen</PresentationFormat>
  <Paragraphs>24</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vt:lpstr>
      <vt:lpstr>Segoe UI</vt:lpstr>
      <vt:lpstr>Segoe UI Light</vt:lpstr>
      <vt:lpstr>1_Office Theme</vt:lpstr>
      <vt:lpstr>PowerPoint Presentation</vt:lpstr>
      <vt:lpstr>Module Overview</vt:lpstr>
      <vt:lpstr>Why should add help</vt:lpstr>
      <vt:lpstr>Where do you put help?</vt:lpstr>
      <vt:lpstr>An Example of Comment Based Help</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2013-07-31T00:49:21Z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