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91" r:id="rId5"/>
    <p:sldId id="422" r:id="rId6"/>
    <p:sldId id="417" r:id="rId7"/>
    <p:sldId id="418" r:id="rId8"/>
    <p:sldId id="419" r:id="rId9"/>
    <p:sldId id="421" r:id="rId10"/>
    <p:sldId id="420" r:id="rId11"/>
    <p:sldId id="322" r:id="rId12"/>
    <p:sldId id="42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7/30/2013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7/30/2013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07 | Error Handling</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514350" indent="-514350">
              <a:buFont typeface="+mj-lt"/>
              <a:buAutoNum type="arabicPeriod"/>
            </a:pPr>
            <a:r>
              <a:rPr lang="en-US" dirty="0" smtClean="0"/>
              <a:t>Error Actions - $</a:t>
            </a:r>
            <a:r>
              <a:rPr lang="en-US" dirty="0" err="1" smtClean="0"/>
              <a:t>ErrorActionPreference</a:t>
            </a:r>
            <a:endParaRPr lang="en-US" dirty="0"/>
          </a:p>
          <a:p>
            <a:pPr marL="514350" indent="-514350">
              <a:buFont typeface="+mj-lt"/>
              <a:buAutoNum type="arabicPeriod"/>
            </a:pPr>
            <a:r>
              <a:rPr lang="en-US" dirty="0" smtClean="0"/>
              <a:t>Setting the action or variable</a:t>
            </a:r>
            <a:endParaRPr lang="en-US" dirty="0"/>
          </a:p>
          <a:p>
            <a:pPr marL="514350" indent="-514350">
              <a:buFont typeface="+mj-lt"/>
              <a:buAutoNum type="arabicPeriod"/>
            </a:pPr>
            <a:r>
              <a:rPr lang="en-US" dirty="0" smtClean="0"/>
              <a:t>Using Try…Catch…Finally</a:t>
            </a:r>
          </a:p>
          <a:p>
            <a:pPr marL="514350" indent="-514350">
              <a:buFont typeface="+mj-lt"/>
              <a:buAutoNum type="arabicPeriod"/>
            </a:pPr>
            <a:r>
              <a:rPr lang="en-US" dirty="0" smtClean="0"/>
              <a:t>A Better Example</a:t>
            </a:r>
          </a:p>
          <a:p>
            <a:pPr marL="514350" indent="-514350">
              <a:buFont typeface="+mj-lt"/>
              <a:buAutoNum type="arabicPeriod"/>
            </a:pPr>
            <a:r>
              <a:rPr lang="en-US" dirty="0" smtClean="0"/>
              <a:t>Logging your errors</a:t>
            </a:r>
            <a:endParaRPr lang="en-US"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31960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ErrorActionPreference</a:t>
            </a:r>
            <a:endParaRPr lang="en-US" dirty="0"/>
          </a:p>
        </p:txBody>
      </p:sp>
      <p:sp>
        <p:nvSpPr>
          <p:cNvPr id="3" name="Content Placeholder 2"/>
          <p:cNvSpPr>
            <a:spLocks noGrp="1"/>
          </p:cNvSpPr>
          <p:nvPr>
            <p:ph sz="quarter" idx="10"/>
          </p:nvPr>
        </p:nvSpPr>
        <p:spPr>
          <a:xfrm>
            <a:off x="379413" y="1142248"/>
            <a:ext cx="11525250" cy="4885754"/>
          </a:xfrm>
        </p:spPr>
        <p:txBody>
          <a:bodyPr/>
          <a:lstStyle/>
          <a:p>
            <a:r>
              <a:rPr lang="en-US" dirty="0" smtClean="0"/>
              <a:t>Whenever a PowerShell command encounters a non-terminating error, it checks a build-in variable $</a:t>
            </a:r>
            <a:r>
              <a:rPr lang="en-US" dirty="0" err="1" smtClean="0"/>
              <a:t>ErrorActionPreference</a:t>
            </a:r>
            <a:r>
              <a:rPr lang="en-US" dirty="0" smtClean="0"/>
              <a:t>.</a:t>
            </a:r>
          </a:p>
          <a:p>
            <a:pPr lvl="1"/>
            <a:r>
              <a:rPr lang="en-US" dirty="0" smtClean="0"/>
              <a:t>Continue – This is the default. Displays error and keeps running.</a:t>
            </a:r>
          </a:p>
          <a:p>
            <a:pPr lvl="1"/>
            <a:r>
              <a:rPr lang="en-US" dirty="0" err="1" smtClean="0"/>
              <a:t>SilentlyContinue</a:t>
            </a:r>
            <a:r>
              <a:rPr lang="en-US" dirty="0" smtClean="0"/>
              <a:t> – Keeps running but does not display the error.</a:t>
            </a:r>
          </a:p>
          <a:p>
            <a:pPr lvl="1"/>
            <a:r>
              <a:rPr lang="en-US" dirty="0" smtClean="0"/>
              <a:t>Stop – Displays error and stops execution</a:t>
            </a:r>
          </a:p>
          <a:p>
            <a:pPr lvl="1"/>
            <a:r>
              <a:rPr lang="en-US" dirty="0" smtClean="0"/>
              <a:t>Inquire – Prompts you for the next action</a:t>
            </a:r>
          </a:p>
          <a:p>
            <a:pPr marL="457046" lvl="1" indent="0">
              <a:buNone/>
            </a:pPr>
            <a:endParaRPr lang="en-US" dirty="0"/>
          </a:p>
          <a:p>
            <a:pPr marL="457046" lvl="1" indent="0">
              <a:buNone/>
            </a:pPr>
            <a:r>
              <a:rPr lang="en-US" dirty="0" smtClean="0"/>
              <a:t>Demonstration Examples</a:t>
            </a:r>
            <a:endParaRPr lang="en-US" dirty="0"/>
          </a:p>
        </p:txBody>
      </p:sp>
    </p:spTree>
    <p:extLst>
      <p:ext uri="{BB962C8B-B14F-4D97-AF65-F5344CB8AC3E}">
        <p14:creationId xmlns:p14="http://schemas.microsoft.com/office/powerpoint/2010/main" val="362995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action or variable</a:t>
            </a:r>
            <a:endParaRPr lang="en-US" dirty="0"/>
          </a:p>
        </p:txBody>
      </p:sp>
      <p:sp>
        <p:nvSpPr>
          <p:cNvPr id="3" name="Content Placeholder 2"/>
          <p:cNvSpPr>
            <a:spLocks noGrp="1"/>
          </p:cNvSpPr>
          <p:nvPr>
            <p:ph sz="quarter" idx="10"/>
          </p:nvPr>
        </p:nvSpPr>
        <p:spPr>
          <a:xfrm>
            <a:off x="379413" y="1417638"/>
            <a:ext cx="11525250" cy="1596363"/>
          </a:xfrm>
        </p:spPr>
        <p:txBody>
          <a:bodyPr/>
          <a:lstStyle/>
          <a:p>
            <a:r>
              <a:rPr lang="en-US" dirty="0" smtClean="0"/>
              <a:t>-</a:t>
            </a:r>
            <a:r>
              <a:rPr lang="en-US" dirty="0" err="1" smtClean="0"/>
              <a:t>ErrorAction</a:t>
            </a:r>
            <a:r>
              <a:rPr lang="en-US" dirty="0" smtClean="0"/>
              <a:t>, which can be abbreviated as –EA</a:t>
            </a:r>
          </a:p>
          <a:p>
            <a:r>
              <a:rPr lang="en-US" dirty="0" smtClean="0"/>
              <a:t>-</a:t>
            </a:r>
            <a:r>
              <a:rPr lang="en-US" dirty="0" err="1" smtClean="0"/>
              <a:t>ErrorVariable</a:t>
            </a:r>
            <a:r>
              <a:rPr lang="en-US" dirty="0" smtClean="0"/>
              <a:t>, which can be abbreviated as -EV</a:t>
            </a:r>
            <a:endParaRPr lang="en-US" dirty="0"/>
          </a:p>
        </p:txBody>
      </p:sp>
      <p:pic>
        <p:nvPicPr>
          <p:cNvPr id="4" name="Picture 3" descr="errora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39" y="3575279"/>
            <a:ext cx="11803178" cy="2468023"/>
          </a:xfrm>
          <a:prstGeom prst="rect">
            <a:avLst/>
          </a:prstGeom>
        </p:spPr>
      </p:pic>
    </p:spTree>
    <p:extLst>
      <p:ext uri="{BB962C8B-B14F-4D97-AF65-F5344CB8AC3E}">
        <p14:creationId xmlns:p14="http://schemas.microsoft.com/office/powerpoint/2010/main" val="39716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errors with Try…Catch…Finally</a:t>
            </a:r>
            <a:endParaRPr lang="en-US" dirty="0"/>
          </a:p>
        </p:txBody>
      </p:sp>
      <p:pic>
        <p:nvPicPr>
          <p:cNvPr id="4" name="Picture 3" descr="simpletrycat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26" y="2535127"/>
            <a:ext cx="11797969" cy="2614568"/>
          </a:xfrm>
          <a:prstGeom prst="rect">
            <a:avLst/>
          </a:prstGeom>
        </p:spPr>
      </p:pic>
    </p:spTree>
    <p:extLst>
      <p:ext uri="{BB962C8B-B14F-4D97-AF65-F5344CB8AC3E}">
        <p14:creationId xmlns:p14="http://schemas.microsoft.com/office/powerpoint/2010/main" val="380971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example	</a:t>
            </a:r>
            <a:endParaRPr lang="en-US" dirty="0"/>
          </a:p>
        </p:txBody>
      </p:sp>
      <p:sp>
        <p:nvSpPr>
          <p:cNvPr id="3" name="Content Placeholder 2"/>
          <p:cNvSpPr>
            <a:spLocks noGrp="1"/>
          </p:cNvSpPr>
          <p:nvPr>
            <p:ph sz="quarter" idx="10"/>
          </p:nvPr>
        </p:nvSpPr>
        <p:spPr/>
        <p:txBody>
          <a:bodyPr/>
          <a:lstStyle/>
          <a:p>
            <a:r>
              <a:rPr lang="en-US" dirty="0" smtClean="0"/>
              <a:t>Many ways to do this, here is one…</a:t>
            </a:r>
          </a:p>
          <a:p>
            <a:r>
              <a:rPr lang="en-US" dirty="0" smtClean="0"/>
              <a:t>Demonstration Code</a:t>
            </a:r>
            <a:endParaRPr lang="en-US" dirty="0"/>
          </a:p>
        </p:txBody>
      </p:sp>
    </p:spTree>
    <p:extLst>
      <p:ext uri="{BB962C8B-B14F-4D97-AF65-F5344CB8AC3E}">
        <p14:creationId xmlns:p14="http://schemas.microsoft.com/office/powerpoint/2010/main" val="10888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your errors</a:t>
            </a:r>
            <a:endParaRPr lang="en-US" dirty="0"/>
          </a:p>
        </p:txBody>
      </p:sp>
      <p:sp>
        <p:nvSpPr>
          <p:cNvPr id="3" name="Content Placeholder 2"/>
          <p:cNvSpPr>
            <a:spLocks noGrp="1"/>
          </p:cNvSpPr>
          <p:nvPr>
            <p:ph sz="quarter" idx="10"/>
          </p:nvPr>
        </p:nvSpPr>
        <p:spPr/>
        <p:txBody>
          <a:bodyPr/>
          <a:lstStyle/>
          <a:p>
            <a:r>
              <a:rPr lang="en-US" dirty="0" smtClean="0"/>
              <a:t>Why not use a log file for your errors!</a:t>
            </a:r>
          </a:p>
          <a:p>
            <a:r>
              <a:rPr lang="en-US" dirty="0" smtClean="0"/>
              <a:t>Demonstration Code</a:t>
            </a:r>
            <a:endParaRPr lang="en-US" dirty="0"/>
          </a:p>
        </p:txBody>
      </p:sp>
    </p:spTree>
    <p:extLst>
      <p:ext uri="{BB962C8B-B14F-4D97-AF65-F5344CB8AC3E}">
        <p14:creationId xmlns:p14="http://schemas.microsoft.com/office/powerpoint/2010/main" val="122227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238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E76DF2-9A02-4123-8CAF-D1D629C392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1A0E0C5-BBD4-4E16-8C85-51137A1AA0B3}">
  <ds:schemaRefs>
    <ds:schemaRef ds:uri="http://schemas.microsoft.com/sharepoint/v3/contenttype/forms"/>
  </ds:schemaRefs>
</ds:datastoreItem>
</file>

<file path=customXml/itemProps3.xml><?xml version="1.0" encoding="utf-8"?>
<ds:datastoreItem xmlns:ds="http://schemas.openxmlformats.org/officeDocument/2006/customXml" ds:itemID="{656DF2D1-0687-4930-8665-144E00EB8B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4382</TotalTime>
  <Words>165</Words>
  <Application>Microsoft Office PowerPoint</Application>
  <PresentationFormat>Widescreen</PresentationFormat>
  <Paragraphs>30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vt:lpstr>
      <vt:lpstr>Segoe UI</vt:lpstr>
      <vt:lpstr>Segoe UI Light</vt:lpstr>
      <vt:lpstr>1_Office Theme</vt:lpstr>
      <vt:lpstr>PowerPoint Presentation</vt:lpstr>
      <vt:lpstr>Module Overview</vt:lpstr>
      <vt:lpstr>$ErrorActionPreference</vt:lpstr>
      <vt:lpstr>Setting the action or variable</vt:lpstr>
      <vt:lpstr>Catching errors with Try…Catch…Finally</vt:lpstr>
      <vt:lpstr>A better example </vt:lpstr>
      <vt:lpstr>Logging your errors</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194</cp:revision>
  <dcterms:created xsi:type="dcterms:W3CDTF">2013-02-15T23:12:42Z</dcterms:created>
  <dcterms:modified xsi:type="dcterms:W3CDTF">2013-07-31T00:53:12Z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