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93" r:id="rId5"/>
    <p:sldId id="294" r:id="rId6"/>
    <p:sldId id="423" r:id="rId7"/>
    <p:sldId id="424" r:id="rId8"/>
    <p:sldId id="425" r:id="rId9"/>
    <p:sldId id="426" r:id="rId10"/>
    <p:sldId id="323" r:id="rId11"/>
    <p:sldId id="42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7/30/2013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08 | Tools that make changes</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Tools that need –confirm and –</a:t>
            </a:r>
            <a:r>
              <a:rPr lang="en-GB" dirty="0" err="1" smtClean="0"/>
              <a:t>whatif</a:t>
            </a:r>
            <a:endParaRPr lang="en-GB" dirty="0" smtClean="0"/>
          </a:p>
          <a:p>
            <a:r>
              <a:rPr lang="en-GB" dirty="0" smtClean="0"/>
              <a:t>Impact Level</a:t>
            </a:r>
          </a:p>
          <a:p>
            <a:r>
              <a:rPr lang="en-GB" dirty="0" smtClean="0"/>
              <a:t>Using </a:t>
            </a:r>
            <a:r>
              <a:rPr lang="en-GB" dirty="0" err="1" smtClean="0"/>
              <a:t>ShouldProcess</a:t>
            </a:r>
            <a:endParaRPr lang="en-GB" dirty="0" smtClean="0"/>
          </a:p>
          <a:p>
            <a:r>
              <a:rPr lang="en-GB" dirty="0" smtClean="0"/>
              <a:t>A better example</a:t>
            </a:r>
          </a:p>
          <a:p>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and -</a:t>
            </a:r>
            <a:r>
              <a:rPr lang="en-US" dirty="0" err="1" smtClean="0"/>
              <a:t>Whatif</a:t>
            </a:r>
            <a:endParaRPr lang="en-US" dirty="0"/>
          </a:p>
        </p:txBody>
      </p:sp>
      <p:sp>
        <p:nvSpPr>
          <p:cNvPr id="3" name="Content Placeholder 2"/>
          <p:cNvSpPr>
            <a:spLocks noGrp="1"/>
          </p:cNvSpPr>
          <p:nvPr>
            <p:ph sz="quarter" idx="10"/>
          </p:nvPr>
        </p:nvSpPr>
        <p:spPr/>
        <p:txBody>
          <a:bodyPr/>
          <a:lstStyle/>
          <a:p>
            <a:r>
              <a:rPr lang="en-US" dirty="0" smtClean="0"/>
              <a:t>These parameters should be supported for any commands that changes the system state in any way.</a:t>
            </a:r>
          </a:p>
          <a:p>
            <a:r>
              <a:rPr lang="en-US" dirty="0" smtClean="0"/>
              <a:t>If you’re writing an advanced function, there’s no need to hand code these parameters.</a:t>
            </a:r>
          </a:p>
          <a:p>
            <a:r>
              <a:rPr lang="en-US" dirty="0" smtClean="0"/>
              <a:t>[</a:t>
            </a:r>
            <a:r>
              <a:rPr lang="en-US" dirty="0" err="1" smtClean="0"/>
              <a:t>CmdletBinding</a:t>
            </a:r>
            <a:r>
              <a:rPr lang="en-US" dirty="0" smtClean="0"/>
              <a:t>(</a:t>
            </a:r>
            <a:r>
              <a:rPr lang="en-US" dirty="0" err="1" smtClean="0"/>
              <a:t>SupportShouldProcess</a:t>
            </a:r>
            <a:r>
              <a:rPr lang="en-US" dirty="0" smtClean="0"/>
              <a:t>=$</a:t>
            </a:r>
            <a:r>
              <a:rPr lang="en-US" dirty="0" err="1" smtClean="0"/>
              <a:t>True,ConfirmImpact</a:t>
            </a:r>
            <a:r>
              <a:rPr lang="en-US" dirty="0" smtClean="0"/>
              <a:t>=“High”)]</a:t>
            </a:r>
          </a:p>
          <a:p>
            <a:r>
              <a:rPr lang="en-US" dirty="0" smtClean="0"/>
              <a:t>Ctrl-J for the template</a:t>
            </a:r>
            <a:endParaRPr lang="en-US" dirty="0"/>
          </a:p>
        </p:txBody>
      </p:sp>
    </p:spTree>
    <p:extLst>
      <p:ext uri="{BB962C8B-B14F-4D97-AF65-F5344CB8AC3E}">
        <p14:creationId xmlns:p14="http://schemas.microsoft.com/office/powerpoint/2010/main" val="36267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Level</a:t>
            </a:r>
            <a:endParaRPr lang="en-US" dirty="0"/>
          </a:p>
        </p:txBody>
      </p:sp>
      <p:sp>
        <p:nvSpPr>
          <p:cNvPr id="3" name="Content Placeholder 2"/>
          <p:cNvSpPr>
            <a:spLocks noGrp="1"/>
          </p:cNvSpPr>
          <p:nvPr>
            <p:ph sz="quarter" idx="10"/>
          </p:nvPr>
        </p:nvSpPr>
        <p:spPr/>
        <p:txBody>
          <a:bodyPr/>
          <a:lstStyle/>
          <a:p>
            <a:r>
              <a:rPr lang="en-US" dirty="0" smtClean="0"/>
              <a:t>Values for Impact Level are Low, Medium and High</a:t>
            </a:r>
          </a:p>
          <a:p>
            <a:r>
              <a:rPr lang="en-US" dirty="0" smtClean="0"/>
              <a:t>$</a:t>
            </a:r>
            <a:r>
              <a:rPr lang="en-US" dirty="0" err="1" smtClean="0"/>
              <a:t>WhatIfPreference</a:t>
            </a:r>
            <a:r>
              <a:rPr lang="en-US" dirty="0" smtClean="0"/>
              <a:t> is set to $False by default. If you change is to $True, then all commands that support –</a:t>
            </a:r>
            <a:r>
              <a:rPr lang="en-US" dirty="0" err="1" smtClean="0"/>
              <a:t>Whatif</a:t>
            </a:r>
            <a:r>
              <a:rPr lang="en-US" dirty="0" smtClean="0"/>
              <a:t> will run as if </a:t>
            </a:r>
            <a:r>
              <a:rPr lang="en-US" dirty="0" err="1" smtClean="0"/>
              <a:t>whatif</a:t>
            </a:r>
            <a:r>
              <a:rPr lang="en-US" dirty="0" smtClean="0"/>
              <a:t> has been specified.</a:t>
            </a:r>
          </a:p>
          <a:p>
            <a:r>
              <a:rPr lang="en-US" dirty="0" smtClean="0"/>
              <a:t>$</a:t>
            </a:r>
            <a:r>
              <a:rPr lang="en-US" dirty="0" err="1" smtClean="0"/>
              <a:t>ConfirmPreference</a:t>
            </a:r>
            <a:r>
              <a:rPr lang="en-US" dirty="0" smtClean="0"/>
              <a:t> is set to High by default. If the command impact level is equal to or higher than the preference, then –Confirm is automatically added</a:t>
            </a:r>
          </a:p>
          <a:p>
            <a:endParaRPr lang="en-US" dirty="0"/>
          </a:p>
        </p:txBody>
      </p:sp>
    </p:spTree>
    <p:extLst>
      <p:ext uri="{BB962C8B-B14F-4D97-AF65-F5344CB8AC3E}">
        <p14:creationId xmlns:p14="http://schemas.microsoft.com/office/powerpoint/2010/main" val="220233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ShouldProcess</a:t>
            </a:r>
            <a:endParaRPr lang="en-US" dirty="0"/>
          </a:p>
        </p:txBody>
      </p:sp>
      <p:pic>
        <p:nvPicPr>
          <p:cNvPr id="4" name="Picture 3" descr="shouldproc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69" y="1491169"/>
            <a:ext cx="11277696" cy="4458913"/>
          </a:xfrm>
          <a:prstGeom prst="rect">
            <a:avLst/>
          </a:prstGeom>
        </p:spPr>
      </p:pic>
    </p:spTree>
    <p:extLst>
      <p:ext uri="{BB962C8B-B14F-4D97-AF65-F5344CB8AC3E}">
        <p14:creationId xmlns:p14="http://schemas.microsoft.com/office/powerpoint/2010/main" val="52969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b</a:t>
            </a:r>
            <a:r>
              <a:rPr lang="en-US" dirty="0" smtClean="0"/>
              <a:t>etter example</a:t>
            </a:r>
            <a:endParaRPr lang="en-US" dirty="0"/>
          </a:p>
        </p:txBody>
      </p:sp>
      <p:pic>
        <p:nvPicPr>
          <p:cNvPr id="4" name="Picture 3" descr="setvo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71" y="1524627"/>
            <a:ext cx="11120967" cy="4503375"/>
          </a:xfrm>
          <a:prstGeom prst="rect">
            <a:avLst/>
          </a:prstGeom>
        </p:spPr>
      </p:pic>
    </p:spTree>
    <p:extLst>
      <p:ext uri="{BB962C8B-B14F-4D97-AF65-F5344CB8AC3E}">
        <p14:creationId xmlns:p14="http://schemas.microsoft.com/office/powerpoint/2010/main" val="35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348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DD5B8A-A200-4A80-8953-95E2F9FC39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8E7A6C1-A959-4B3B-8223-135F746CAC22}">
  <ds:schemaRefs>
    <ds:schemaRef ds:uri="http://schemas.microsoft.com/sharepoint/v3/contenttype/forms"/>
  </ds:schemaRefs>
</ds:datastoreItem>
</file>

<file path=customXml/itemProps3.xml><?xml version="1.0" encoding="utf-8"?>
<ds:datastoreItem xmlns:ds="http://schemas.openxmlformats.org/officeDocument/2006/customXml" ds:itemID="{6BC96601-7576-4DA0-8F1F-F9D0192F2C24}">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4382</TotalTime>
  <Words>174</Words>
  <Application>Microsoft Office PowerPoint</Application>
  <PresentationFormat>Widescreen</PresentationFormat>
  <Paragraphs>22</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vt:lpstr>
      <vt:lpstr>Segoe UI</vt:lpstr>
      <vt:lpstr>Segoe UI Light</vt:lpstr>
      <vt:lpstr>1_Office Theme</vt:lpstr>
      <vt:lpstr>PowerPoint Presentation</vt:lpstr>
      <vt:lpstr>Module Overview</vt:lpstr>
      <vt:lpstr>-Confirm and -Whatif</vt:lpstr>
      <vt:lpstr>Impact Level</vt:lpstr>
      <vt:lpstr>Using ShouldProcess</vt:lpstr>
      <vt:lpstr>A better example</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194</cp:revision>
  <dcterms:created xsi:type="dcterms:W3CDTF">2013-02-15T23:12:42Z</dcterms:created>
  <dcterms:modified xsi:type="dcterms:W3CDTF">2013-07-31T00:53:53Z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