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95" r:id="rId5"/>
    <p:sldId id="296" r:id="rId6"/>
    <p:sldId id="427" r:id="rId7"/>
    <p:sldId id="428" r:id="rId8"/>
    <p:sldId id="429" r:id="rId9"/>
    <p:sldId id="32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09 | Script and manifest modules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Putting your tools in one place</a:t>
            </a:r>
          </a:p>
          <a:p>
            <a:r>
              <a:rPr lang="en-GB" dirty="0" smtClean="0"/>
              <a:t>Creating a module manifest</a:t>
            </a:r>
          </a:p>
          <a:p>
            <a:r>
              <a:rPr lang="en-GB" dirty="0" smtClean="0"/>
              <a:t>Why custom views?</a:t>
            </a:r>
          </a:p>
          <a:p>
            <a:r>
              <a:rPr lang="en-GB" dirty="0" smtClean="0"/>
              <a:t>Creating and loading a view</a:t>
            </a:r>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your tools in one place</a:t>
            </a:r>
            <a:endParaRPr lang="en-US" dirty="0"/>
          </a:p>
        </p:txBody>
      </p:sp>
      <p:sp>
        <p:nvSpPr>
          <p:cNvPr id="3" name="Content Placeholder 2"/>
          <p:cNvSpPr>
            <a:spLocks noGrp="1"/>
          </p:cNvSpPr>
          <p:nvPr>
            <p:ph sz="quarter" idx="10"/>
          </p:nvPr>
        </p:nvSpPr>
        <p:spPr/>
        <p:txBody>
          <a:bodyPr/>
          <a:lstStyle/>
          <a:p>
            <a:r>
              <a:rPr lang="en-US" dirty="0" smtClean="0"/>
              <a:t>Modules – names should consist of letters, number, and underscores – Microsoft modules tend to be only letters.</a:t>
            </a:r>
          </a:p>
          <a:p>
            <a:r>
              <a:rPr lang="en-US" dirty="0" smtClean="0"/>
              <a:t>Don’t use spaces in the name.</a:t>
            </a:r>
          </a:p>
          <a:p>
            <a:r>
              <a:rPr lang="en-US" dirty="0" smtClean="0"/>
              <a:t>Do not put your modules where Microsoft does, put yours in your </a:t>
            </a:r>
            <a:r>
              <a:rPr lang="en-US" dirty="0" err="1" smtClean="0"/>
              <a:t>PSModulePath</a:t>
            </a:r>
            <a:r>
              <a:rPr lang="en-US" dirty="0" smtClean="0"/>
              <a:t>.</a:t>
            </a:r>
          </a:p>
          <a:p>
            <a:r>
              <a:rPr lang="en-US" dirty="0" smtClean="0"/>
              <a:t>Save as a .PSM1</a:t>
            </a:r>
          </a:p>
          <a:p>
            <a:r>
              <a:rPr lang="en-US" dirty="0" smtClean="0"/>
              <a:t>See demonstration!</a:t>
            </a:r>
          </a:p>
          <a:p>
            <a:endParaRPr lang="en-US" dirty="0"/>
          </a:p>
        </p:txBody>
      </p:sp>
    </p:spTree>
    <p:extLst>
      <p:ext uri="{BB962C8B-B14F-4D97-AF65-F5344CB8AC3E}">
        <p14:creationId xmlns:p14="http://schemas.microsoft.com/office/powerpoint/2010/main" val="219407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Module Manifest</a:t>
            </a:r>
            <a:endParaRPr lang="en-US" dirty="0"/>
          </a:p>
        </p:txBody>
      </p:sp>
      <p:sp>
        <p:nvSpPr>
          <p:cNvPr id="3" name="Content Placeholder 2"/>
          <p:cNvSpPr>
            <a:spLocks noGrp="1"/>
          </p:cNvSpPr>
          <p:nvPr>
            <p:ph sz="quarter" idx="10"/>
          </p:nvPr>
        </p:nvSpPr>
        <p:spPr/>
        <p:txBody>
          <a:bodyPr/>
          <a:lstStyle/>
          <a:p>
            <a:r>
              <a:rPr lang="en-US" dirty="0" smtClean="0"/>
              <a:t>When our module is imported, PowerShell looks for:</a:t>
            </a:r>
          </a:p>
          <a:p>
            <a:r>
              <a:rPr lang="en-US" dirty="0" smtClean="0"/>
              <a:t>A module manifest – such as MyTools.psd1 – Note that file name matches the module folder name.</a:t>
            </a:r>
          </a:p>
          <a:p>
            <a:r>
              <a:rPr lang="en-US" dirty="0" smtClean="0"/>
              <a:t>A binary module – such as </a:t>
            </a:r>
            <a:r>
              <a:rPr lang="en-US" dirty="0" err="1" smtClean="0"/>
              <a:t>MyTools.Dll</a:t>
            </a:r>
            <a:endParaRPr lang="en-US" dirty="0" smtClean="0"/>
          </a:p>
          <a:p>
            <a:r>
              <a:rPr lang="en-US" dirty="0" smtClean="0"/>
              <a:t>A script module – such as MyTools.psm1</a:t>
            </a:r>
          </a:p>
          <a:p>
            <a:r>
              <a:rPr lang="en-US" dirty="0" smtClean="0"/>
              <a:t>New-</a:t>
            </a:r>
            <a:r>
              <a:rPr lang="en-US" dirty="0" err="1" smtClean="0"/>
              <a:t>ModuleManifest</a:t>
            </a:r>
            <a:endParaRPr lang="en-US" dirty="0" smtClean="0"/>
          </a:p>
          <a:p>
            <a:r>
              <a:rPr lang="en-US" dirty="0" smtClean="0"/>
              <a:t>See demonstration!</a:t>
            </a:r>
            <a:endParaRPr lang="en-US" dirty="0"/>
          </a:p>
        </p:txBody>
      </p:sp>
    </p:spTree>
    <p:extLst>
      <p:ext uri="{BB962C8B-B14F-4D97-AF65-F5344CB8AC3E}">
        <p14:creationId xmlns:p14="http://schemas.microsoft.com/office/powerpoint/2010/main" val="17159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Custom Views</a:t>
            </a:r>
            <a:endParaRPr lang="en-US" dirty="0"/>
          </a:p>
        </p:txBody>
      </p:sp>
      <p:sp>
        <p:nvSpPr>
          <p:cNvPr id="3" name="Content Placeholder 2"/>
          <p:cNvSpPr>
            <a:spLocks noGrp="1"/>
          </p:cNvSpPr>
          <p:nvPr>
            <p:ph sz="quarter" idx="10"/>
          </p:nvPr>
        </p:nvSpPr>
        <p:spPr/>
        <p:txBody>
          <a:bodyPr/>
          <a:lstStyle/>
          <a:p>
            <a:r>
              <a:rPr lang="en-US" dirty="0"/>
              <a:t> </a:t>
            </a:r>
            <a:r>
              <a:rPr lang="en-US" dirty="0" smtClean="0"/>
              <a:t>You can create your own custom views</a:t>
            </a:r>
          </a:p>
          <a:p>
            <a:r>
              <a:rPr lang="en-US" dirty="0" smtClean="0"/>
              <a:t>Add your own type name to an object</a:t>
            </a:r>
          </a:p>
          <a:p>
            <a:r>
              <a:rPr lang="en-US" dirty="0" smtClean="0"/>
              <a:t>Create an XML view</a:t>
            </a:r>
          </a:p>
          <a:p>
            <a:r>
              <a:rPr lang="en-US" dirty="0" smtClean="0"/>
              <a:t>Use the Manifest –</a:t>
            </a:r>
            <a:r>
              <a:rPr lang="en-US" dirty="0" err="1" smtClean="0"/>
              <a:t>FormatsToProcess</a:t>
            </a:r>
            <a:r>
              <a:rPr lang="en-US" dirty="0" smtClean="0"/>
              <a:t> to attach the view</a:t>
            </a:r>
          </a:p>
          <a:p>
            <a:r>
              <a:rPr lang="en-US" dirty="0" smtClean="0"/>
              <a:t>See the Demonstration!</a:t>
            </a:r>
          </a:p>
          <a:p>
            <a:endParaRPr lang="en-US" dirty="0"/>
          </a:p>
        </p:txBody>
      </p:sp>
    </p:spTree>
    <p:extLst>
      <p:ext uri="{BB962C8B-B14F-4D97-AF65-F5344CB8AC3E}">
        <p14:creationId xmlns:p14="http://schemas.microsoft.com/office/powerpoint/2010/main" val="35608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FE9C8B-FE69-4BB1-8F3A-2E32777857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BF17BB-CF89-4F5D-8994-1FA77213A55E}">
  <ds:schemaRefs>
    <ds:schemaRef ds:uri="http://schemas.microsoft.com/sharepoint/v3/contenttype/forms"/>
  </ds:schemaRefs>
</ds:datastoreItem>
</file>

<file path=customXml/itemProps3.xml><?xml version="1.0" encoding="utf-8"?>
<ds:datastoreItem xmlns:ds="http://schemas.openxmlformats.org/officeDocument/2006/customXml" ds:itemID="{509CBDEE-C278-47BD-8E98-D233AE8CAA9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4387</TotalTime>
  <Words>192</Words>
  <Application>Microsoft Office PowerPoint</Application>
  <PresentationFormat>Widescreen</PresentationFormat>
  <Paragraphs>30</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vt:lpstr>
      <vt:lpstr>Segoe UI</vt:lpstr>
      <vt:lpstr>Segoe UI Light</vt:lpstr>
      <vt:lpstr>1_Office Theme</vt:lpstr>
      <vt:lpstr>PowerPoint Presentation</vt:lpstr>
      <vt:lpstr>Module Overview</vt:lpstr>
      <vt:lpstr>Putting your tools in one place</vt:lpstr>
      <vt:lpstr>Creating a Module Manifest</vt:lpstr>
      <vt:lpstr>Why Custom Views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2013-07-31T01:00:45Z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