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 id="2147483867" r:id="rId2"/>
  </p:sldMasterIdLst>
  <p:sldIdLst>
    <p:sldId id="256" r:id="rId3"/>
    <p:sldId id="271" r:id="rId4"/>
    <p:sldId id="268" r:id="rId5"/>
    <p:sldId id="258" r:id="rId6"/>
    <p:sldId id="257" r:id="rId7"/>
    <p:sldId id="259" r:id="rId8"/>
    <p:sldId id="270" r:id="rId9"/>
    <p:sldId id="260" r:id="rId10"/>
    <p:sldId id="261" r:id="rId11"/>
    <p:sldId id="262" r:id="rId12"/>
    <p:sldId id="273" r:id="rId13"/>
    <p:sldId id="269" r:id="rId14"/>
    <p:sldId id="264"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1" autoAdjust="0"/>
    <p:restoredTop sz="94660"/>
  </p:normalViewPr>
  <p:slideViewPr>
    <p:cSldViewPr>
      <p:cViewPr>
        <p:scale>
          <a:sx n="70" d="100"/>
          <a:sy n="70" d="100"/>
        </p:scale>
        <p:origin x="1363" y="31"/>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183884-643A-45F4-941F-30C54D9751AA}"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9BB0C026-E236-4DD1-A430-65741070B03A}">
      <dgm:prSet/>
      <dgm:spPr/>
      <dgm:t>
        <a:bodyPr/>
        <a:lstStyle/>
        <a:p>
          <a:r>
            <a:rPr lang="en-US"/>
            <a:t>Distinguish</a:t>
          </a:r>
        </a:p>
      </dgm:t>
    </dgm:pt>
    <dgm:pt modelId="{2C8D829E-5549-4D62-A800-6BEDB49117AD}" type="parTrans" cxnId="{4A1CA296-8BAF-4098-87DA-96BB56E74DCB}">
      <dgm:prSet/>
      <dgm:spPr/>
      <dgm:t>
        <a:bodyPr/>
        <a:lstStyle/>
        <a:p>
          <a:endParaRPr lang="en-US"/>
        </a:p>
      </dgm:t>
    </dgm:pt>
    <dgm:pt modelId="{59A7F142-630D-4828-A88C-ADBDBE92A222}" type="sibTrans" cxnId="{4A1CA296-8BAF-4098-87DA-96BB56E74DCB}">
      <dgm:prSet/>
      <dgm:spPr/>
      <dgm:t>
        <a:bodyPr/>
        <a:lstStyle/>
        <a:p>
          <a:endParaRPr lang="en-US"/>
        </a:p>
      </dgm:t>
    </dgm:pt>
    <dgm:pt modelId="{E0539642-1F8A-486B-A7BC-32495583DF8C}">
      <dgm:prSet custT="1"/>
      <dgm:spPr/>
      <dgm:t>
        <a:bodyPr/>
        <a:lstStyle/>
        <a:p>
          <a:r>
            <a:rPr lang="en-US" sz="1400" dirty="0"/>
            <a:t>Distinguish between refereed and non-refereed sources for researching a paper topic</a:t>
          </a:r>
        </a:p>
      </dgm:t>
    </dgm:pt>
    <dgm:pt modelId="{DA1119E2-4970-47EB-895B-FC3FA3E90CBA}" type="parTrans" cxnId="{E8AF2173-E837-4CF5-A191-D3B6C05CD863}">
      <dgm:prSet/>
      <dgm:spPr/>
      <dgm:t>
        <a:bodyPr/>
        <a:lstStyle/>
        <a:p>
          <a:endParaRPr lang="en-US"/>
        </a:p>
      </dgm:t>
    </dgm:pt>
    <dgm:pt modelId="{929DEF23-28B0-487F-AC5E-DFEE6122D17D}" type="sibTrans" cxnId="{E8AF2173-E837-4CF5-A191-D3B6C05CD863}">
      <dgm:prSet/>
      <dgm:spPr/>
      <dgm:t>
        <a:bodyPr/>
        <a:lstStyle/>
        <a:p>
          <a:endParaRPr lang="en-US"/>
        </a:p>
      </dgm:t>
    </dgm:pt>
    <dgm:pt modelId="{D1D2D8FA-FEEB-44D5-8AD6-8DD7BD3B2B59}">
      <dgm:prSet/>
      <dgm:spPr/>
      <dgm:t>
        <a:bodyPr/>
        <a:lstStyle/>
        <a:p>
          <a:r>
            <a:rPr lang="en-US"/>
            <a:t>Use</a:t>
          </a:r>
        </a:p>
      </dgm:t>
    </dgm:pt>
    <dgm:pt modelId="{015254AE-B344-4226-A637-57BA2F290C3F}" type="parTrans" cxnId="{D2200D20-6B4D-4074-A191-969117374EE8}">
      <dgm:prSet/>
      <dgm:spPr/>
      <dgm:t>
        <a:bodyPr/>
        <a:lstStyle/>
        <a:p>
          <a:endParaRPr lang="en-US"/>
        </a:p>
      </dgm:t>
    </dgm:pt>
    <dgm:pt modelId="{9D2B36ED-CD97-4A3E-AF19-A1A00274C683}" type="sibTrans" cxnId="{D2200D20-6B4D-4074-A191-969117374EE8}">
      <dgm:prSet/>
      <dgm:spPr/>
      <dgm:t>
        <a:bodyPr/>
        <a:lstStyle/>
        <a:p>
          <a:endParaRPr lang="en-US"/>
        </a:p>
      </dgm:t>
    </dgm:pt>
    <dgm:pt modelId="{81E1F953-3DCA-4195-AC86-45A93E32B718}">
      <dgm:prSet custT="1"/>
      <dgm:spPr/>
      <dgm:t>
        <a:bodyPr/>
        <a:lstStyle/>
        <a:p>
          <a:r>
            <a:rPr lang="en-US" sz="1400" dirty="0"/>
            <a:t>Use Chicago style for writing a research paper</a:t>
          </a:r>
        </a:p>
      </dgm:t>
    </dgm:pt>
    <dgm:pt modelId="{006775D0-107E-4C25-AF94-385C9A29E13E}" type="parTrans" cxnId="{77543A0A-0DCF-4CB5-AE62-527EA17A2147}">
      <dgm:prSet/>
      <dgm:spPr/>
      <dgm:t>
        <a:bodyPr/>
        <a:lstStyle/>
        <a:p>
          <a:endParaRPr lang="en-US"/>
        </a:p>
      </dgm:t>
    </dgm:pt>
    <dgm:pt modelId="{257C06A1-70E9-4AEF-9705-5057DE4AB3FE}" type="sibTrans" cxnId="{77543A0A-0DCF-4CB5-AE62-527EA17A2147}">
      <dgm:prSet/>
      <dgm:spPr/>
      <dgm:t>
        <a:bodyPr/>
        <a:lstStyle/>
        <a:p>
          <a:endParaRPr lang="en-US"/>
        </a:p>
      </dgm:t>
    </dgm:pt>
    <dgm:pt modelId="{8D093BDF-1A1B-4A6F-898F-5FB6B0285899}">
      <dgm:prSet/>
      <dgm:spPr/>
      <dgm:t>
        <a:bodyPr/>
        <a:lstStyle/>
        <a:p>
          <a:r>
            <a:rPr lang="en-US"/>
            <a:t>List</a:t>
          </a:r>
        </a:p>
      </dgm:t>
    </dgm:pt>
    <dgm:pt modelId="{808FF4AC-DEA7-49A9-8855-DEB60342BA87}" type="parTrans" cxnId="{9D7F19CB-268E-4FBD-B248-2AB5593E038F}">
      <dgm:prSet/>
      <dgm:spPr/>
      <dgm:t>
        <a:bodyPr/>
        <a:lstStyle/>
        <a:p>
          <a:endParaRPr lang="en-US"/>
        </a:p>
      </dgm:t>
    </dgm:pt>
    <dgm:pt modelId="{3C304244-28C6-4E24-80AC-334EF2ADBC9A}" type="sibTrans" cxnId="{9D7F19CB-268E-4FBD-B248-2AB5593E038F}">
      <dgm:prSet/>
      <dgm:spPr/>
      <dgm:t>
        <a:bodyPr/>
        <a:lstStyle/>
        <a:p>
          <a:endParaRPr lang="en-US"/>
        </a:p>
      </dgm:t>
    </dgm:pt>
    <dgm:pt modelId="{43CB314A-6141-4F94-A9D3-D397DA2DFDF5}">
      <dgm:prSet custT="1"/>
      <dgm:spPr/>
      <dgm:t>
        <a:bodyPr/>
        <a:lstStyle/>
        <a:p>
          <a:r>
            <a:rPr lang="en-US" sz="1400" dirty="0"/>
            <a:t>List common data science methods</a:t>
          </a:r>
        </a:p>
      </dgm:t>
    </dgm:pt>
    <dgm:pt modelId="{088A39C8-A875-4F3C-927E-F6A8415B598C}" type="parTrans" cxnId="{30F9F57F-B31E-49B7-AA33-972CCB8BCDD6}">
      <dgm:prSet/>
      <dgm:spPr/>
      <dgm:t>
        <a:bodyPr/>
        <a:lstStyle/>
        <a:p>
          <a:endParaRPr lang="en-US"/>
        </a:p>
      </dgm:t>
    </dgm:pt>
    <dgm:pt modelId="{1BEADBA4-F421-4CBF-8945-A7F8DE2BB9F3}" type="sibTrans" cxnId="{30F9F57F-B31E-49B7-AA33-972CCB8BCDD6}">
      <dgm:prSet/>
      <dgm:spPr/>
      <dgm:t>
        <a:bodyPr/>
        <a:lstStyle/>
        <a:p>
          <a:endParaRPr lang="en-US"/>
        </a:p>
      </dgm:t>
    </dgm:pt>
    <dgm:pt modelId="{48115E95-C233-4E23-803F-E4FEA9651266}">
      <dgm:prSet/>
      <dgm:spPr/>
      <dgm:t>
        <a:bodyPr/>
        <a:lstStyle/>
        <a:p>
          <a:r>
            <a:rPr lang="en-US"/>
            <a:t>Define</a:t>
          </a:r>
        </a:p>
      </dgm:t>
    </dgm:pt>
    <dgm:pt modelId="{A3C15DDF-CE3E-40C2-88E9-0AC92DB961B5}" type="parTrans" cxnId="{3FFEBA21-F11A-452F-A315-7CF84C2BEBE7}">
      <dgm:prSet/>
      <dgm:spPr/>
      <dgm:t>
        <a:bodyPr/>
        <a:lstStyle/>
        <a:p>
          <a:endParaRPr lang="en-US"/>
        </a:p>
      </dgm:t>
    </dgm:pt>
    <dgm:pt modelId="{19117ED7-3B93-4FD0-AEF6-D813BFA70310}" type="sibTrans" cxnId="{3FFEBA21-F11A-452F-A315-7CF84C2BEBE7}">
      <dgm:prSet/>
      <dgm:spPr/>
      <dgm:t>
        <a:bodyPr/>
        <a:lstStyle/>
        <a:p>
          <a:endParaRPr lang="en-US"/>
        </a:p>
      </dgm:t>
    </dgm:pt>
    <dgm:pt modelId="{F1B29C58-C0C1-48D7-A4C3-4FA007743659}">
      <dgm:prSet custT="1"/>
      <dgm:spPr/>
      <dgm:t>
        <a:bodyPr/>
        <a:lstStyle/>
        <a:p>
          <a:r>
            <a:rPr lang="en-US" sz="1400" dirty="0"/>
            <a:t>Define an application in data science for the paper</a:t>
          </a:r>
        </a:p>
      </dgm:t>
    </dgm:pt>
    <dgm:pt modelId="{7B93B600-8F46-490C-8BAF-1DA54DC2E2BF}" type="parTrans" cxnId="{164C61C6-4F8C-4BA7-8D23-60C7CD0ACF00}">
      <dgm:prSet/>
      <dgm:spPr/>
      <dgm:t>
        <a:bodyPr/>
        <a:lstStyle/>
        <a:p>
          <a:endParaRPr lang="en-US"/>
        </a:p>
      </dgm:t>
    </dgm:pt>
    <dgm:pt modelId="{D6E81800-9608-4AE4-8026-F505D645B956}" type="sibTrans" cxnId="{164C61C6-4F8C-4BA7-8D23-60C7CD0ACF00}">
      <dgm:prSet/>
      <dgm:spPr/>
      <dgm:t>
        <a:bodyPr/>
        <a:lstStyle/>
        <a:p>
          <a:endParaRPr lang="en-US"/>
        </a:p>
      </dgm:t>
    </dgm:pt>
    <dgm:pt modelId="{7249CE12-63FD-4976-9567-75DAF90C3F8C}">
      <dgm:prSet/>
      <dgm:spPr/>
      <dgm:t>
        <a:bodyPr/>
        <a:lstStyle/>
        <a:p>
          <a:r>
            <a:rPr lang="en-US"/>
            <a:t>List and define</a:t>
          </a:r>
        </a:p>
      </dgm:t>
    </dgm:pt>
    <dgm:pt modelId="{E2037311-BF2E-4C68-95D8-D98FA556E477}" type="parTrans" cxnId="{4E1784BB-2787-4B33-9085-4C90D7F5DA74}">
      <dgm:prSet/>
      <dgm:spPr/>
      <dgm:t>
        <a:bodyPr/>
        <a:lstStyle/>
        <a:p>
          <a:endParaRPr lang="en-US"/>
        </a:p>
      </dgm:t>
    </dgm:pt>
    <dgm:pt modelId="{7C7EAF8A-FACA-445A-9267-0B47DD22FC10}" type="sibTrans" cxnId="{4E1784BB-2787-4B33-9085-4C90D7F5DA74}">
      <dgm:prSet/>
      <dgm:spPr/>
      <dgm:t>
        <a:bodyPr/>
        <a:lstStyle/>
        <a:p>
          <a:endParaRPr lang="en-US"/>
        </a:p>
      </dgm:t>
    </dgm:pt>
    <dgm:pt modelId="{BEEF7796-EB37-4496-97E8-BFD8AF40B7B4}">
      <dgm:prSet custT="1"/>
      <dgm:spPr/>
      <dgm:t>
        <a:bodyPr/>
        <a:lstStyle/>
        <a:p>
          <a:r>
            <a:rPr lang="en-US" sz="1400" dirty="0"/>
            <a:t>List and define the stages toward becoming an analytically competitive organization</a:t>
          </a:r>
        </a:p>
      </dgm:t>
    </dgm:pt>
    <dgm:pt modelId="{1566CE9D-27CC-432E-BA91-B10280F9D28B}" type="parTrans" cxnId="{60EBEE2A-E7D9-4846-889B-8EF1F0E6F9F5}">
      <dgm:prSet/>
      <dgm:spPr/>
      <dgm:t>
        <a:bodyPr/>
        <a:lstStyle/>
        <a:p>
          <a:endParaRPr lang="en-US"/>
        </a:p>
      </dgm:t>
    </dgm:pt>
    <dgm:pt modelId="{A46403F1-E2A4-4E91-8193-93EB6FC26AF1}" type="sibTrans" cxnId="{60EBEE2A-E7D9-4846-889B-8EF1F0E6F9F5}">
      <dgm:prSet/>
      <dgm:spPr/>
      <dgm:t>
        <a:bodyPr/>
        <a:lstStyle/>
        <a:p>
          <a:endParaRPr lang="en-US"/>
        </a:p>
      </dgm:t>
    </dgm:pt>
    <dgm:pt modelId="{3F3A081A-808C-4435-892D-99A99A0ED9A6}">
      <dgm:prSet/>
      <dgm:spPr/>
      <dgm:t>
        <a:bodyPr/>
        <a:lstStyle/>
        <a:p>
          <a:r>
            <a:rPr lang="en-US" dirty="0"/>
            <a:t>Compare and contrast</a:t>
          </a:r>
        </a:p>
      </dgm:t>
    </dgm:pt>
    <dgm:pt modelId="{B7229198-6689-4CA7-8D5B-C2AEF8DE2C14}" type="parTrans" cxnId="{8EE612B6-568D-47D8-A4DD-629D08945E66}">
      <dgm:prSet/>
      <dgm:spPr/>
      <dgm:t>
        <a:bodyPr/>
        <a:lstStyle/>
        <a:p>
          <a:endParaRPr lang="en-US"/>
        </a:p>
      </dgm:t>
    </dgm:pt>
    <dgm:pt modelId="{9948AF3E-4D52-4991-B40F-03B963D8BD5F}" type="sibTrans" cxnId="{8EE612B6-568D-47D8-A4DD-629D08945E66}">
      <dgm:prSet/>
      <dgm:spPr/>
      <dgm:t>
        <a:bodyPr/>
        <a:lstStyle/>
        <a:p>
          <a:endParaRPr lang="en-US"/>
        </a:p>
      </dgm:t>
    </dgm:pt>
    <dgm:pt modelId="{A94ABD18-2D64-451A-90A6-A3F85F640260}">
      <dgm:prSet custT="1"/>
      <dgm:spPr/>
      <dgm:t>
        <a:bodyPr/>
        <a:lstStyle/>
        <a:p>
          <a:r>
            <a:rPr lang="en-US" sz="1400" dirty="0"/>
            <a:t>Compare and contrast internal &amp; external business processes &amp; related analytic techniques</a:t>
          </a:r>
        </a:p>
      </dgm:t>
    </dgm:pt>
    <dgm:pt modelId="{430BCCE8-F85F-4786-8475-510A2EB4AABB}" type="parTrans" cxnId="{4358470B-9225-47D1-8749-06FF3EAD51AD}">
      <dgm:prSet/>
      <dgm:spPr/>
      <dgm:t>
        <a:bodyPr/>
        <a:lstStyle/>
        <a:p>
          <a:endParaRPr lang="en-US"/>
        </a:p>
      </dgm:t>
    </dgm:pt>
    <dgm:pt modelId="{6D61EB35-EB0F-4875-A90F-E70C62B3401F}" type="sibTrans" cxnId="{4358470B-9225-47D1-8749-06FF3EAD51AD}">
      <dgm:prSet/>
      <dgm:spPr/>
      <dgm:t>
        <a:bodyPr/>
        <a:lstStyle/>
        <a:p>
          <a:endParaRPr lang="en-US"/>
        </a:p>
      </dgm:t>
    </dgm:pt>
    <dgm:pt modelId="{4A1D1F1C-2C8C-4F61-874A-4D4F6C43CBC2}">
      <dgm:prSet/>
      <dgm:spPr/>
      <dgm:t>
        <a:bodyPr/>
        <a:lstStyle/>
        <a:p>
          <a:r>
            <a:rPr lang="en-US"/>
            <a:t>Describe</a:t>
          </a:r>
        </a:p>
      </dgm:t>
    </dgm:pt>
    <dgm:pt modelId="{0EA9D558-D5E4-4C3E-80D8-F17FE25C4136}" type="parTrans" cxnId="{61EB14ED-D38B-4122-A30A-ACA2ABF1CA48}">
      <dgm:prSet/>
      <dgm:spPr/>
      <dgm:t>
        <a:bodyPr/>
        <a:lstStyle/>
        <a:p>
          <a:endParaRPr lang="en-US"/>
        </a:p>
      </dgm:t>
    </dgm:pt>
    <dgm:pt modelId="{24492098-9B4D-4AD6-8AAE-B342DA744110}" type="sibTrans" cxnId="{61EB14ED-D38B-4122-A30A-ACA2ABF1CA48}">
      <dgm:prSet/>
      <dgm:spPr/>
      <dgm:t>
        <a:bodyPr/>
        <a:lstStyle/>
        <a:p>
          <a:endParaRPr lang="en-US"/>
        </a:p>
      </dgm:t>
    </dgm:pt>
    <dgm:pt modelId="{CA33D671-3BBA-45A2-8576-120616906B39}">
      <dgm:prSet custT="1"/>
      <dgm:spPr/>
      <dgm:t>
        <a:bodyPr/>
        <a:lstStyle/>
        <a:p>
          <a:r>
            <a:rPr lang="en-US" sz="1400" dirty="0"/>
            <a:t>Describe the AI Factory as a scalable decision factor powered by algorithms</a:t>
          </a:r>
        </a:p>
      </dgm:t>
    </dgm:pt>
    <dgm:pt modelId="{FA66AF48-A138-4F23-8891-D3A6F6E8A1C0}" type="parTrans" cxnId="{83EBA991-FC14-488C-AFD8-B73C9E294B68}">
      <dgm:prSet/>
      <dgm:spPr/>
      <dgm:t>
        <a:bodyPr/>
        <a:lstStyle/>
        <a:p>
          <a:endParaRPr lang="en-US"/>
        </a:p>
      </dgm:t>
    </dgm:pt>
    <dgm:pt modelId="{62AFD19A-0CCF-4522-ADFC-AAA0D66CD1A2}" type="sibTrans" cxnId="{83EBA991-FC14-488C-AFD8-B73C9E294B68}">
      <dgm:prSet/>
      <dgm:spPr/>
      <dgm:t>
        <a:bodyPr/>
        <a:lstStyle/>
        <a:p>
          <a:endParaRPr lang="en-US"/>
        </a:p>
      </dgm:t>
    </dgm:pt>
    <dgm:pt modelId="{43015E86-97DE-4E66-8E01-994A3BC9B25E}" type="pres">
      <dgm:prSet presAssocID="{5E183884-643A-45F4-941F-30C54D9751AA}" presName="Name0" presStyleCnt="0">
        <dgm:presLayoutVars>
          <dgm:dir/>
          <dgm:animLvl val="lvl"/>
          <dgm:resizeHandles val="exact"/>
        </dgm:presLayoutVars>
      </dgm:prSet>
      <dgm:spPr/>
    </dgm:pt>
    <dgm:pt modelId="{EEBB464C-1E18-4FA6-9896-7610B4DBA6A6}" type="pres">
      <dgm:prSet presAssocID="{4A1D1F1C-2C8C-4F61-874A-4D4F6C43CBC2}" presName="boxAndChildren" presStyleCnt="0"/>
      <dgm:spPr/>
    </dgm:pt>
    <dgm:pt modelId="{4E9469A4-4591-42BF-8C1A-A5DE780D010D}" type="pres">
      <dgm:prSet presAssocID="{4A1D1F1C-2C8C-4F61-874A-4D4F6C43CBC2}" presName="parentTextBox" presStyleLbl="alignNode1" presStyleIdx="0" presStyleCnt="7"/>
      <dgm:spPr/>
    </dgm:pt>
    <dgm:pt modelId="{20120636-FA59-4218-A11E-7F363E522243}" type="pres">
      <dgm:prSet presAssocID="{4A1D1F1C-2C8C-4F61-874A-4D4F6C43CBC2}" presName="descendantBox" presStyleLbl="bgAccFollowNode1" presStyleIdx="0" presStyleCnt="7"/>
      <dgm:spPr/>
    </dgm:pt>
    <dgm:pt modelId="{A559A62F-E7E2-41DB-95C1-1CED2CE6AEB3}" type="pres">
      <dgm:prSet presAssocID="{9948AF3E-4D52-4991-B40F-03B963D8BD5F}" presName="sp" presStyleCnt="0"/>
      <dgm:spPr/>
    </dgm:pt>
    <dgm:pt modelId="{0FD0C514-96C9-4109-923E-8F7120A4188C}" type="pres">
      <dgm:prSet presAssocID="{3F3A081A-808C-4435-892D-99A99A0ED9A6}" presName="arrowAndChildren" presStyleCnt="0"/>
      <dgm:spPr/>
    </dgm:pt>
    <dgm:pt modelId="{72E7D2A5-0515-4563-8699-1365AB2271BA}" type="pres">
      <dgm:prSet presAssocID="{3F3A081A-808C-4435-892D-99A99A0ED9A6}" presName="parentTextArrow" presStyleLbl="node1" presStyleIdx="0" presStyleCnt="0"/>
      <dgm:spPr/>
    </dgm:pt>
    <dgm:pt modelId="{36B34E90-9F3C-4068-9591-11BB10635338}" type="pres">
      <dgm:prSet presAssocID="{3F3A081A-808C-4435-892D-99A99A0ED9A6}" presName="arrow" presStyleLbl="alignNode1" presStyleIdx="1" presStyleCnt="7"/>
      <dgm:spPr/>
    </dgm:pt>
    <dgm:pt modelId="{9984A767-3120-44FE-97D6-B82B6F8D5354}" type="pres">
      <dgm:prSet presAssocID="{3F3A081A-808C-4435-892D-99A99A0ED9A6}" presName="descendantArrow" presStyleLbl="bgAccFollowNode1" presStyleIdx="1" presStyleCnt="7"/>
      <dgm:spPr/>
    </dgm:pt>
    <dgm:pt modelId="{147CF817-C641-4EEB-9187-E7E022D871B6}" type="pres">
      <dgm:prSet presAssocID="{7C7EAF8A-FACA-445A-9267-0B47DD22FC10}" presName="sp" presStyleCnt="0"/>
      <dgm:spPr/>
    </dgm:pt>
    <dgm:pt modelId="{3D183496-2D4D-4876-85D7-8CD4DCE44B1A}" type="pres">
      <dgm:prSet presAssocID="{7249CE12-63FD-4976-9567-75DAF90C3F8C}" presName="arrowAndChildren" presStyleCnt="0"/>
      <dgm:spPr/>
    </dgm:pt>
    <dgm:pt modelId="{7E569804-9330-4672-9209-316EAAF152DF}" type="pres">
      <dgm:prSet presAssocID="{7249CE12-63FD-4976-9567-75DAF90C3F8C}" presName="parentTextArrow" presStyleLbl="node1" presStyleIdx="0" presStyleCnt="0"/>
      <dgm:spPr/>
    </dgm:pt>
    <dgm:pt modelId="{EEFE8CAE-3E9E-48CA-8809-53FBE9FC36E0}" type="pres">
      <dgm:prSet presAssocID="{7249CE12-63FD-4976-9567-75DAF90C3F8C}" presName="arrow" presStyleLbl="alignNode1" presStyleIdx="2" presStyleCnt="7"/>
      <dgm:spPr/>
    </dgm:pt>
    <dgm:pt modelId="{BF46FCA3-3045-4386-9979-F4438D257409}" type="pres">
      <dgm:prSet presAssocID="{7249CE12-63FD-4976-9567-75DAF90C3F8C}" presName="descendantArrow" presStyleLbl="bgAccFollowNode1" presStyleIdx="2" presStyleCnt="7"/>
      <dgm:spPr/>
    </dgm:pt>
    <dgm:pt modelId="{EEFE6FD8-63E7-49C1-988B-4EB2577A3ED6}" type="pres">
      <dgm:prSet presAssocID="{19117ED7-3B93-4FD0-AEF6-D813BFA70310}" presName="sp" presStyleCnt="0"/>
      <dgm:spPr/>
    </dgm:pt>
    <dgm:pt modelId="{F119A022-D391-473B-8448-315E3950EFDA}" type="pres">
      <dgm:prSet presAssocID="{48115E95-C233-4E23-803F-E4FEA9651266}" presName="arrowAndChildren" presStyleCnt="0"/>
      <dgm:spPr/>
    </dgm:pt>
    <dgm:pt modelId="{8C6CBCC5-E6E7-48BE-90E6-2DA7370F3919}" type="pres">
      <dgm:prSet presAssocID="{48115E95-C233-4E23-803F-E4FEA9651266}" presName="parentTextArrow" presStyleLbl="node1" presStyleIdx="0" presStyleCnt="0"/>
      <dgm:spPr/>
    </dgm:pt>
    <dgm:pt modelId="{C5706F3E-B434-43E5-91CB-27724FB2FF97}" type="pres">
      <dgm:prSet presAssocID="{48115E95-C233-4E23-803F-E4FEA9651266}" presName="arrow" presStyleLbl="alignNode1" presStyleIdx="3" presStyleCnt="7"/>
      <dgm:spPr/>
    </dgm:pt>
    <dgm:pt modelId="{BD297B71-7CA3-4FC5-9BC7-EA7B132A8A62}" type="pres">
      <dgm:prSet presAssocID="{48115E95-C233-4E23-803F-E4FEA9651266}" presName="descendantArrow" presStyleLbl="bgAccFollowNode1" presStyleIdx="3" presStyleCnt="7"/>
      <dgm:spPr/>
    </dgm:pt>
    <dgm:pt modelId="{EF26C3B1-15F2-4008-ACFB-C6944A6BC936}" type="pres">
      <dgm:prSet presAssocID="{3C304244-28C6-4E24-80AC-334EF2ADBC9A}" presName="sp" presStyleCnt="0"/>
      <dgm:spPr/>
    </dgm:pt>
    <dgm:pt modelId="{8EF049AE-9626-41BB-BFE5-F5096FE649D0}" type="pres">
      <dgm:prSet presAssocID="{8D093BDF-1A1B-4A6F-898F-5FB6B0285899}" presName="arrowAndChildren" presStyleCnt="0"/>
      <dgm:spPr/>
    </dgm:pt>
    <dgm:pt modelId="{25FE6309-BD60-48C3-93D3-BC430656AF32}" type="pres">
      <dgm:prSet presAssocID="{8D093BDF-1A1B-4A6F-898F-5FB6B0285899}" presName="parentTextArrow" presStyleLbl="node1" presStyleIdx="0" presStyleCnt="0"/>
      <dgm:spPr/>
    </dgm:pt>
    <dgm:pt modelId="{3DFFACB7-9C5F-4800-8DF1-2E98ED682076}" type="pres">
      <dgm:prSet presAssocID="{8D093BDF-1A1B-4A6F-898F-5FB6B0285899}" presName="arrow" presStyleLbl="alignNode1" presStyleIdx="4" presStyleCnt="7"/>
      <dgm:spPr/>
    </dgm:pt>
    <dgm:pt modelId="{A5AA0C80-C359-43DF-B20C-3034F4ABAF60}" type="pres">
      <dgm:prSet presAssocID="{8D093BDF-1A1B-4A6F-898F-5FB6B0285899}" presName="descendantArrow" presStyleLbl="bgAccFollowNode1" presStyleIdx="4" presStyleCnt="7"/>
      <dgm:spPr/>
    </dgm:pt>
    <dgm:pt modelId="{04CD70A4-7EA2-403B-855E-63F2A026BB43}" type="pres">
      <dgm:prSet presAssocID="{9D2B36ED-CD97-4A3E-AF19-A1A00274C683}" presName="sp" presStyleCnt="0"/>
      <dgm:spPr/>
    </dgm:pt>
    <dgm:pt modelId="{E448DCA8-D018-42E4-9729-1AC61A1D21B0}" type="pres">
      <dgm:prSet presAssocID="{D1D2D8FA-FEEB-44D5-8AD6-8DD7BD3B2B59}" presName="arrowAndChildren" presStyleCnt="0"/>
      <dgm:spPr/>
    </dgm:pt>
    <dgm:pt modelId="{A24F4CB4-9437-46C4-9658-862C96D8ACBF}" type="pres">
      <dgm:prSet presAssocID="{D1D2D8FA-FEEB-44D5-8AD6-8DD7BD3B2B59}" presName="parentTextArrow" presStyleLbl="node1" presStyleIdx="0" presStyleCnt="0"/>
      <dgm:spPr/>
    </dgm:pt>
    <dgm:pt modelId="{BF2D7B23-83F6-4994-95C8-2FB41C02DA85}" type="pres">
      <dgm:prSet presAssocID="{D1D2D8FA-FEEB-44D5-8AD6-8DD7BD3B2B59}" presName="arrow" presStyleLbl="alignNode1" presStyleIdx="5" presStyleCnt="7"/>
      <dgm:spPr/>
    </dgm:pt>
    <dgm:pt modelId="{BE68928E-CD7E-4061-94D4-CEF4D08E298E}" type="pres">
      <dgm:prSet presAssocID="{D1D2D8FA-FEEB-44D5-8AD6-8DD7BD3B2B59}" presName="descendantArrow" presStyleLbl="bgAccFollowNode1" presStyleIdx="5" presStyleCnt="7"/>
      <dgm:spPr/>
    </dgm:pt>
    <dgm:pt modelId="{21B899E0-115B-4BA2-AE48-B4911E102878}" type="pres">
      <dgm:prSet presAssocID="{59A7F142-630D-4828-A88C-ADBDBE92A222}" presName="sp" presStyleCnt="0"/>
      <dgm:spPr/>
    </dgm:pt>
    <dgm:pt modelId="{10BA5BC3-1AD2-4540-A54B-E3B48EACCA24}" type="pres">
      <dgm:prSet presAssocID="{9BB0C026-E236-4DD1-A430-65741070B03A}" presName="arrowAndChildren" presStyleCnt="0"/>
      <dgm:spPr/>
    </dgm:pt>
    <dgm:pt modelId="{4784248A-04CA-4006-81EF-D6C31F87C184}" type="pres">
      <dgm:prSet presAssocID="{9BB0C026-E236-4DD1-A430-65741070B03A}" presName="parentTextArrow" presStyleLbl="node1" presStyleIdx="0" presStyleCnt="0"/>
      <dgm:spPr/>
    </dgm:pt>
    <dgm:pt modelId="{35413FE9-83D4-4971-84EE-0550FBC1D577}" type="pres">
      <dgm:prSet presAssocID="{9BB0C026-E236-4DD1-A430-65741070B03A}" presName="arrow" presStyleLbl="alignNode1" presStyleIdx="6" presStyleCnt="7"/>
      <dgm:spPr/>
    </dgm:pt>
    <dgm:pt modelId="{5BD31656-D3C3-4BA8-84DE-1EECDECD2A21}" type="pres">
      <dgm:prSet presAssocID="{9BB0C026-E236-4DD1-A430-65741070B03A}" presName="descendantArrow" presStyleLbl="bgAccFollowNode1" presStyleIdx="6" presStyleCnt="7"/>
      <dgm:spPr/>
    </dgm:pt>
  </dgm:ptLst>
  <dgm:cxnLst>
    <dgm:cxn modelId="{5A18F704-D320-4B9A-8A71-6C6717F5DFC2}" type="presOf" srcId="{E0539642-1F8A-486B-A7BC-32495583DF8C}" destId="{5BD31656-D3C3-4BA8-84DE-1EECDECD2A21}" srcOrd="0" destOrd="0" presId="urn:microsoft.com/office/officeart/2016/7/layout/VerticalDownArrowProcess"/>
    <dgm:cxn modelId="{77543A0A-0DCF-4CB5-AE62-527EA17A2147}" srcId="{D1D2D8FA-FEEB-44D5-8AD6-8DD7BD3B2B59}" destId="{81E1F953-3DCA-4195-AC86-45A93E32B718}" srcOrd="0" destOrd="0" parTransId="{006775D0-107E-4C25-AF94-385C9A29E13E}" sibTransId="{257C06A1-70E9-4AEF-9705-5057DE4AB3FE}"/>
    <dgm:cxn modelId="{4358470B-9225-47D1-8749-06FF3EAD51AD}" srcId="{3F3A081A-808C-4435-892D-99A99A0ED9A6}" destId="{A94ABD18-2D64-451A-90A6-A3F85F640260}" srcOrd="0" destOrd="0" parTransId="{430BCCE8-F85F-4786-8475-510A2EB4AABB}" sibTransId="{6D61EB35-EB0F-4875-A90F-E70C62B3401F}"/>
    <dgm:cxn modelId="{90DF7F0F-7A0A-49B7-8CAD-A7C00A1C42AA}" type="presOf" srcId="{4A1D1F1C-2C8C-4F61-874A-4D4F6C43CBC2}" destId="{4E9469A4-4591-42BF-8C1A-A5DE780D010D}" srcOrd="0" destOrd="0" presId="urn:microsoft.com/office/officeart/2016/7/layout/VerticalDownArrowProcess"/>
    <dgm:cxn modelId="{3BFD431C-0062-46BD-9B61-4B2990969194}" type="presOf" srcId="{43CB314A-6141-4F94-A9D3-D397DA2DFDF5}" destId="{A5AA0C80-C359-43DF-B20C-3034F4ABAF60}" srcOrd="0" destOrd="0" presId="urn:microsoft.com/office/officeart/2016/7/layout/VerticalDownArrowProcess"/>
    <dgm:cxn modelId="{A1669E1D-0A82-4D88-8736-75BBF7EB348F}" type="presOf" srcId="{9BB0C026-E236-4DD1-A430-65741070B03A}" destId="{35413FE9-83D4-4971-84EE-0550FBC1D577}" srcOrd="1" destOrd="0" presId="urn:microsoft.com/office/officeart/2016/7/layout/VerticalDownArrowProcess"/>
    <dgm:cxn modelId="{D2200D20-6B4D-4074-A191-969117374EE8}" srcId="{5E183884-643A-45F4-941F-30C54D9751AA}" destId="{D1D2D8FA-FEEB-44D5-8AD6-8DD7BD3B2B59}" srcOrd="1" destOrd="0" parTransId="{015254AE-B344-4226-A637-57BA2F290C3F}" sibTransId="{9D2B36ED-CD97-4A3E-AF19-A1A00274C683}"/>
    <dgm:cxn modelId="{3FFEBA21-F11A-452F-A315-7CF84C2BEBE7}" srcId="{5E183884-643A-45F4-941F-30C54D9751AA}" destId="{48115E95-C233-4E23-803F-E4FEA9651266}" srcOrd="3" destOrd="0" parTransId="{A3C15DDF-CE3E-40C2-88E9-0AC92DB961B5}" sibTransId="{19117ED7-3B93-4FD0-AEF6-D813BFA70310}"/>
    <dgm:cxn modelId="{DF670D27-7B18-4C3F-AE2F-2E832708ADC3}" type="presOf" srcId="{48115E95-C233-4E23-803F-E4FEA9651266}" destId="{C5706F3E-B434-43E5-91CB-27724FB2FF97}" srcOrd="1" destOrd="0" presId="urn:microsoft.com/office/officeart/2016/7/layout/VerticalDownArrowProcess"/>
    <dgm:cxn modelId="{7CBEE527-DF16-48EF-9628-661850E2529F}" type="presOf" srcId="{3F3A081A-808C-4435-892D-99A99A0ED9A6}" destId="{36B34E90-9F3C-4068-9591-11BB10635338}" srcOrd="1" destOrd="0" presId="urn:microsoft.com/office/officeart/2016/7/layout/VerticalDownArrowProcess"/>
    <dgm:cxn modelId="{138FA229-6DCE-4659-A42C-0A2527169808}" type="presOf" srcId="{7249CE12-63FD-4976-9567-75DAF90C3F8C}" destId="{EEFE8CAE-3E9E-48CA-8809-53FBE9FC36E0}" srcOrd="1" destOrd="0" presId="urn:microsoft.com/office/officeart/2016/7/layout/VerticalDownArrowProcess"/>
    <dgm:cxn modelId="{60EBEE2A-E7D9-4846-889B-8EF1F0E6F9F5}" srcId="{7249CE12-63FD-4976-9567-75DAF90C3F8C}" destId="{BEEF7796-EB37-4496-97E8-BFD8AF40B7B4}" srcOrd="0" destOrd="0" parTransId="{1566CE9D-27CC-432E-BA91-B10280F9D28B}" sibTransId="{A46403F1-E2A4-4E91-8193-93EB6FC26AF1}"/>
    <dgm:cxn modelId="{2A858D36-F77C-41AB-A3E4-67DEF7072271}" type="presOf" srcId="{CA33D671-3BBA-45A2-8576-120616906B39}" destId="{20120636-FA59-4218-A11E-7F363E522243}" srcOrd="0" destOrd="0" presId="urn:microsoft.com/office/officeart/2016/7/layout/VerticalDownArrowProcess"/>
    <dgm:cxn modelId="{A1CFB93B-7464-4670-9FFA-589E565EDE06}" type="presOf" srcId="{F1B29C58-C0C1-48D7-A4C3-4FA007743659}" destId="{BD297B71-7CA3-4FC5-9BC7-EA7B132A8A62}" srcOrd="0" destOrd="0" presId="urn:microsoft.com/office/officeart/2016/7/layout/VerticalDownArrowProcess"/>
    <dgm:cxn modelId="{C79B9540-D577-4F25-AF19-DD2EE3ADC6FF}" type="presOf" srcId="{A94ABD18-2D64-451A-90A6-A3F85F640260}" destId="{9984A767-3120-44FE-97D6-B82B6F8D5354}" srcOrd="0" destOrd="0" presId="urn:microsoft.com/office/officeart/2016/7/layout/VerticalDownArrowProcess"/>
    <dgm:cxn modelId="{9B922A61-AE3A-41AB-AC48-C885F8F60777}" type="presOf" srcId="{D1D2D8FA-FEEB-44D5-8AD6-8DD7BD3B2B59}" destId="{A24F4CB4-9437-46C4-9658-862C96D8ACBF}" srcOrd="0" destOrd="0" presId="urn:microsoft.com/office/officeart/2016/7/layout/VerticalDownArrowProcess"/>
    <dgm:cxn modelId="{4017F64C-4857-415B-92E3-08CD7943356B}" type="presOf" srcId="{8D093BDF-1A1B-4A6F-898F-5FB6B0285899}" destId="{3DFFACB7-9C5F-4800-8DF1-2E98ED682076}" srcOrd="1" destOrd="0" presId="urn:microsoft.com/office/officeart/2016/7/layout/VerticalDownArrowProcess"/>
    <dgm:cxn modelId="{E800ED6D-A340-4D5E-8A4C-600773E36353}" type="presOf" srcId="{D1D2D8FA-FEEB-44D5-8AD6-8DD7BD3B2B59}" destId="{BF2D7B23-83F6-4994-95C8-2FB41C02DA85}" srcOrd="1" destOrd="0" presId="urn:microsoft.com/office/officeart/2016/7/layout/VerticalDownArrowProcess"/>
    <dgm:cxn modelId="{E8AF2173-E837-4CF5-A191-D3B6C05CD863}" srcId="{9BB0C026-E236-4DD1-A430-65741070B03A}" destId="{E0539642-1F8A-486B-A7BC-32495583DF8C}" srcOrd="0" destOrd="0" parTransId="{DA1119E2-4970-47EB-895B-FC3FA3E90CBA}" sibTransId="{929DEF23-28B0-487F-AC5E-DFEE6122D17D}"/>
    <dgm:cxn modelId="{2778BF54-B0AC-4207-91AD-832A45949BDD}" type="presOf" srcId="{9BB0C026-E236-4DD1-A430-65741070B03A}" destId="{4784248A-04CA-4006-81EF-D6C31F87C184}" srcOrd="0" destOrd="0" presId="urn:microsoft.com/office/officeart/2016/7/layout/VerticalDownArrowProcess"/>
    <dgm:cxn modelId="{30F9F57F-B31E-49B7-AA33-972CCB8BCDD6}" srcId="{8D093BDF-1A1B-4A6F-898F-5FB6B0285899}" destId="{43CB314A-6141-4F94-A9D3-D397DA2DFDF5}" srcOrd="0" destOrd="0" parTransId="{088A39C8-A875-4F3C-927E-F6A8415B598C}" sibTransId="{1BEADBA4-F421-4CBF-8945-A7F8DE2BB9F3}"/>
    <dgm:cxn modelId="{83EBA991-FC14-488C-AFD8-B73C9E294B68}" srcId="{4A1D1F1C-2C8C-4F61-874A-4D4F6C43CBC2}" destId="{CA33D671-3BBA-45A2-8576-120616906B39}" srcOrd="0" destOrd="0" parTransId="{FA66AF48-A138-4F23-8891-D3A6F6E8A1C0}" sibTransId="{62AFD19A-0CCF-4522-ADFC-AAA0D66CD1A2}"/>
    <dgm:cxn modelId="{2BFCCA95-EABA-482A-B6CE-01C64D89111F}" type="presOf" srcId="{3F3A081A-808C-4435-892D-99A99A0ED9A6}" destId="{72E7D2A5-0515-4563-8699-1365AB2271BA}" srcOrd="0" destOrd="0" presId="urn:microsoft.com/office/officeart/2016/7/layout/VerticalDownArrowProcess"/>
    <dgm:cxn modelId="{4A1CA296-8BAF-4098-87DA-96BB56E74DCB}" srcId="{5E183884-643A-45F4-941F-30C54D9751AA}" destId="{9BB0C026-E236-4DD1-A430-65741070B03A}" srcOrd="0" destOrd="0" parTransId="{2C8D829E-5549-4D62-A800-6BEDB49117AD}" sibTransId="{59A7F142-630D-4828-A88C-ADBDBE92A222}"/>
    <dgm:cxn modelId="{DD507AA4-0DE9-42C5-BB73-76EBC3066E76}" type="presOf" srcId="{48115E95-C233-4E23-803F-E4FEA9651266}" destId="{8C6CBCC5-E6E7-48BE-90E6-2DA7370F3919}" srcOrd="0" destOrd="0" presId="urn:microsoft.com/office/officeart/2016/7/layout/VerticalDownArrowProcess"/>
    <dgm:cxn modelId="{21E5ECB5-AE68-4231-821A-F3E4933FE813}" type="presOf" srcId="{5E183884-643A-45F4-941F-30C54D9751AA}" destId="{43015E86-97DE-4E66-8E01-994A3BC9B25E}" srcOrd="0" destOrd="0" presId="urn:microsoft.com/office/officeart/2016/7/layout/VerticalDownArrowProcess"/>
    <dgm:cxn modelId="{8EE612B6-568D-47D8-A4DD-629D08945E66}" srcId="{5E183884-643A-45F4-941F-30C54D9751AA}" destId="{3F3A081A-808C-4435-892D-99A99A0ED9A6}" srcOrd="5" destOrd="0" parTransId="{B7229198-6689-4CA7-8D5B-C2AEF8DE2C14}" sibTransId="{9948AF3E-4D52-4991-B40F-03B963D8BD5F}"/>
    <dgm:cxn modelId="{4E1784BB-2787-4B33-9085-4C90D7F5DA74}" srcId="{5E183884-643A-45F4-941F-30C54D9751AA}" destId="{7249CE12-63FD-4976-9567-75DAF90C3F8C}" srcOrd="4" destOrd="0" parTransId="{E2037311-BF2E-4C68-95D8-D98FA556E477}" sibTransId="{7C7EAF8A-FACA-445A-9267-0B47DD22FC10}"/>
    <dgm:cxn modelId="{DA46AFBF-DCAC-4572-8CD7-C5713AD52DB4}" type="presOf" srcId="{7249CE12-63FD-4976-9567-75DAF90C3F8C}" destId="{7E569804-9330-4672-9209-316EAAF152DF}" srcOrd="0" destOrd="0" presId="urn:microsoft.com/office/officeart/2016/7/layout/VerticalDownArrowProcess"/>
    <dgm:cxn modelId="{164C61C6-4F8C-4BA7-8D23-60C7CD0ACF00}" srcId="{48115E95-C233-4E23-803F-E4FEA9651266}" destId="{F1B29C58-C0C1-48D7-A4C3-4FA007743659}" srcOrd="0" destOrd="0" parTransId="{7B93B600-8F46-490C-8BAF-1DA54DC2E2BF}" sibTransId="{D6E81800-9608-4AE4-8026-F505D645B956}"/>
    <dgm:cxn modelId="{50F3C6C9-BFAE-4C3F-9CCB-E8A4ABE0FC1E}" type="presOf" srcId="{81E1F953-3DCA-4195-AC86-45A93E32B718}" destId="{BE68928E-CD7E-4061-94D4-CEF4D08E298E}" srcOrd="0" destOrd="0" presId="urn:microsoft.com/office/officeart/2016/7/layout/VerticalDownArrowProcess"/>
    <dgm:cxn modelId="{9D7F19CB-268E-4FBD-B248-2AB5593E038F}" srcId="{5E183884-643A-45F4-941F-30C54D9751AA}" destId="{8D093BDF-1A1B-4A6F-898F-5FB6B0285899}" srcOrd="2" destOrd="0" parTransId="{808FF4AC-DEA7-49A9-8855-DEB60342BA87}" sibTransId="{3C304244-28C6-4E24-80AC-334EF2ADBC9A}"/>
    <dgm:cxn modelId="{1BB21DD4-CA72-4019-9288-7804CAE7FFDF}" type="presOf" srcId="{BEEF7796-EB37-4496-97E8-BFD8AF40B7B4}" destId="{BF46FCA3-3045-4386-9979-F4438D257409}" srcOrd="0" destOrd="0" presId="urn:microsoft.com/office/officeart/2016/7/layout/VerticalDownArrowProcess"/>
    <dgm:cxn modelId="{64E72ADB-3446-42D3-9908-F0CCCDA105ED}" type="presOf" srcId="{8D093BDF-1A1B-4A6F-898F-5FB6B0285899}" destId="{25FE6309-BD60-48C3-93D3-BC430656AF32}" srcOrd="0" destOrd="0" presId="urn:microsoft.com/office/officeart/2016/7/layout/VerticalDownArrowProcess"/>
    <dgm:cxn modelId="{61EB14ED-D38B-4122-A30A-ACA2ABF1CA48}" srcId="{5E183884-643A-45F4-941F-30C54D9751AA}" destId="{4A1D1F1C-2C8C-4F61-874A-4D4F6C43CBC2}" srcOrd="6" destOrd="0" parTransId="{0EA9D558-D5E4-4C3E-80D8-F17FE25C4136}" sibTransId="{24492098-9B4D-4AD6-8AAE-B342DA744110}"/>
    <dgm:cxn modelId="{1E3A0196-4467-4B85-9330-16458F026C91}" type="presParOf" srcId="{43015E86-97DE-4E66-8E01-994A3BC9B25E}" destId="{EEBB464C-1E18-4FA6-9896-7610B4DBA6A6}" srcOrd="0" destOrd="0" presId="urn:microsoft.com/office/officeart/2016/7/layout/VerticalDownArrowProcess"/>
    <dgm:cxn modelId="{B1A4DC7E-34C9-441C-8A8D-8E85549CA584}" type="presParOf" srcId="{EEBB464C-1E18-4FA6-9896-7610B4DBA6A6}" destId="{4E9469A4-4591-42BF-8C1A-A5DE780D010D}" srcOrd="0" destOrd="0" presId="urn:microsoft.com/office/officeart/2016/7/layout/VerticalDownArrowProcess"/>
    <dgm:cxn modelId="{7D63782B-9B94-43FB-BC8C-999EF5403E1A}" type="presParOf" srcId="{EEBB464C-1E18-4FA6-9896-7610B4DBA6A6}" destId="{20120636-FA59-4218-A11E-7F363E522243}" srcOrd="1" destOrd="0" presId="urn:microsoft.com/office/officeart/2016/7/layout/VerticalDownArrowProcess"/>
    <dgm:cxn modelId="{387F290B-CF45-4987-AD48-0A04D9D54F5F}" type="presParOf" srcId="{43015E86-97DE-4E66-8E01-994A3BC9B25E}" destId="{A559A62F-E7E2-41DB-95C1-1CED2CE6AEB3}" srcOrd="1" destOrd="0" presId="urn:microsoft.com/office/officeart/2016/7/layout/VerticalDownArrowProcess"/>
    <dgm:cxn modelId="{94368D7E-94B9-4D34-9516-E0D4DFBADB98}" type="presParOf" srcId="{43015E86-97DE-4E66-8E01-994A3BC9B25E}" destId="{0FD0C514-96C9-4109-923E-8F7120A4188C}" srcOrd="2" destOrd="0" presId="urn:microsoft.com/office/officeart/2016/7/layout/VerticalDownArrowProcess"/>
    <dgm:cxn modelId="{116065D9-7634-4307-B6F0-1A8754CF3AA6}" type="presParOf" srcId="{0FD0C514-96C9-4109-923E-8F7120A4188C}" destId="{72E7D2A5-0515-4563-8699-1365AB2271BA}" srcOrd="0" destOrd="0" presId="urn:microsoft.com/office/officeart/2016/7/layout/VerticalDownArrowProcess"/>
    <dgm:cxn modelId="{853B0301-8F3A-4C7A-87A9-801C13B12C26}" type="presParOf" srcId="{0FD0C514-96C9-4109-923E-8F7120A4188C}" destId="{36B34E90-9F3C-4068-9591-11BB10635338}" srcOrd="1" destOrd="0" presId="urn:microsoft.com/office/officeart/2016/7/layout/VerticalDownArrowProcess"/>
    <dgm:cxn modelId="{F3DA27ED-9A41-44FA-A1E6-17CB7823338F}" type="presParOf" srcId="{0FD0C514-96C9-4109-923E-8F7120A4188C}" destId="{9984A767-3120-44FE-97D6-B82B6F8D5354}" srcOrd="2" destOrd="0" presId="urn:microsoft.com/office/officeart/2016/7/layout/VerticalDownArrowProcess"/>
    <dgm:cxn modelId="{9E6FC3F6-C7BB-41A8-9898-42F93AC83D4B}" type="presParOf" srcId="{43015E86-97DE-4E66-8E01-994A3BC9B25E}" destId="{147CF817-C641-4EEB-9187-E7E022D871B6}" srcOrd="3" destOrd="0" presId="urn:microsoft.com/office/officeart/2016/7/layout/VerticalDownArrowProcess"/>
    <dgm:cxn modelId="{97D48FBB-18CF-464A-BB79-826B47E93539}" type="presParOf" srcId="{43015E86-97DE-4E66-8E01-994A3BC9B25E}" destId="{3D183496-2D4D-4876-85D7-8CD4DCE44B1A}" srcOrd="4" destOrd="0" presId="urn:microsoft.com/office/officeart/2016/7/layout/VerticalDownArrowProcess"/>
    <dgm:cxn modelId="{FC3560E6-5C6E-4C3B-B0F2-5A1F2162D608}" type="presParOf" srcId="{3D183496-2D4D-4876-85D7-8CD4DCE44B1A}" destId="{7E569804-9330-4672-9209-316EAAF152DF}" srcOrd="0" destOrd="0" presId="urn:microsoft.com/office/officeart/2016/7/layout/VerticalDownArrowProcess"/>
    <dgm:cxn modelId="{A796DA3C-C5FE-4AEE-9E55-8E9CCCA43868}" type="presParOf" srcId="{3D183496-2D4D-4876-85D7-8CD4DCE44B1A}" destId="{EEFE8CAE-3E9E-48CA-8809-53FBE9FC36E0}" srcOrd="1" destOrd="0" presId="urn:microsoft.com/office/officeart/2016/7/layout/VerticalDownArrowProcess"/>
    <dgm:cxn modelId="{E542C3B4-E03D-403F-81AF-FEF9AEDEEEBF}" type="presParOf" srcId="{3D183496-2D4D-4876-85D7-8CD4DCE44B1A}" destId="{BF46FCA3-3045-4386-9979-F4438D257409}" srcOrd="2" destOrd="0" presId="urn:microsoft.com/office/officeart/2016/7/layout/VerticalDownArrowProcess"/>
    <dgm:cxn modelId="{C540F1DF-3B87-483C-8D81-245D61BB515F}" type="presParOf" srcId="{43015E86-97DE-4E66-8E01-994A3BC9B25E}" destId="{EEFE6FD8-63E7-49C1-988B-4EB2577A3ED6}" srcOrd="5" destOrd="0" presId="urn:microsoft.com/office/officeart/2016/7/layout/VerticalDownArrowProcess"/>
    <dgm:cxn modelId="{8FED40EA-0E39-4BDA-8A35-B153084DEE0E}" type="presParOf" srcId="{43015E86-97DE-4E66-8E01-994A3BC9B25E}" destId="{F119A022-D391-473B-8448-315E3950EFDA}" srcOrd="6" destOrd="0" presId="urn:microsoft.com/office/officeart/2016/7/layout/VerticalDownArrowProcess"/>
    <dgm:cxn modelId="{46C3ACD2-1D19-4970-B560-88E2EDCC47DD}" type="presParOf" srcId="{F119A022-D391-473B-8448-315E3950EFDA}" destId="{8C6CBCC5-E6E7-48BE-90E6-2DA7370F3919}" srcOrd="0" destOrd="0" presId="urn:microsoft.com/office/officeart/2016/7/layout/VerticalDownArrowProcess"/>
    <dgm:cxn modelId="{1D2DA771-EBF9-46F3-8FA6-87D657FEDE76}" type="presParOf" srcId="{F119A022-D391-473B-8448-315E3950EFDA}" destId="{C5706F3E-B434-43E5-91CB-27724FB2FF97}" srcOrd="1" destOrd="0" presId="urn:microsoft.com/office/officeart/2016/7/layout/VerticalDownArrowProcess"/>
    <dgm:cxn modelId="{5A5B504A-9275-4C9E-BDEE-FADB18EC14F2}" type="presParOf" srcId="{F119A022-D391-473B-8448-315E3950EFDA}" destId="{BD297B71-7CA3-4FC5-9BC7-EA7B132A8A62}" srcOrd="2" destOrd="0" presId="urn:microsoft.com/office/officeart/2016/7/layout/VerticalDownArrowProcess"/>
    <dgm:cxn modelId="{3CABE18A-988F-43A9-8B83-2C195218FA6C}" type="presParOf" srcId="{43015E86-97DE-4E66-8E01-994A3BC9B25E}" destId="{EF26C3B1-15F2-4008-ACFB-C6944A6BC936}" srcOrd="7" destOrd="0" presId="urn:microsoft.com/office/officeart/2016/7/layout/VerticalDownArrowProcess"/>
    <dgm:cxn modelId="{4C8CE505-7BF6-4792-855F-7E3E28A33619}" type="presParOf" srcId="{43015E86-97DE-4E66-8E01-994A3BC9B25E}" destId="{8EF049AE-9626-41BB-BFE5-F5096FE649D0}" srcOrd="8" destOrd="0" presId="urn:microsoft.com/office/officeart/2016/7/layout/VerticalDownArrowProcess"/>
    <dgm:cxn modelId="{2D9B7692-BBFC-4A3B-8D18-28E813802022}" type="presParOf" srcId="{8EF049AE-9626-41BB-BFE5-F5096FE649D0}" destId="{25FE6309-BD60-48C3-93D3-BC430656AF32}" srcOrd="0" destOrd="0" presId="urn:microsoft.com/office/officeart/2016/7/layout/VerticalDownArrowProcess"/>
    <dgm:cxn modelId="{67E6F042-BAA6-449B-B048-1E5A159B437A}" type="presParOf" srcId="{8EF049AE-9626-41BB-BFE5-F5096FE649D0}" destId="{3DFFACB7-9C5F-4800-8DF1-2E98ED682076}" srcOrd="1" destOrd="0" presId="urn:microsoft.com/office/officeart/2016/7/layout/VerticalDownArrowProcess"/>
    <dgm:cxn modelId="{620A24CA-E7D7-44FC-9F0D-CFC1C738F2B8}" type="presParOf" srcId="{8EF049AE-9626-41BB-BFE5-F5096FE649D0}" destId="{A5AA0C80-C359-43DF-B20C-3034F4ABAF60}" srcOrd="2" destOrd="0" presId="urn:microsoft.com/office/officeart/2016/7/layout/VerticalDownArrowProcess"/>
    <dgm:cxn modelId="{1D168A38-2970-49A1-AABF-A66BE401E553}" type="presParOf" srcId="{43015E86-97DE-4E66-8E01-994A3BC9B25E}" destId="{04CD70A4-7EA2-403B-855E-63F2A026BB43}" srcOrd="9" destOrd="0" presId="urn:microsoft.com/office/officeart/2016/7/layout/VerticalDownArrowProcess"/>
    <dgm:cxn modelId="{7A5C59D7-E186-4931-A81F-4C1D20B7D8AE}" type="presParOf" srcId="{43015E86-97DE-4E66-8E01-994A3BC9B25E}" destId="{E448DCA8-D018-42E4-9729-1AC61A1D21B0}" srcOrd="10" destOrd="0" presId="urn:microsoft.com/office/officeart/2016/7/layout/VerticalDownArrowProcess"/>
    <dgm:cxn modelId="{08150446-4692-45E8-811E-31BB0F406DD3}" type="presParOf" srcId="{E448DCA8-D018-42E4-9729-1AC61A1D21B0}" destId="{A24F4CB4-9437-46C4-9658-862C96D8ACBF}" srcOrd="0" destOrd="0" presId="urn:microsoft.com/office/officeart/2016/7/layout/VerticalDownArrowProcess"/>
    <dgm:cxn modelId="{CF350D96-30F3-42B7-8566-D5458A11FC35}" type="presParOf" srcId="{E448DCA8-D018-42E4-9729-1AC61A1D21B0}" destId="{BF2D7B23-83F6-4994-95C8-2FB41C02DA85}" srcOrd="1" destOrd="0" presId="urn:microsoft.com/office/officeart/2016/7/layout/VerticalDownArrowProcess"/>
    <dgm:cxn modelId="{032A6390-F9E6-42FA-A7E0-89A606533BBA}" type="presParOf" srcId="{E448DCA8-D018-42E4-9729-1AC61A1D21B0}" destId="{BE68928E-CD7E-4061-94D4-CEF4D08E298E}" srcOrd="2" destOrd="0" presId="urn:microsoft.com/office/officeart/2016/7/layout/VerticalDownArrowProcess"/>
    <dgm:cxn modelId="{AEEE69DF-61CD-44B4-A10C-DD41C14FF887}" type="presParOf" srcId="{43015E86-97DE-4E66-8E01-994A3BC9B25E}" destId="{21B899E0-115B-4BA2-AE48-B4911E102878}" srcOrd="11" destOrd="0" presId="urn:microsoft.com/office/officeart/2016/7/layout/VerticalDownArrowProcess"/>
    <dgm:cxn modelId="{AD35E98F-9A59-4660-B47F-681B66EF3684}" type="presParOf" srcId="{43015E86-97DE-4E66-8E01-994A3BC9B25E}" destId="{10BA5BC3-1AD2-4540-A54B-E3B48EACCA24}" srcOrd="12" destOrd="0" presId="urn:microsoft.com/office/officeart/2016/7/layout/VerticalDownArrowProcess"/>
    <dgm:cxn modelId="{67268218-72BE-40CB-B852-F47419FF2FF9}" type="presParOf" srcId="{10BA5BC3-1AD2-4540-A54B-E3B48EACCA24}" destId="{4784248A-04CA-4006-81EF-D6C31F87C184}" srcOrd="0" destOrd="0" presId="urn:microsoft.com/office/officeart/2016/7/layout/VerticalDownArrowProcess"/>
    <dgm:cxn modelId="{486452B0-5BF7-4604-A8D0-555585F952C5}" type="presParOf" srcId="{10BA5BC3-1AD2-4540-A54B-E3B48EACCA24}" destId="{35413FE9-83D4-4971-84EE-0550FBC1D577}" srcOrd="1" destOrd="0" presId="urn:microsoft.com/office/officeart/2016/7/layout/VerticalDownArrowProcess"/>
    <dgm:cxn modelId="{9BF97716-D201-43AF-9DB1-78D7289756FD}" type="presParOf" srcId="{10BA5BC3-1AD2-4540-A54B-E3B48EACCA24}" destId="{5BD31656-D3C3-4BA8-84DE-1EECDECD2A21}"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F673E5-30A7-4E2E-9B7B-C3E9530BF77D}"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A87B896B-6BBA-4FB9-A079-750E1539AC57}">
      <dgm:prSet custT="1"/>
      <dgm:spPr/>
      <dgm:t>
        <a:bodyPr/>
        <a:lstStyle/>
        <a:p>
          <a:r>
            <a:rPr lang="en-US" sz="2400" dirty="0"/>
            <a:t>If you would like your paper previewed:</a:t>
          </a:r>
        </a:p>
      </dgm:t>
    </dgm:pt>
    <dgm:pt modelId="{853FE4ED-F8E5-4662-8436-4CF6A3C137AD}" type="parTrans" cxnId="{6C3FEFDD-B23C-4960-AF9B-2284CF3C497A}">
      <dgm:prSet/>
      <dgm:spPr/>
      <dgm:t>
        <a:bodyPr/>
        <a:lstStyle/>
        <a:p>
          <a:endParaRPr lang="en-US"/>
        </a:p>
      </dgm:t>
    </dgm:pt>
    <dgm:pt modelId="{0BCC436D-A7D5-450B-97DD-61D498F68FBB}" type="sibTrans" cxnId="{6C3FEFDD-B23C-4960-AF9B-2284CF3C497A}">
      <dgm:prSet/>
      <dgm:spPr/>
      <dgm:t>
        <a:bodyPr/>
        <a:lstStyle/>
        <a:p>
          <a:endParaRPr lang="en-US"/>
        </a:p>
      </dgm:t>
    </dgm:pt>
    <dgm:pt modelId="{6C25303C-3F39-4569-9690-112612A9BA87}">
      <dgm:prSet custT="1"/>
      <dgm:spPr/>
      <dgm:t>
        <a:bodyPr/>
        <a:lstStyle/>
        <a:p>
          <a:r>
            <a:rPr lang="en-US" sz="1800" dirty="0"/>
            <a:t>Writing Place – make appointment this week to get your paper reviewed next week in time to submit</a:t>
          </a:r>
        </a:p>
      </dgm:t>
    </dgm:pt>
    <dgm:pt modelId="{8AA635FC-34AF-45A8-95BD-BB5194C22D7B}" type="parTrans" cxnId="{05826B84-B609-4132-8136-1CD2F080FC3D}">
      <dgm:prSet/>
      <dgm:spPr/>
      <dgm:t>
        <a:bodyPr/>
        <a:lstStyle/>
        <a:p>
          <a:endParaRPr lang="en-US"/>
        </a:p>
      </dgm:t>
    </dgm:pt>
    <dgm:pt modelId="{056F6452-5745-4413-8A10-B12C4900D0B9}" type="sibTrans" cxnId="{05826B84-B609-4132-8136-1CD2F080FC3D}">
      <dgm:prSet/>
      <dgm:spPr/>
      <dgm:t>
        <a:bodyPr/>
        <a:lstStyle/>
        <a:p>
          <a:endParaRPr lang="en-US"/>
        </a:p>
      </dgm:t>
    </dgm:pt>
    <dgm:pt modelId="{E22A159A-94CC-4E1B-9ADB-3CB0B421B186}">
      <dgm:prSet/>
      <dgm:spPr/>
      <dgm:t>
        <a:bodyPr/>
        <a:lstStyle/>
        <a:p>
          <a:r>
            <a:rPr lang="en-US"/>
            <a:t>The Writing Place is the best option if you are unsure of your writing skills in English</a:t>
          </a:r>
        </a:p>
      </dgm:t>
    </dgm:pt>
    <dgm:pt modelId="{4B4D7E7D-1302-4E65-9F1E-B9E1EA63E173}" type="parTrans" cxnId="{5F617233-6DE1-4B9C-ABB7-72E4D7633EB7}">
      <dgm:prSet/>
      <dgm:spPr/>
      <dgm:t>
        <a:bodyPr/>
        <a:lstStyle/>
        <a:p>
          <a:endParaRPr lang="en-US"/>
        </a:p>
      </dgm:t>
    </dgm:pt>
    <dgm:pt modelId="{94FE06E0-1296-434A-B60E-C1D875AC22E4}" type="sibTrans" cxnId="{5F617233-6DE1-4B9C-ABB7-72E4D7633EB7}">
      <dgm:prSet/>
      <dgm:spPr/>
      <dgm:t>
        <a:bodyPr/>
        <a:lstStyle/>
        <a:p>
          <a:endParaRPr lang="en-US"/>
        </a:p>
      </dgm:t>
    </dgm:pt>
    <dgm:pt modelId="{1333BBC3-AD3B-45D7-8988-32B5FC13D70A}">
      <dgm:prSet/>
      <dgm:spPr/>
      <dgm:t>
        <a:bodyPr/>
        <a:lstStyle/>
        <a:p>
          <a:r>
            <a:rPr lang="en-US" dirty="0"/>
            <a:t>Caution – they may not know Author-Date Reference in Chicago style </a:t>
          </a:r>
        </a:p>
      </dgm:t>
    </dgm:pt>
    <dgm:pt modelId="{555DA06F-4350-4755-9A16-1752E0839997}" type="parTrans" cxnId="{899E07AC-8168-423C-9DB7-4CD95A3CB098}">
      <dgm:prSet/>
      <dgm:spPr/>
      <dgm:t>
        <a:bodyPr/>
        <a:lstStyle/>
        <a:p>
          <a:endParaRPr lang="en-US"/>
        </a:p>
      </dgm:t>
    </dgm:pt>
    <dgm:pt modelId="{6A45FB92-09B4-457F-87F0-C482B65AFE41}" type="sibTrans" cxnId="{899E07AC-8168-423C-9DB7-4CD95A3CB098}">
      <dgm:prSet/>
      <dgm:spPr/>
      <dgm:t>
        <a:bodyPr/>
        <a:lstStyle/>
        <a:p>
          <a:endParaRPr lang="en-US"/>
        </a:p>
      </dgm:t>
    </dgm:pt>
    <dgm:pt modelId="{2E92C179-6D29-4C74-900F-0AB64D9B9955}">
      <dgm:prSet custT="1"/>
      <dgm:spPr/>
      <dgm:t>
        <a:bodyPr/>
        <a:lstStyle/>
        <a:p>
          <a:r>
            <a:rPr lang="en-US" sz="2000" dirty="0"/>
            <a:t>Your TA (Tammy) no later than a week from Saturday afternoon (preferably earlier).</a:t>
          </a:r>
        </a:p>
      </dgm:t>
    </dgm:pt>
    <dgm:pt modelId="{7EF0DF88-C042-4F4B-B8E7-0AC9D928BAB5}" type="parTrans" cxnId="{649A356D-9EB7-43D0-9618-E1B89E0DFE1F}">
      <dgm:prSet/>
      <dgm:spPr/>
      <dgm:t>
        <a:bodyPr/>
        <a:lstStyle/>
        <a:p>
          <a:endParaRPr lang="en-US"/>
        </a:p>
      </dgm:t>
    </dgm:pt>
    <dgm:pt modelId="{745F27A1-4305-46D3-A5F2-2D8AD5471AAE}" type="sibTrans" cxnId="{649A356D-9EB7-43D0-9618-E1B89E0DFE1F}">
      <dgm:prSet/>
      <dgm:spPr/>
      <dgm:t>
        <a:bodyPr/>
        <a:lstStyle/>
        <a:p>
          <a:endParaRPr lang="en-US"/>
        </a:p>
      </dgm:t>
    </dgm:pt>
    <dgm:pt modelId="{6BE2E409-EDA8-48DE-9242-956964B4E96F}" type="pres">
      <dgm:prSet presAssocID="{D8F673E5-30A7-4E2E-9B7B-C3E9530BF77D}" presName="Name0" presStyleCnt="0">
        <dgm:presLayoutVars>
          <dgm:dir/>
          <dgm:animLvl val="lvl"/>
          <dgm:resizeHandles val="exact"/>
        </dgm:presLayoutVars>
      </dgm:prSet>
      <dgm:spPr/>
    </dgm:pt>
    <dgm:pt modelId="{19FCC22E-AD4D-4C0E-9197-F76E3D07BC92}" type="pres">
      <dgm:prSet presAssocID="{2E92C179-6D29-4C74-900F-0AB64D9B9955}" presName="boxAndChildren" presStyleCnt="0"/>
      <dgm:spPr/>
    </dgm:pt>
    <dgm:pt modelId="{61CFBEB7-1A92-43C5-8110-1A9C45D341B3}" type="pres">
      <dgm:prSet presAssocID="{2E92C179-6D29-4C74-900F-0AB64D9B9955}" presName="parentTextBox" presStyleLbl="node1" presStyleIdx="0" presStyleCnt="3"/>
      <dgm:spPr/>
    </dgm:pt>
    <dgm:pt modelId="{B00DC4AD-4BBB-4F1C-93B9-AF4DB0B3B5D9}" type="pres">
      <dgm:prSet presAssocID="{056F6452-5745-4413-8A10-B12C4900D0B9}" presName="sp" presStyleCnt="0"/>
      <dgm:spPr/>
    </dgm:pt>
    <dgm:pt modelId="{1438BEBD-324D-4C86-9CB9-6B61C666B6EB}" type="pres">
      <dgm:prSet presAssocID="{6C25303C-3F39-4569-9690-112612A9BA87}" presName="arrowAndChildren" presStyleCnt="0"/>
      <dgm:spPr/>
    </dgm:pt>
    <dgm:pt modelId="{56C84813-2D06-4C3F-9CE1-948A95F502FD}" type="pres">
      <dgm:prSet presAssocID="{6C25303C-3F39-4569-9690-112612A9BA87}" presName="parentTextArrow" presStyleLbl="node1" presStyleIdx="0" presStyleCnt="3"/>
      <dgm:spPr/>
    </dgm:pt>
    <dgm:pt modelId="{790DADEC-1ADD-4E05-B033-95056FD049A3}" type="pres">
      <dgm:prSet presAssocID="{6C25303C-3F39-4569-9690-112612A9BA87}" presName="arrow" presStyleLbl="node1" presStyleIdx="1" presStyleCnt="3"/>
      <dgm:spPr/>
    </dgm:pt>
    <dgm:pt modelId="{EEB2CF06-DD87-4DC8-A8E9-D91C0560B52D}" type="pres">
      <dgm:prSet presAssocID="{6C25303C-3F39-4569-9690-112612A9BA87}" presName="descendantArrow" presStyleCnt="0"/>
      <dgm:spPr/>
    </dgm:pt>
    <dgm:pt modelId="{0DC5F00B-7E4D-4E4E-ACD8-24396C379831}" type="pres">
      <dgm:prSet presAssocID="{E22A159A-94CC-4E1B-9ADB-3CB0B421B186}" presName="childTextArrow" presStyleLbl="fgAccFollowNode1" presStyleIdx="0" presStyleCnt="2">
        <dgm:presLayoutVars>
          <dgm:bulletEnabled val="1"/>
        </dgm:presLayoutVars>
      </dgm:prSet>
      <dgm:spPr/>
    </dgm:pt>
    <dgm:pt modelId="{C2861761-C6A5-424E-9C37-6CF8F6561319}" type="pres">
      <dgm:prSet presAssocID="{1333BBC3-AD3B-45D7-8988-32B5FC13D70A}" presName="childTextArrow" presStyleLbl="fgAccFollowNode1" presStyleIdx="1" presStyleCnt="2">
        <dgm:presLayoutVars>
          <dgm:bulletEnabled val="1"/>
        </dgm:presLayoutVars>
      </dgm:prSet>
      <dgm:spPr/>
    </dgm:pt>
    <dgm:pt modelId="{C2586BF8-ECFC-4C39-BDE8-44EA99C38274}" type="pres">
      <dgm:prSet presAssocID="{0BCC436D-A7D5-450B-97DD-61D498F68FBB}" presName="sp" presStyleCnt="0"/>
      <dgm:spPr/>
    </dgm:pt>
    <dgm:pt modelId="{BA657004-703C-4105-88B6-17081FC557A1}" type="pres">
      <dgm:prSet presAssocID="{A87B896B-6BBA-4FB9-A079-750E1539AC57}" presName="arrowAndChildren" presStyleCnt="0"/>
      <dgm:spPr/>
    </dgm:pt>
    <dgm:pt modelId="{161F45C0-8497-440F-9C05-2A9CDFD0234A}" type="pres">
      <dgm:prSet presAssocID="{A87B896B-6BBA-4FB9-A079-750E1539AC57}" presName="parentTextArrow" presStyleLbl="node1" presStyleIdx="2" presStyleCnt="3"/>
      <dgm:spPr/>
    </dgm:pt>
  </dgm:ptLst>
  <dgm:cxnLst>
    <dgm:cxn modelId="{CC0E9F12-02DA-4166-B820-A5C11FB9CABD}" type="presOf" srcId="{2E92C179-6D29-4C74-900F-0AB64D9B9955}" destId="{61CFBEB7-1A92-43C5-8110-1A9C45D341B3}" srcOrd="0" destOrd="0" presId="urn:microsoft.com/office/officeart/2005/8/layout/process4"/>
    <dgm:cxn modelId="{191C471A-F452-4E4C-8B0A-F87278835C01}" type="presOf" srcId="{6C25303C-3F39-4569-9690-112612A9BA87}" destId="{56C84813-2D06-4C3F-9CE1-948A95F502FD}" srcOrd="0" destOrd="0" presId="urn:microsoft.com/office/officeart/2005/8/layout/process4"/>
    <dgm:cxn modelId="{5F617233-6DE1-4B9C-ABB7-72E4D7633EB7}" srcId="{6C25303C-3F39-4569-9690-112612A9BA87}" destId="{E22A159A-94CC-4E1B-9ADB-3CB0B421B186}" srcOrd="0" destOrd="0" parTransId="{4B4D7E7D-1302-4E65-9F1E-B9E1EA63E173}" sibTransId="{94FE06E0-1296-434A-B60E-C1D875AC22E4}"/>
    <dgm:cxn modelId="{AFAC6D66-8917-46A2-AB91-59C42F5B1A32}" type="presOf" srcId="{A87B896B-6BBA-4FB9-A079-750E1539AC57}" destId="{161F45C0-8497-440F-9C05-2A9CDFD0234A}" srcOrd="0" destOrd="0" presId="urn:microsoft.com/office/officeart/2005/8/layout/process4"/>
    <dgm:cxn modelId="{649A356D-9EB7-43D0-9618-E1B89E0DFE1F}" srcId="{D8F673E5-30A7-4E2E-9B7B-C3E9530BF77D}" destId="{2E92C179-6D29-4C74-900F-0AB64D9B9955}" srcOrd="2" destOrd="0" parTransId="{7EF0DF88-C042-4F4B-B8E7-0AC9D928BAB5}" sibTransId="{745F27A1-4305-46D3-A5F2-2D8AD5471AAE}"/>
    <dgm:cxn modelId="{637A4F70-4A99-4439-9FF1-E4FADD8CF72B}" type="presOf" srcId="{D8F673E5-30A7-4E2E-9B7B-C3E9530BF77D}" destId="{6BE2E409-EDA8-48DE-9242-956964B4E96F}" srcOrd="0" destOrd="0" presId="urn:microsoft.com/office/officeart/2005/8/layout/process4"/>
    <dgm:cxn modelId="{05826B84-B609-4132-8136-1CD2F080FC3D}" srcId="{D8F673E5-30A7-4E2E-9B7B-C3E9530BF77D}" destId="{6C25303C-3F39-4569-9690-112612A9BA87}" srcOrd="1" destOrd="0" parTransId="{8AA635FC-34AF-45A8-95BD-BB5194C22D7B}" sibTransId="{056F6452-5745-4413-8A10-B12C4900D0B9}"/>
    <dgm:cxn modelId="{57B7A98F-118F-4C8E-8603-53837228CCD5}" type="presOf" srcId="{6C25303C-3F39-4569-9690-112612A9BA87}" destId="{790DADEC-1ADD-4E05-B033-95056FD049A3}" srcOrd="1" destOrd="0" presId="urn:microsoft.com/office/officeart/2005/8/layout/process4"/>
    <dgm:cxn modelId="{899E07AC-8168-423C-9DB7-4CD95A3CB098}" srcId="{6C25303C-3F39-4569-9690-112612A9BA87}" destId="{1333BBC3-AD3B-45D7-8988-32B5FC13D70A}" srcOrd="1" destOrd="0" parTransId="{555DA06F-4350-4755-9A16-1752E0839997}" sibTransId="{6A45FB92-09B4-457F-87F0-C482B65AFE41}"/>
    <dgm:cxn modelId="{7BFF3CD5-ABC5-492E-938F-398957BDA612}" type="presOf" srcId="{1333BBC3-AD3B-45D7-8988-32B5FC13D70A}" destId="{C2861761-C6A5-424E-9C37-6CF8F6561319}" srcOrd="0" destOrd="0" presId="urn:microsoft.com/office/officeart/2005/8/layout/process4"/>
    <dgm:cxn modelId="{6C3FEFDD-B23C-4960-AF9B-2284CF3C497A}" srcId="{D8F673E5-30A7-4E2E-9B7B-C3E9530BF77D}" destId="{A87B896B-6BBA-4FB9-A079-750E1539AC57}" srcOrd="0" destOrd="0" parTransId="{853FE4ED-F8E5-4662-8436-4CF6A3C137AD}" sibTransId="{0BCC436D-A7D5-450B-97DD-61D498F68FBB}"/>
    <dgm:cxn modelId="{5A8E5EFA-F9CA-40D6-959D-78D4ACDD6563}" type="presOf" srcId="{E22A159A-94CC-4E1B-9ADB-3CB0B421B186}" destId="{0DC5F00B-7E4D-4E4E-ACD8-24396C379831}" srcOrd="0" destOrd="0" presId="urn:microsoft.com/office/officeart/2005/8/layout/process4"/>
    <dgm:cxn modelId="{79FA89BE-B339-4080-8FE9-61D3540C91B3}" type="presParOf" srcId="{6BE2E409-EDA8-48DE-9242-956964B4E96F}" destId="{19FCC22E-AD4D-4C0E-9197-F76E3D07BC92}" srcOrd="0" destOrd="0" presId="urn:microsoft.com/office/officeart/2005/8/layout/process4"/>
    <dgm:cxn modelId="{B4412206-19A4-4615-AE72-5E6AE8E04ED6}" type="presParOf" srcId="{19FCC22E-AD4D-4C0E-9197-F76E3D07BC92}" destId="{61CFBEB7-1A92-43C5-8110-1A9C45D341B3}" srcOrd="0" destOrd="0" presId="urn:microsoft.com/office/officeart/2005/8/layout/process4"/>
    <dgm:cxn modelId="{36FA1242-80A3-458D-90B5-FBCC75336B5B}" type="presParOf" srcId="{6BE2E409-EDA8-48DE-9242-956964B4E96F}" destId="{B00DC4AD-4BBB-4F1C-93B9-AF4DB0B3B5D9}" srcOrd="1" destOrd="0" presId="urn:microsoft.com/office/officeart/2005/8/layout/process4"/>
    <dgm:cxn modelId="{20C8E90B-7F4D-45AC-8D76-A29A2604CEC8}" type="presParOf" srcId="{6BE2E409-EDA8-48DE-9242-956964B4E96F}" destId="{1438BEBD-324D-4C86-9CB9-6B61C666B6EB}" srcOrd="2" destOrd="0" presId="urn:microsoft.com/office/officeart/2005/8/layout/process4"/>
    <dgm:cxn modelId="{82AEAEDB-DAFA-4A3B-B02C-B6EA392F294C}" type="presParOf" srcId="{1438BEBD-324D-4C86-9CB9-6B61C666B6EB}" destId="{56C84813-2D06-4C3F-9CE1-948A95F502FD}" srcOrd="0" destOrd="0" presId="urn:microsoft.com/office/officeart/2005/8/layout/process4"/>
    <dgm:cxn modelId="{2443C5AD-8F7D-42DF-B444-A58CC070FCB9}" type="presParOf" srcId="{1438BEBD-324D-4C86-9CB9-6B61C666B6EB}" destId="{790DADEC-1ADD-4E05-B033-95056FD049A3}" srcOrd="1" destOrd="0" presId="urn:microsoft.com/office/officeart/2005/8/layout/process4"/>
    <dgm:cxn modelId="{BDFAAD5E-FE14-4918-878B-DA6772DD0320}" type="presParOf" srcId="{1438BEBD-324D-4C86-9CB9-6B61C666B6EB}" destId="{EEB2CF06-DD87-4DC8-A8E9-D91C0560B52D}" srcOrd="2" destOrd="0" presId="urn:microsoft.com/office/officeart/2005/8/layout/process4"/>
    <dgm:cxn modelId="{9FA84A77-7155-41E0-8093-19605B79797A}" type="presParOf" srcId="{EEB2CF06-DD87-4DC8-A8E9-D91C0560B52D}" destId="{0DC5F00B-7E4D-4E4E-ACD8-24396C379831}" srcOrd="0" destOrd="0" presId="urn:microsoft.com/office/officeart/2005/8/layout/process4"/>
    <dgm:cxn modelId="{0F9B15A5-DDEC-4991-97A1-89F5E70BDC75}" type="presParOf" srcId="{EEB2CF06-DD87-4DC8-A8E9-D91C0560B52D}" destId="{C2861761-C6A5-424E-9C37-6CF8F6561319}" srcOrd="1" destOrd="0" presId="urn:microsoft.com/office/officeart/2005/8/layout/process4"/>
    <dgm:cxn modelId="{3FD06752-D533-4FE2-922E-59D5F120FED4}" type="presParOf" srcId="{6BE2E409-EDA8-48DE-9242-956964B4E96F}" destId="{C2586BF8-ECFC-4C39-BDE8-44EA99C38274}" srcOrd="3" destOrd="0" presId="urn:microsoft.com/office/officeart/2005/8/layout/process4"/>
    <dgm:cxn modelId="{29AAD4E8-04D7-4F60-B850-AD9C99FCEE1B}" type="presParOf" srcId="{6BE2E409-EDA8-48DE-9242-956964B4E96F}" destId="{BA657004-703C-4105-88B6-17081FC557A1}" srcOrd="4" destOrd="0" presId="urn:microsoft.com/office/officeart/2005/8/layout/process4"/>
    <dgm:cxn modelId="{3675168F-2D7B-44D4-8FA4-A8DB2B0F8A09}" type="presParOf" srcId="{BA657004-703C-4105-88B6-17081FC557A1}" destId="{161F45C0-8497-440F-9C05-2A9CDFD0234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DD29CBF-F906-4F3A-9176-5C8F5B5D100C}"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0C93A579-193D-44BA-9BC8-E8CEB82F5CBC}">
      <dgm:prSet/>
      <dgm:spPr/>
      <dgm:t>
        <a:bodyPr/>
        <a:lstStyle/>
        <a:p>
          <a:pPr>
            <a:lnSpc>
              <a:spcPct val="100000"/>
            </a:lnSpc>
          </a:pPr>
          <a:r>
            <a:rPr lang="en-US" dirty="0"/>
            <a:t>Final week of the business analytics unit with readings, discussion, and quiz</a:t>
          </a:r>
        </a:p>
      </dgm:t>
    </dgm:pt>
    <dgm:pt modelId="{896E0ECD-C2C4-458C-BEB0-0B1EAA1B8979}" type="parTrans" cxnId="{EA379C06-DD92-447D-A7F1-522191434927}">
      <dgm:prSet/>
      <dgm:spPr/>
      <dgm:t>
        <a:bodyPr/>
        <a:lstStyle/>
        <a:p>
          <a:endParaRPr lang="en-US"/>
        </a:p>
      </dgm:t>
    </dgm:pt>
    <dgm:pt modelId="{08F4566A-46B4-4481-BD76-07CB6674A215}" type="sibTrans" cxnId="{EA379C06-DD92-447D-A7F1-522191434927}">
      <dgm:prSet/>
      <dgm:spPr/>
      <dgm:t>
        <a:bodyPr/>
        <a:lstStyle/>
        <a:p>
          <a:endParaRPr lang="en-US"/>
        </a:p>
      </dgm:t>
    </dgm:pt>
    <dgm:pt modelId="{4B113049-AFBB-421A-85FC-76E6FD35F501}">
      <dgm:prSet/>
      <dgm:spPr>
        <a:solidFill>
          <a:schemeClr val="tx2">
            <a:lumMod val="40000"/>
            <a:lumOff val="60000"/>
          </a:schemeClr>
        </a:solidFill>
      </dgm:spPr>
      <dgm:t>
        <a:bodyPr/>
        <a:lstStyle/>
        <a:p>
          <a:pPr>
            <a:lnSpc>
              <a:spcPct val="100000"/>
            </a:lnSpc>
          </a:pPr>
          <a:r>
            <a:rPr lang="en-US" dirty="0"/>
            <a:t>Sync session: Searching library for refereed journal articles: demo and individual help during Monday Zoom time.</a:t>
          </a:r>
        </a:p>
      </dgm:t>
    </dgm:pt>
    <dgm:pt modelId="{FE95FD38-3D87-41A3-AE73-7BDAC52143CB}" type="parTrans" cxnId="{E69934E0-8FF9-4F9C-8BE1-C318E231BB22}">
      <dgm:prSet/>
      <dgm:spPr/>
      <dgm:t>
        <a:bodyPr/>
        <a:lstStyle/>
        <a:p>
          <a:endParaRPr lang="en-US"/>
        </a:p>
      </dgm:t>
    </dgm:pt>
    <dgm:pt modelId="{713CE6CA-13A2-4477-8C4C-F42E1CDAD2EA}" type="sibTrans" cxnId="{E69934E0-8FF9-4F9C-8BE1-C318E231BB22}">
      <dgm:prSet/>
      <dgm:spPr/>
      <dgm:t>
        <a:bodyPr/>
        <a:lstStyle/>
        <a:p>
          <a:endParaRPr lang="en-US"/>
        </a:p>
      </dgm:t>
    </dgm:pt>
    <dgm:pt modelId="{FBB20A40-4B09-4C2B-BF26-4AD1C9DD2C7D}">
      <dgm:prSet/>
      <dgm:spPr/>
      <dgm:t>
        <a:bodyPr/>
        <a:lstStyle/>
        <a:p>
          <a:pPr>
            <a:lnSpc>
              <a:spcPct val="100000"/>
            </a:lnSpc>
          </a:pPr>
          <a:r>
            <a:rPr lang="en-US" dirty="0"/>
            <a:t>Applications &amp; Methods paper due end of week 3 </a:t>
          </a:r>
        </a:p>
      </dgm:t>
    </dgm:pt>
    <dgm:pt modelId="{BD327B23-8B4A-43FC-9D15-DFBDCCEFC595}" type="parTrans" cxnId="{97009E78-DFFD-4338-B5EA-4D0D265963CC}">
      <dgm:prSet/>
      <dgm:spPr/>
      <dgm:t>
        <a:bodyPr/>
        <a:lstStyle/>
        <a:p>
          <a:endParaRPr lang="en-US"/>
        </a:p>
      </dgm:t>
    </dgm:pt>
    <dgm:pt modelId="{B68C4F99-DC6A-44B8-8CDD-DB36919BEF12}" type="sibTrans" cxnId="{97009E78-DFFD-4338-B5EA-4D0D265963CC}">
      <dgm:prSet/>
      <dgm:spPr/>
      <dgm:t>
        <a:bodyPr/>
        <a:lstStyle/>
        <a:p>
          <a:endParaRPr lang="en-US"/>
        </a:p>
      </dgm:t>
    </dgm:pt>
    <dgm:pt modelId="{1ADB65E1-FB3B-4D54-A2E2-8C7D0E2717C0}" type="pres">
      <dgm:prSet presAssocID="{ADD29CBF-F906-4F3A-9176-5C8F5B5D100C}" presName="root" presStyleCnt="0">
        <dgm:presLayoutVars>
          <dgm:dir/>
          <dgm:resizeHandles val="exact"/>
        </dgm:presLayoutVars>
      </dgm:prSet>
      <dgm:spPr/>
    </dgm:pt>
    <dgm:pt modelId="{A72E4034-7DBD-4C2C-9B09-51F139D9919A}" type="pres">
      <dgm:prSet presAssocID="{0C93A579-193D-44BA-9BC8-E8CEB82F5CBC}" presName="compNode" presStyleCnt="0"/>
      <dgm:spPr/>
    </dgm:pt>
    <dgm:pt modelId="{8C4DBF6B-4AD0-4C3B-BCDB-1B4FFBEF1518}" type="pres">
      <dgm:prSet presAssocID="{0C93A579-193D-44BA-9BC8-E8CEB82F5CBC}" presName="bgRect" presStyleLbl="bgShp" presStyleIdx="0" presStyleCnt="3"/>
      <dgm:spPr>
        <a:solidFill>
          <a:schemeClr val="tx2">
            <a:lumMod val="40000"/>
            <a:lumOff val="60000"/>
          </a:schemeClr>
        </a:solidFill>
      </dgm:spPr>
    </dgm:pt>
    <dgm:pt modelId="{3AA7335E-C7AE-45E9-94D1-8C2D423EAAA9}" type="pres">
      <dgm:prSet presAssocID="{0C93A579-193D-44BA-9BC8-E8CEB82F5C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6C83CB7E-9575-432C-9C16-8048B056DC77}" type="pres">
      <dgm:prSet presAssocID="{0C93A579-193D-44BA-9BC8-E8CEB82F5CBC}" presName="spaceRect" presStyleCnt="0"/>
      <dgm:spPr/>
    </dgm:pt>
    <dgm:pt modelId="{3B74FC99-64B7-4F08-BF4B-599064272D9D}" type="pres">
      <dgm:prSet presAssocID="{0C93A579-193D-44BA-9BC8-E8CEB82F5CBC}" presName="parTx" presStyleLbl="revTx" presStyleIdx="0" presStyleCnt="3">
        <dgm:presLayoutVars>
          <dgm:chMax val="0"/>
          <dgm:chPref val="0"/>
        </dgm:presLayoutVars>
      </dgm:prSet>
      <dgm:spPr/>
    </dgm:pt>
    <dgm:pt modelId="{6118374A-7B09-4F99-A696-D3FDDFAEEBEC}" type="pres">
      <dgm:prSet presAssocID="{08F4566A-46B4-4481-BD76-07CB6674A215}" presName="sibTrans" presStyleCnt="0"/>
      <dgm:spPr/>
    </dgm:pt>
    <dgm:pt modelId="{1F2AF79C-6C3B-40C2-94B8-A6C59AD343C9}" type="pres">
      <dgm:prSet presAssocID="{4B113049-AFBB-421A-85FC-76E6FD35F501}" presName="compNode" presStyleCnt="0"/>
      <dgm:spPr/>
    </dgm:pt>
    <dgm:pt modelId="{90DD7F1D-E82C-4078-8E8B-4672F6ECF434}" type="pres">
      <dgm:prSet presAssocID="{4B113049-AFBB-421A-85FC-76E6FD35F501}" presName="bgRect" presStyleLbl="bgShp" presStyleIdx="1" presStyleCnt="3"/>
      <dgm:spPr>
        <a:solidFill>
          <a:schemeClr val="tx2">
            <a:lumMod val="40000"/>
            <a:lumOff val="60000"/>
          </a:schemeClr>
        </a:solidFill>
      </dgm:spPr>
    </dgm:pt>
    <dgm:pt modelId="{AD424230-D9EE-417D-BA19-CE75886A0ACC}" type="pres">
      <dgm:prSet presAssocID="{4B113049-AFBB-421A-85FC-76E6FD35F5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Book"/>
        </a:ext>
      </dgm:extLst>
    </dgm:pt>
    <dgm:pt modelId="{E79BF55A-C1B5-4387-96C9-4257823C915C}" type="pres">
      <dgm:prSet presAssocID="{4B113049-AFBB-421A-85FC-76E6FD35F501}" presName="spaceRect" presStyleCnt="0"/>
      <dgm:spPr/>
    </dgm:pt>
    <dgm:pt modelId="{0611A821-96CF-4529-908D-5060297FA2FE}" type="pres">
      <dgm:prSet presAssocID="{4B113049-AFBB-421A-85FC-76E6FD35F501}" presName="parTx" presStyleLbl="revTx" presStyleIdx="1" presStyleCnt="3">
        <dgm:presLayoutVars>
          <dgm:chMax val="0"/>
          <dgm:chPref val="0"/>
        </dgm:presLayoutVars>
      </dgm:prSet>
      <dgm:spPr/>
    </dgm:pt>
    <dgm:pt modelId="{AA9CCA9F-0D6D-46B4-8ECE-8498660DC0D8}" type="pres">
      <dgm:prSet presAssocID="{713CE6CA-13A2-4477-8C4C-F42E1CDAD2EA}" presName="sibTrans" presStyleCnt="0"/>
      <dgm:spPr/>
    </dgm:pt>
    <dgm:pt modelId="{E52B9F40-2D46-4DBA-92F5-C6C45319F9C8}" type="pres">
      <dgm:prSet presAssocID="{FBB20A40-4B09-4C2B-BF26-4AD1C9DD2C7D}" presName="compNode" presStyleCnt="0"/>
      <dgm:spPr/>
    </dgm:pt>
    <dgm:pt modelId="{91CD171C-22FB-485E-ABD8-CA098BC63A23}" type="pres">
      <dgm:prSet presAssocID="{FBB20A40-4B09-4C2B-BF26-4AD1C9DD2C7D}" presName="bgRect" presStyleLbl="bgShp" presStyleIdx="2" presStyleCnt="3"/>
      <dgm:spPr>
        <a:solidFill>
          <a:schemeClr val="tx2">
            <a:lumMod val="40000"/>
            <a:lumOff val="60000"/>
          </a:schemeClr>
        </a:solidFill>
      </dgm:spPr>
    </dgm:pt>
    <dgm:pt modelId="{ADADE87B-20C2-48AF-9EF9-681448AB5D29}" type="pres">
      <dgm:prSet presAssocID="{FBB20A40-4B09-4C2B-BF26-4AD1C9DD2C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0048D1DC-DA3A-4EFC-8058-AF35BA435314}" type="pres">
      <dgm:prSet presAssocID="{FBB20A40-4B09-4C2B-BF26-4AD1C9DD2C7D}" presName="spaceRect" presStyleCnt="0"/>
      <dgm:spPr/>
    </dgm:pt>
    <dgm:pt modelId="{DE3C6B74-96CC-42E7-BAE1-1536441EDF89}" type="pres">
      <dgm:prSet presAssocID="{FBB20A40-4B09-4C2B-BF26-4AD1C9DD2C7D}" presName="parTx" presStyleLbl="revTx" presStyleIdx="2" presStyleCnt="3">
        <dgm:presLayoutVars>
          <dgm:chMax val="0"/>
          <dgm:chPref val="0"/>
        </dgm:presLayoutVars>
      </dgm:prSet>
      <dgm:spPr/>
    </dgm:pt>
  </dgm:ptLst>
  <dgm:cxnLst>
    <dgm:cxn modelId="{EA379C06-DD92-447D-A7F1-522191434927}" srcId="{ADD29CBF-F906-4F3A-9176-5C8F5B5D100C}" destId="{0C93A579-193D-44BA-9BC8-E8CEB82F5CBC}" srcOrd="0" destOrd="0" parTransId="{896E0ECD-C2C4-458C-BEB0-0B1EAA1B8979}" sibTransId="{08F4566A-46B4-4481-BD76-07CB6674A215}"/>
    <dgm:cxn modelId="{4D011918-3F2C-4007-84C7-350B80CC8987}" type="presOf" srcId="{4B113049-AFBB-421A-85FC-76E6FD35F501}" destId="{0611A821-96CF-4529-908D-5060297FA2FE}" srcOrd="0" destOrd="0" presId="urn:microsoft.com/office/officeart/2018/2/layout/IconVerticalSolidList"/>
    <dgm:cxn modelId="{9FAA252E-D258-4F44-83CF-31FF981B8669}" type="presOf" srcId="{0C93A579-193D-44BA-9BC8-E8CEB82F5CBC}" destId="{3B74FC99-64B7-4F08-BF4B-599064272D9D}" srcOrd="0" destOrd="0" presId="urn:microsoft.com/office/officeart/2018/2/layout/IconVerticalSolidList"/>
    <dgm:cxn modelId="{6AD21447-A1EE-4637-A984-88A2E6F551B9}" type="presOf" srcId="{ADD29CBF-F906-4F3A-9176-5C8F5B5D100C}" destId="{1ADB65E1-FB3B-4D54-A2E2-8C7D0E2717C0}" srcOrd="0" destOrd="0" presId="urn:microsoft.com/office/officeart/2018/2/layout/IconVerticalSolidList"/>
    <dgm:cxn modelId="{97009E78-DFFD-4338-B5EA-4D0D265963CC}" srcId="{ADD29CBF-F906-4F3A-9176-5C8F5B5D100C}" destId="{FBB20A40-4B09-4C2B-BF26-4AD1C9DD2C7D}" srcOrd="2" destOrd="0" parTransId="{BD327B23-8B4A-43FC-9D15-DFBDCCEFC595}" sibTransId="{B68C4F99-DC6A-44B8-8CDD-DB36919BEF12}"/>
    <dgm:cxn modelId="{EA8522A5-DF79-4A93-B089-DFBD6731B662}" type="presOf" srcId="{FBB20A40-4B09-4C2B-BF26-4AD1C9DD2C7D}" destId="{DE3C6B74-96CC-42E7-BAE1-1536441EDF89}" srcOrd="0" destOrd="0" presId="urn:microsoft.com/office/officeart/2018/2/layout/IconVerticalSolidList"/>
    <dgm:cxn modelId="{E69934E0-8FF9-4F9C-8BE1-C318E231BB22}" srcId="{ADD29CBF-F906-4F3A-9176-5C8F5B5D100C}" destId="{4B113049-AFBB-421A-85FC-76E6FD35F501}" srcOrd="1" destOrd="0" parTransId="{FE95FD38-3D87-41A3-AE73-7BDAC52143CB}" sibTransId="{713CE6CA-13A2-4477-8C4C-F42E1CDAD2EA}"/>
    <dgm:cxn modelId="{D567FD7A-AC53-4A1D-982C-160D2BF92E3C}" type="presParOf" srcId="{1ADB65E1-FB3B-4D54-A2E2-8C7D0E2717C0}" destId="{A72E4034-7DBD-4C2C-9B09-51F139D9919A}" srcOrd="0" destOrd="0" presId="urn:microsoft.com/office/officeart/2018/2/layout/IconVerticalSolidList"/>
    <dgm:cxn modelId="{D075CF93-0B51-47B9-A01F-5A80CA6AFBD4}" type="presParOf" srcId="{A72E4034-7DBD-4C2C-9B09-51F139D9919A}" destId="{8C4DBF6B-4AD0-4C3B-BCDB-1B4FFBEF1518}" srcOrd="0" destOrd="0" presId="urn:microsoft.com/office/officeart/2018/2/layout/IconVerticalSolidList"/>
    <dgm:cxn modelId="{997690FB-EACB-45B8-8BB9-F2F5A921A17F}" type="presParOf" srcId="{A72E4034-7DBD-4C2C-9B09-51F139D9919A}" destId="{3AA7335E-C7AE-45E9-94D1-8C2D423EAAA9}" srcOrd="1" destOrd="0" presId="urn:microsoft.com/office/officeart/2018/2/layout/IconVerticalSolidList"/>
    <dgm:cxn modelId="{A218AA7F-B5A4-41D0-A091-5C8742F6C74B}" type="presParOf" srcId="{A72E4034-7DBD-4C2C-9B09-51F139D9919A}" destId="{6C83CB7E-9575-432C-9C16-8048B056DC77}" srcOrd="2" destOrd="0" presId="urn:microsoft.com/office/officeart/2018/2/layout/IconVerticalSolidList"/>
    <dgm:cxn modelId="{CF25FD64-6EB9-4CF6-AC07-A6A9EF7022C0}" type="presParOf" srcId="{A72E4034-7DBD-4C2C-9B09-51F139D9919A}" destId="{3B74FC99-64B7-4F08-BF4B-599064272D9D}" srcOrd="3" destOrd="0" presId="urn:microsoft.com/office/officeart/2018/2/layout/IconVerticalSolidList"/>
    <dgm:cxn modelId="{151F6AC3-8744-40D0-9E2E-17050B9A04FC}" type="presParOf" srcId="{1ADB65E1-FB3B-4D54-A2E2-8C7D0E2717C0}" destId="{6118374A-7B09-4F99-A696-D3FDDFAEEBEC}" srcOrd="1" destOrd="0" presId="urn:microsoft.com/office/officeart/2018/2/layout/IconVerticalSolidList"/>
    <dgm:cxn modelId="{6A6C1B2C-69C3-4840-934C-2FDF1257FA6B}" type="presParOf" srcId="{1ADB65E1-FB3B-4D54-A2E2-8C7D0E2717C0}" destId="{1F2AF79C-6C3B-40C2-94B8-A6C59AD343C9}" srcOrd="2" destOrd="0" presId="urn:microsoft.com/office/officeart/2018/2/layout/IconVerticalSolidList"/>
    <dgm:cxn modelId="{ACF89599-71B8-4FEB-A7C5-51A93B854879}" type="presParOf" srcId="{1F2AF79C-6C3B-40C2-94B8-A6C59AD343C9}" destId="{90DD7F1D-E82C-4078-8E8B-4672F6ECF434}" srcOrd="0" destOrd="0" presId="urn:microsoft.com/office/officeart/2018/2/layout/IconVerticalSolidList"/>
    <dgm:cxn modelId="{266625D9-18F2-4A7E-92A5-625482F32107}" type="presParOf" srcId="{1F2AF79C-6C3B-40C2-94B8-A6C59AD343C9}" destId="{AD424230-D9EE-417D-BA19-CE75886A0ACC}" srcOrd="1" destOrd="0" presId="urn:microsoft.com/office/officeart/2018/2/layout/IconVerticalSolidList"/>
    <dgm:cxn modelId="{C148F3C6-6F29-4C64-A86E-5F85DACEE2F9}" type="presParOf" srcId="{1F2AF79C-6C3B-40C2-94B8-A6C59AD343C9}" destId="{E79BF55A-C1B5-4387-96C9-4257823C915C}" srcOrd="2" destOrd="0" presId="urn:microsoft.com/office/officeart/2018/2/layout/IconVerticalSolidList"/>
    <dgm:cxn modelId="{A876C905-A777-45F4-9F4F-D41392176D57}" type="presParOf" srcId="{1F2AF79C-6C3B-40C2-94B8-A6C59AD343C9}" destId="{0611A821-96CF-4529-908D-5060297FA2FE}" srcOrd="3" destOrd="0" presId="urn:microsoft.com/office/officeart/2018/2/layout/IconVerticalSolidList"/>
    <dgm:cxn modelId="{7BD98BA6-C4C4-4934-903A-FE22C2814B0B}" type="presParOf" srcId="{1ADB65E1-FB3B-4D54-A2E2-8C7D0E2717C0}" destId="{AA9CCA9F-0D6D-46B4-8ECE-8498660DC0D8}" srcOrd="3" destOrd="0" presId="urn:microsoft.com/office/officeart/2018/2/layout/IconVerticalSolidList"/>
    <dgm:cxn modelId="{5D44887F-097D-4E72-B146-1E46A20C15AB}" type="presParOf" srcId="{1ADB65E1-FB3B-4D54-A2E2-8C7D0E2717C0}" destId="{E52B9F40-2D46-4DBA-92F5-C6C45319F9C8}" srcOrd="4" destOrd="0" presId="urn:microsoft.com/office/officeart/2018/2/layout/IconVerticalSolidList"/>
    <dgm:cxn modelId="{F134E2B7-FFDE-4ECC-A8BA-9BE984C75E9D}" type="presParOf" srcId="{E52B9F40-2D46-4DBA-92F5-C6C45319F9C8}" destId="{91CD171C-22FB-485E-ABD8-CA098BC63A23}" srcOrd="0" destOrd="0" presId="urn:microsoft.com/office/officeart/2018/2/layout/IconVerticalSolidList"/>
    <dgm:cxn modelId="{76DF2587-D78C-49D8-AD4D-FC211D68C01A}" type="presParOf" srcId="{E52B9F40-2D46-4DBA-92F5-C6C45319F9C8}" destId="{ADADE87B-20C2-48AF-9EF9-681448AB5D29}" srcOrd="1" destOrd="0" presId="urn:microsoft.com/office/officeart/2018/2/layout/IconVerticalSolidList"/>
    <dgm:cxn modelId="{D5D9CB07-F971-4F7D-9B00-951FC40D9F9A}" type="presParOf" srcId="{E52B9F40-2D46-4DBA-92F5-C6C45319F9C8}" destId="{0048D1DC-DA3A-4EFC-8058-AF35BA435314}" srcOrd="2" destOrd="0" presId="urn:microsoft.com/office/officeart/2018/2/layout/IconVerticalSolidList"/>
    <dgm:cxn modelId="{B6736B28-EA26-471C-807D-695C19767C54}" type="presParOf" srcId="{E52B9F40-2D46-4DBA-92F5-C6C45319F9C8}" destId="{DE3C6B74-96CC-42E7-BAE1-1536441EDF8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BBC633-BD66-4D49-AE8A-B82E26FBC7A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1EBC9E6-1963-4565-AA5A-B4F684829E4E}">
      <dgm:prSet/>
      <dgm:spPr/>
      <dgm:t>
        <a:bodyPr/>
        <a:lstStyle/>
        <a:p>
          <a:pPr>
            <a:lnSpc>
              <a:spcPct val="100000"/>
            </a:lnSpc>
          </a:pPr>
          <a:r>
            <a:rPr lang="en-US" dirty="0"/>
            <a:t>“1) What’s predicted: The kind of behavior (i.e. action, event, or happening) to predict for each individual, stock or other kind of element. </a:t>
          </a:r>
        </a:p>
      </dgm:t>
    </dgm:pt>
    <dgm:pt modelId="{795C120F-A61D-49FC-AC52-45861D36F0B4}" type="parTrans" cxnId="{495EF180-50F0-4020-8F5B-212FCA2905AE}">
      <dgm:prSet/>
      <dgm:spPr/>
      <dgm:t>
        <a:bodyPr/>
        <a:lstStyle/>
        <a:p>
          <a:endParaRPr lang="en-US"/>
        </a:p>
      </dgm:t>
    </dgm:pt>
    <dgm:pt modelId="{1A7A48A6-380B-4DAD-AF2C-0B7DA26614C8}" type="sibTrans" cxnId="{495EF180-50F0-4020-8F5B-212FCA2905AE}">
      <dgm:prSet/>
      <dgm:spPr/>
      <dgm:t>
        <a:bodyPr/>
        <a:lstStyle/>
        <a:p>
          <a:endParaRPr lang="en-US"/>
        </a:p>
      </dgm:t>
    </dgm:pt>
    <dgm:pt modelId="{F041AFEF-693F-4B1A-A798-CFFD0B4B265B}">
      <dgm:prSet/>
      <dgm:spPr/>
      <dgm:t>
        <a:bodyPr/>
        <a:lstStyle/>
        <a:p>
          <a:pPr>
            <a:lnSpc>
              <a:spcPct val="100000"/>
            </a:lnSpc>
          </a:pPr>
          <a:r>
            <a:rPr lang="en-US" dirty="0"/>
            <a:t>“2) What’s done about it: The decisions driven by prediction; the action taken by the organization in response to or informed by each prediction.”</a:t>
          </a:r>
        </a:p>
      </dgm:t>
    </dgm:pt>
    <dgm:pt modelId="{C0E2BF17-4A25-47F9-9163-EA808A0EEE0C}" type="parTrans" cxnId="{054A3D45-D843-457E-B3F5-8B74710C4E68}">
      <dgm:prSet/>
      <dgm:spPr/>
      <dgm:t>
        <a:bodyPr/>
        <a:lstStyle/>
        <a:p>
          <a:endParaRPr lang="en-US"/>
        </a:p>
      </dgm:t>
    </dgm:pt>
    <dgm:pt modelId="{134C0181-67BD-4A7E-98DB-07F223A9E387}" type="sibTrans" cxnId="{054A3D45-D843-457E-B3F5-8B74710C4E68}">
      <dgm:prSet/>
      <dgm:spPr/>
      <dgm:t>
        <a:bodyPr/>
        <a:lstStyle/>
        <a:p>
          <a:endParaRPr lang="en-US"/>
        </a:p>
      </dgm:t>
    </dgm:pt>
    <dgm:pt modelId="{0475CCFD-E5F9-4209-AEE5-C062E3E1413F}" type="pres">
      <dgm:prSet presAssocID="{F3BBC633-BD66-4D49-AE8A-B82E26FBC7AB}" presName="root" presStyleCnt="0">
        <dgm:presLayoutVars>
          <dgm:dir/>
          <dgm:resizeHandles val="exact"/>
        </dgm:presLayoutVars>
      </dgm:prSet>
      <dgm:spPr/>
    </dgm:pt>
    <dgm:pt modelId="{A4D05D73-731E-42CD-8984-713235189212}" type="pres">
      <dgm:prSet presAssocID="{D1EBC9E6-1963-4565-AA5A-B4F684829E4E}" presName="compNode" presStyleCnt="0"/>
      <dgm:spPr/>
    </dgm:pt>
    <dgm:pt modelId="{22D16198-68AA-41E8-8898-7D7C69AC6D0B}" type="pres">
      <dgm:prSet presAssocID="{D1EBC9E6-1963-4565-AA5A-B4F684829E4E}" presName="bgRect" presStyleLbl="bgShp" presStyleIdx="0" presStyleCnt="2" custScaleY="109247"/>
      <dgm:spPr>
        <a:solidFill>
          <a:schemeClr val="tx2">
            <a:lumMod val="20000"/>
            <a:lumOff val="80000"/>
          </a:schemeClr>
        </a:solidFill>
        <a:ln>
          <a:solidFill>
            <a:schemeClr val="tx2">
              <a:lumMod val="20000"/>
              <a:lumOff val="80000"/>
            </a:schemeClr>
          </a:solidFill>
        </a:ln>
      </dgm:spPr>
    </dgm:pt>
    <dgm:pt modelId="{17038440-4364-4DB0-8AAB-D1C4ECDA3D99}" type="pres">
      <dgm:prSet presAssocID="{D1EBC9E6-1963-4565-AA5A-B4F684829E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pper board"/>
        </a:ext>
      </dgm:extLst>
    </dgm:pt>
    <dgm:pt modelId="{90474C7B-3563-4E75-8582-76A9DF96E91E}" type="pres">
      <dgm:prSet presAssocID="{D1EBC9E6-1963-4565-AA5A-B4F684829E4E}" presName="spaceRect" presStyleCnt="0"/>
      <dgm:spPr/>
    </dgm:pt>
    <dgm:pt modelId="{2194B483-7D69-40CC-85EA-7F641B346C5B}" type="pres">
      <dgm:prSet presAssocID="{D1EBC9E6-1963-4565-AA5A-B4F684829E4E}" presName="parTx" presStyleLbl="revTx" presStyleIdx="0" presStyleCnt="2">
        <dgm:presLayoutVars>
          <dgm:chMax val="0"/>
          <dgm:chPref val="0"/>
        </dgm:presLayoutVars>
      </dgm:prSet>
      <dgm:spPr/>
    </dgm:pt>
    <dgm:pt modelId="{2CDB4220-BF91-4922-9784-78AE22A6B94E}" type="pres">
      <dgm:prSet presAssocID="{1A7A48A6-380B-4DAD-AF2C-0B7DA26614C8}" presName="sibTrans" presStyleCnt="0"/>
      <dgm:spPr/>
    </dgm:pt>
    <dgm:pt modelId="{7BA813D8-9D62-4506-9D75-2624B3B86E92}" type="pres">
      <dgm:prSet presAssocID="{F041AFEF-693F-4B1A-A798-CFFD0B4B265B}" presName="compNode" presStyleCnt="0"/>
      <dgm:spPr/>
    </dgm:pt>
    <dgm:pt modelId="{52844BE7-2176-45D2-B98C-0D48D7DBDD7C}" type="pres">
      <dgm:prSet presAssocID="{F041AFEF-693F-4B1A-A798-CFFD0B4B265B}" presName="bgRect" presStyleLbl="bgShp" presStyleIdx="1" presStyleCnt="2" custScaleY="108119"/>
      <dgm:spPr>
        <a:solidFill>
          <a:schemeClr val="tx2">
            <a:lumMod val="20000"/>
            <a:lumOff val="80000"/>
          </a:schemeClr>
        </a:solidFill>
      </dgm:spPr>
    </dgm:pt>
    <dgm:pt modelId="{81B649C3-CC30-43E7-B5EF-08C2E36689AB}" type="pres">
      <dgm:prSet presAssocID="{F041AFEF-693F-4B1A-A798-CFFD0B4B26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book"/>
        </a:ext>
      </dgm:extLst>
    </dgm:pt>
    <dgm:pt modelId="{BDCFFBE3-C584-4638-B31C-503FCC011D4F}" type="pres">
      <dgm:prSet presAssocID="{F041AFEF-693F-4B1A-A798-CFFD0B4B265B}" presName="spaceRect" presStyleCnt="0"/>
      <dgm:spPr/>
    </dgm:pt>
    <dgm:pt modelId="{09FD5F16-2E5E-4413-B466-75AC879D7996}" type="pres">
      <dgm:prSet presAssocID="{F041AFEF-693F-4B1A-A798-CFFD0B4B265B}" presName="parTx" presStyleLbl="revTx" presStyleIdx="1" presStyleCnt="2" custScaleY="117538">
        <dgm:presLayoutVars>
          <dgm:chMax val="0"/>
          <dgm:chPref val="0"/>
        </dgm:presLayoutVars>
      </dgm:prSet>
      <dgm:spPr/>
    </dgm:pt>
  </dgm:ptLst>
  <dgm:cxnLst>
    <dgm:cxn modelId="{9C35B160-74DA-48C5-89C3-C4BFD06699B1}" type="presOf" srcId="{D1EBC9E6-1963-4565-AA5A-B4F684829E4E}" destId="{2194B483-7D69-40CC-85EA-7F641B346C5B}" srcOrd="0" destOrd="0" presId="urn:microsoft.com/office/officeart/2018/2/layout/IconVerticalSolidList"/>
    <dgm:cxn modelId="{4D062861-F988-48D7-A203-89E9EBA0F0F7}" type="presOf" srcId="{F3BBC633-BD66-4D49-AE8A-B82E26FBC7AB}" destId="{0475CCFD-E5F9-4209-AEE5-C062E3E1413F}" srcOrd="0" destOrd="0" presId="urn:microsoft.com/office/officeart/2018/2/layout/IconVerticalSolidList"/>
    <dgm:cxn modelId="{054A3D45-D843-457E-B3F5-8B74710C4E68}" srcId="{F3BBC633-BD66-4D49-AE8A-B82E26FBC7AB}" destId="{F041AFEF-693F-4B1A-A798-CFFD0B4B265B}" srcOrd="1" destOrd="0" parTransId="{C0E2BF17-4A25-47F9-9163-EA808A0EEE0C}" sibTransId="{134C0181-67BD-4A7E-98DB-07F223A9E387}"/>
    <dgm:cxn modelId="{495EF180-50F0-4020-8F5B-212FCA2905AE}" srcId="{F3BBC633-BD66-4D49-AE8A-B82E26FBC7AB}" destId="{D1EBC9E6-1963-4565-AA5A-B4F684829E4E}" srcOrd="0" destOrd="0" parTransId="{795C120F-A61D-49FC-AC52-45861D36F0B4}" sibTransId="{1A7A48A6-380B-4DAD-AF2C-0B7DA26614C8}"/>
    <dgm:cxn modelId="{450CE2A8-C452-453E-B9E3-190F5DA84AF2}" type="presOf" srcId="{F041AFEF-693F-4B1A-A798-CFFD0B4B265B}" destId="{09FD5F16-2E5E-4413-B466-75AC879D7996}" srcOrd="0" destOrd="0" presId="urn:microsoft.com/office/officeart/2018/2/layout/IconVerticalSolidList"/>
    <dgm:cxn modelId="{16743C62-3351-420C-8739-B1A8BE2D11C0}" type="presParOf" srcId="{0475CCFD-E5F9-4209-AEE5-C062E3E1413F}" destId="{A4D05D73-731E-42CD-8984-713235189212}" srcOrd="0" destOrd="0" presId="urn:microsoft.com/office/officeart/2018/2/layout/IconVerticalSolidList"/>
    <dgm:cxn modelId="{B3BD3744-AF93-49DC-9424-F50A9FCBEF45}" type="presParOf" srcId="{A4D05D73-731E-42CD-8984-713235189212}" destId="{22D16198-68AA-41E8-8898-7D7C69AC6D0B}" srcOrd="0" destOrd="0" presId="urn:microsoft.com/office/officeart/2018/2/layout/IconVerticalSolidList"/>
    <dgm:cxn modelId="{A6A7D744-D0CA-43F9-937D-0791FED6353B}" type="presParOf" srcId="{A4D05D73-731E-42CD-8984-713235189212}" destId="{17038440-4364-4DB0-8AAB-D1C4ECDA3D99}" srcOrd="1" destOrd="0" presId="urn:microsoft.com/office/officeart/2018/2/layout/IconVerticalSolidList"/>
    <dgm:cxn modelId="{BA741CDE-533A-49C0-B870-BAFC937970C5}" type="presParOf" srcId="{A4D05D73-731E-42CD-8984-713235189212}" destId="{90474C7B-3563-4E75-8582-76A9DF96E91E}" srcOrd="2" destOrd="0" presId="urn:microsoft.com/office/officeart/2018/2/layout/IconVerticalSolidList"/>
    <dgm:cxn modelId="{8C78FCBF-CA75-42A4-8FDF-7374CC97338A}" type="presParOf" srcId="{A4D05D73-731E-42CD-8984-713235189212}" destId="{2194B483-7D69-40CC-85EA-7F641B346C5B}" srcOrd="3" destOrd="0" presId="urn:microsoft.com/office/officeart/2018/2/layout/IconVerticalSolidList"/>
    <dgm:cxn modelId="{8452D1EC-07D7-4159-8C47-98F12BE81BAF}" type="presParOf" srcId="{0475CCFD-E5F9-4209-AEE5-C062E3E1413F}" destId="{2CDB4220-BF91-4922-9784-78AE22A6B94E}" srcOrd="1" destOrd="0" presId="urn:microsoft.com/office/officeart/2018/2/layout/IconVerticalSolidList"/>
    <dgm:cxn modelId="{78E9B9F1-DEB9-40D9-B310-3CABD3447EE0}" type="presParOf" srcId="{0475CCFD-E5F9-4209-AEE5-C062E3E1413F}" destId="{7BA813D8-9D62-4506-9D75-2624B3B86E92}" srcOrd="2" destOrd="0" presId="urn:microsoft.com/office/officeart/2018/2/layout/IconVerticalSolidList"/>
    <dgm:cxn modelId="{EEEEBE12-A855-42A0-8EBD-7CB9650A349B}" type="presParOf" srcId="{7BA813D8-9D62-4506-9D75-2624B3B86E92}" destId="{52844BE7-2176-45D2-B98C-0D48D7DBDD7C}" srcOrd="0" destOrd="0" presId="urn:microsoft.com/office/officeart/2018/2/layout/IconVerticalSolidList"/>
    <dgm:cxn modelId="{25302672-25B9-4527-B981-66B5B021149E}" type="presParOf" srcId="{7BA813D8-9D62-4506-9D75-2624B3B86E92}" destId="{81B649C3-CC30-43E7-B5EF-08C2E36689AB}" srcOrd="1" destOrd="0" presId="urn:microsoft.com/office/officeart/2018/2/layout/IconVerticalSolidList"/>
    <dgm:cxn modelId="{E91D47A3-F7ED-4A69-80FA-93FD41059885}" type="presParOf" srcId="{7BA813D8-9D62-4506-9D75-2624B3B86E92}" destId="{BDCFFBE3-C584-4638-B31C-503FCC011D4F}" srcOrd="2" destOrd="0" presId="urn:microsoft.com/office/officeart/2018/2/layout/IconVerticalSolidList"/>
    <dgm:cxn modelId="{6E26568F-135E-4DB4-BAF3-66C49D32659F}" type="presParOf" srcId="{7BA813D8-9D62-4506-9D75-2624B3B86E92}" destId="{09FD5F16-2E5E-4413-B466-75AC879D79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1208DA-AD10-4592-855F-BD98641352CA}"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2426405B-3ECD-4188-A8C6-FD6307C88BA7}">
      <dgm:prSet/>
      <dgm:spPr/>
      <dgm:t>
        <a:bodyPr/>
        <a:lstStyle/>
        <a:p>
          <a:r>
            <a:rPr lang="en-US" i="1" dirty="0"/>
            <a:t>Chapter 1, plus two sections with lots of topic ideas.</a:t>
          </a:r>
        </a:p>
        <a:p>
          <a:r>
            <a:rPr lang="en-US" i="1" dirty="0"/>
            <a:t>All include the two parts of the applications definition: what’s predicted, and what’s done about it.</a:t>
          </a:r>
        </a:p>
        <a:p>
          <a:r>
            <a:rPr lang="en-US" i="1" dirty="0"/>
            <a:t>You are not limited to those lists.</a:t>
          </a:r>
        </a:p>
        <a:p>
          <a:r>
            <a:rPr lang="en-US" i="1" dirty="0"/>
            <a:t>    </a:t>
          </a:r>
          <a:endParaRPr lang="en-US" dirty="0"/>
        </a:p>
      </dgm:t>
    </dgm:pt>
    <dgm:pt modelId="{82B495BC-4423-4887-B78F-E3E353CAD4FA}" type="parTrans" cxnId="{B8C37817-2439-47D6-A799-9E7BBB0FBEF2}">
      <dgm:prSet/>
      <dgm:spPr/>
      <dgm:t>
        <a:bodyPr/>
        <a:lstStyle/>
        <a:p>
          <a:endParaRPr lang="en-US"/>
        </a:p>
      </dgm:t>
    </dgm:pt>
    <dgm:pt modelId="{5A493B5B-A3FF-4FB5-A103-1CA76827B365}" type="sibTrans" cxnId="{B8C37817-2439-47D6-A799-9E7BBB0FBEF2}">
      <dgm:prSet/>
      <dgm:spPr/>
      <dgm:t>
        <a:bodyPr/>
        <a:lstStyle/>
        <a:p>
          <a:endParaRPr lang="en-US"/>
        </a:p>
      </dgm:t>
    </dgm:pt>
    <dgm:pt modelId="{3F5CD7C9-5446-4DE5-9B02-4662604502F5}" type="pres">
      <dgm:prSet presAssocID="{3B1208DA-AD10-4592-855F-BD98641352CA}" presName="hierChild1" presStyleCnt="0">
        <dgm:presLayoutVars>
          <dgm:chPref val="1"/>
          <dgm:dir/>
          <dgm:animOne val="branch"/>
          <dgm:animLvl val="lvl"/>
          <dgm:resizeHandles/>
        </dgm:presLayoutVars>
      </dgm:prSet>
      <dgm:spPr/>
    </dgm:pt>
    <dgm:pt modelId="{FD6A9A3F-2B6B-41DA-9369-224814194845}" type="pres">
      <dgm:prSet presAssocID="{2426405B-3ECD-4188-A8C6-FD6307C88BA7}" presName="hierRoot1" presStyleCnt="0"/>
      <dgm:spPr/>
    </dgm:pt>
    <dgm:pt modelId="{355D49D5-445F-4482-86C6-23D05133C99C}" type="pres">
      <dgm:prSet presAssocID="{2426405B-3ECD-4188-A8C6-FD6307C88BA7}" presName="composite" presStyleCnt="0"/>
      <dgm:spPr/>
    </dgm:pt>
    <dgm:pt modelId="{6BCB4602-EA58-4DED-9904-1FF7D069FF7D}" type="pres">
      <dgm:prSet presAssocID="{2426405B-3ECD-4188-A8C6-FD6307C88BA7}" presName="background" presStyleLbl="node0" presStyleIdx="0" presStyleCnt="1"/>
      <dgm:spPr/>
    </dgm:pt>
    <dgm:pt modelId="{76E41626-9DC6-4EAB-B595-8592E347EA8D}" type="pres">
      <dgm:prSet presAssocID="{2426405B-3ECD-4188-A8C6-FD6307C88BA7}" presName="text" presStyleLbl="fgAcc0" presStyleIdx="0" presStyleCnt="1">
        <dgm:presLayoutVars>
          <dgm:chPref val="3"/>
        </dgm:presLayoutVars>
      </dgm:prSet>
      <dgm:spPr/>
    </dgm:pt>
    <dgm:pt modelId="{F5F89E3F-CEE0-48C3-9BEE-7FBAE1065445}" type="pres">
      <dgm:prSet presAssocID="{2426405B-3ECD-4188-A8C6-FD6307C88BA7}" presName="hierChild2" presStyleCnt="0"/>
      <dgm:spPr/>
    </dgm:pt>
  </dgm:ptLst>
  <dgm:cxnLst>
    <dgm:cxn modelId="{B8C37817-2439-47D6-A799-9E7BBB0FBEF2}" srcId="{3B1208DA-AD10-4592-855F-BD98641352CA}" destId="{2426405B-3ECD-4188-A8C6-FD6307C88BA7}" srcOrd="0" destOrd="0" parTransId="{82B495BC-4423-4887-B78F-E3E353CAD4FA}" sibTransId="{5A493B5B-A3FF-4FB5-A103-1CA76827B365}"/>
    <dgm:cxn modelId="{13416B66-2F7E-4CBE-8C6E-58BB4953814D}" type="presOf" srcId="{3B1208DA-AD10-4592-855F-BD98641352CA}" destId="{3F5CD7C9-5446-4DE5-9B02-4662604502F5}" srcOrd="0" destOrd="0" presId="urn:microsoft.com/office/officeart/2005/8/layout/hierarchy1"/>
    <dgm:cxn modelId="{B4F8E0CD-7818-4308-A316-0A7BB3531849}" type="presOf" srcId="{2426405B-3ECD-4188-A8C6-FD6307C88BA7}" destId="{76E41626-9DC6-4EAB-B595-8592E347EA8D}" srcOrd="0" destOrd="0" presId="urn:microsoft.com/office/officeart/2005/8/layout/hierarchy1"/>
    <dgm:cxn modelId="{07984AEA-411A-42EE-8C10-C775C26BA8AE}" type="presParOf" srcId="{3F5CD7C9-5446-4DE5-9B02-4662604502F5}" destId="{FD6A9A3F-2B6B-41DA-9369-224814194845}" srcOrd="0" destOrd="0" presId="urn:microsoft.com/office/officeart/2005/8/layout/hierarchy1"/>
    <dgm:cxn modelId="{0E3EE51C-921B-468A-8C86-9A4403335CE8}" type="presParOf" srcId="{FD6A9A3F-2B6B-41DA-9369-224814194845}" destId="{355D49D5-445F-4482-86C6-23D05133C99C}" srcOrd="0" destOrd="0" presId="urn:microsoft.com/office/officeart/2005/8/layout/hierarchy1"/>
    <dgm:cxn modelId="{705AC3FC-DD8D-42F3-828E-4803972EE2B5}" type="presParOf" srcId="{355D49D5-445F-4482-86C6-23D05133C99C}" destId="{6BCB4602-EA58-4DED-9904-1FF7D069FF7D}" srcOrd="0" destOrd="0" presId="urn:microsoft.com/office/officeart/2005/8/layout/hierarchy1"/>
    <dgm:cxn modelId="{74B1A846-6DFC-4319-9062-45E9F48E712A}" type="presParOf" srcId="{355D49D5-445F-4482-86C6-23D05133C99C}" destId="{76E41626-9DC6-4EAB-B595-8592E347EA8D}" srcOrd="1" destOrd="0" presId="urn:microsoft.com/office/officeart/2005/8/layout/hierarchy1"/>
    <dgm:cxn modelId="{7A5599B5-E7ED-4BF3-A7C7-DBFFDED9A774}" type="presParOf" srcId="{FD6A9A3F-2B6B-41DA-9369-224814194845}" destId="{F5F89E3F-CEE0-48C3-9BEE-7FBAE106544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6E43F1-4556-422D-B3F3-4D08873FA6EC}"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915212CD-942C-4DAE-891E-3FE31671AE60}">
      <dgm:prSet/>
      <dgm:spPr/>
      <dgm:t>
        <a:bodyPr/>
        <a:lstStyle/>
        <a:p>
          <a:r>
            <a:rPr lang="en-US" i="1" dirty="0"/>
            <a:t>“What is a Method” is the title of one of this week’s videos. Watch it!</a:t>
          </a:r>
        </a:p>
        <a:p>
          <a:r>
            <a:rPr lang="en-US" i="1" dirty="0"/>
            <a:t> When we talk about methods, we mean, “How do data scientists collect and analyze their data?”</a:t>
          </a:r>
        </a:p>
        <a:p>
          <a:r>
            <a:rPr lang="en-US" i="1" dirty="0"/>
            <a:t>You need at least three data science or predictive analytic methods for your paper. </a:t>
          </a:r>
        </a:p>
      </dgm:t>
    </dgm:pt>
    <dgm:pt modelId="{0E95859E-301B-45FE-AD92-1BE99E760FE2}" type="parTrans" cxnId="{A7A80344-681D-4130-A3E7-DF4CFA85069B}">
      <dgm:prSet/>
      <dgm:spPr/>
      <dgm:t>
        <a:bodyPr/>
        <a:lstStyle/>
        <a:p>
          <a:endParaRPr lang="en-US"/>
        </a:p>
      </dgm:t>
    </dgm:pt>
    <dgm:pt modelId="{E5B4D10B-8917-4318-ABC6-B55728BBC0D7}" type="sibTrans" cxnId="{A7A80344-681D-4130-A3E7-DF4CFA85069B}">
      <dgm:prSet/>
      <dgm:spPr/>
      <dgm:t>
        <a:bodyPr/>
        <a:lstStyle/>
        <a:p>
          <a:endParaRPr lang="en-US"/>
        </a:p>
      </dgm:t>
    </dgm:pt>
    <dgm:pt modelId="{CAD9CA5E-401A-470E-A13C-49BA6F5F2073}" type="pres">
      <dgm:prSet presAssocID="{116E43F1-4556-422D-B3F3-4D08873FA6EC}" presName="hierChild1" presStyleCnt="0">
        <dgm:presLayoutVars>
          <dgm:chPref val="1"/>
          <dgm:dir/>
          <dgm:animOne val="branch"/>
          <dgm:animLvl val="lvl"/>
          <dgm:resizeHandles/>
        </dgm:presLayoutVars>
      </dgm:prSet>
      <dgm:spPr/>
    </dgm:pt>
    <dgm:pt modelId="{E84B2574-C3AF-4FA3-8A29-0E0156910C8F}" type="pres">
      <dgm:prSet presAssocID="{915212CD-942C-4DAE-891E-3FE31671AE60}" presName="hierRoot1" presStyleCnt="0"/>
      <dgm:spPr/>
    </dgm:pt>
    <dgm:pt modelId="{F630819E-B2C6-4D7A-ADF2-436998C9B5A3}" type="pres">
      <dgm:prSet presAssocID="{915212CD-942C-4DAE-891E-3FE31671AE60}" presName="composite" presStyleCnt="0"/>
      <dgm:spPr/>
    </dgm:pt>
    <dgm:pt modelId="{CA4502B2-534C-4881-B72F-27693E3D9D56}" type="pres">
      <dgm:prSet presAssocID="{915212CD-942C-4DAE-891E-3FE31671AE60}" presName="background" presStyleLbl="node0" presStyleIdx="0" presStyleCnt="1"/>
      <dgm:spPr/>
    </dgm:pt>
    <dgm:pt modelId="{CCC011EC-55EA-420B-A4A7-EE035D59A770}" type="pres">
      <dgm:prSet presAssocID="{915212CD-942C-4DAE-891E-3FE31671AE60}" presName="text" presStyleLbl="fgAcc0" presStyleIdx="0" presStyleCnt="1" custScaleX="106253" custScaleY="111969">
        <dgm:presLayoutVars>
          <dgm:chPref val="3"/>
        </dgm:presLayoutVars>
      </dgm:prSet>
      <dgm:spPr/>
    </dgm:pt>
    <dgm:pt modelId="{384B103F-7DD0-4FE1-823E-D07216063178}" type="pres">
      <dgm:prSet presAssocID="{915212CD-942C-4DAE-891E-3FE31671AE60}" presName="hierChild2" presStyleCnt="0"/>
      <dgm:spPr/>
    </dgm:pt>
  </dgm:ptLst>
  <dgm:cxnLst>
    <dgm:cxn modelId="{452A9304-AC95-4241-AC56-6C726EBC3801}" type="presOf" srcId="{116E43F1-4556-422D-B3F3-4D08873FA6EC}" destId="{CAD9CA5E-401A-470E-A13C-49BA6F5F2073}" srcOrd="0" destOrd="0" presId="urn:microsoft.com/office/officeart/2005/8/layout/hierarchy1"/>
    <dgm:cxn modelId="{A7A80344-681D-4130-A3E7-DF4CFA85069B}" srcId="{116E43F1-4556-422D-B3F3-4D08873FA6EC}" destId="{915212CD-942C-4DAE-891E-3FE31671AE60}" srcOrd="0" destOrd="0" parTransId="{0E95859E-301B-45FE-AD92-1BE99E760FE2}" sibTransId="{E5B4D10B-8917-4318-ABC6-B55728BBC0D7}"/>
    <dgm:cxn modelId="{D6A0C0F8-BAC9-47A0-B3C7-DF96DE8ED1DA}" type="presOf" srcId="{915212CD-942C-4DAE-891E-3FE31671AE60}" destId="{CCC011EC-55EA-420B-A4A7-EE035D59A770}" srcOrd="0" destOrd="0" presId="urn:microsoft.com/office/officeart/2005/8/layout/hierarchy1"/>
    <dgm:cxn modelId="{98BD5F1C-EAD8-4A6B-BA00-FFE668A5EDAE}" type="presParOf" srcId="{CAD9CA5E-401A-470E-A13C-49BA6F5F2073}" destId="{E84B2574-C3AF-4FA3-8A29-0E0156910C8F}" srcOrd="0" destOrd="0" presId="urn:microsoft.com/office/officeart/2005/8/layout/hierarchy1"/>
    <dgm:cxn modelId="{33D8E013-E466-4354-BFB2-0B327B1686A8}" type="presParOf" srcId="{E84B2574-C3AF-4FA3-8A29-0E0156910C8F}" destId="{F630819E-B2C6-4D7A-ADF2-436998C9B5A3}" srcOrd="0" destOrd="0" presId="urn:microsoft.com/office/officeart/2005/8/layout/hierarchy1"/>
    <dgm:cxn modelId="{AB950F01-660F-463C-87B0-4641ED4E62AA}" type="presParOf" srcId="{F630819E-B2C6-4D7A-ADF2-436998C9B5A3}" destId="{CA4502B2-534C-4881-B72F-27693E3D9D56}" srcOrd="0" destOrd="0" presId="urn:microsoft.com/office/officeart/2005/8/layout/hierarchy1"/>
    <dgm:cxn modelId="{B0324B87-17D6-4F3B-872D-58C55D7543B2}" type="presParOf" srcId="{F630819E-B2C6-4D7A-ADF2-436998C9B5A3}" destId="{CCC011EC-55EA-420B-A4A7-EE035D59A770}" srcOrd="1" destOrd="0" presId="urn:microsoft.com/office/officeart/2005/8/layout/hierarchy1"/>
    <dgm:cxn modelId="{7F5BBA38-8B71-4640-9AEC-E03D48BB5755}" type="presParOf" srcId="{E84B2574-C3AF-4FA3-8A29-0E0156910C8F}" destId="{384B103F-7DD0-4FE1-823E-D0721606317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F48B1D-6B41-4A0A-BB3B-4D259FFD5E9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42FB911-AEA6-4163-B3AD-2D421E39B5D7}">
      <dgm:prSet/>
      <dgm:spPr/>
      <dgm:t>
        <a:bodyPr/>
        <a:lstStyle/>
        <a:p>
          <a:r>
            <a:rPr lang="en-US" dirty="0"/>
            <a:t>Pick an application in data science and write an introduction and review the methods used for this application, along with the contribution of this area to management.</a:t>
          </a:r>
        </a:p>
      </dgm:t>
    </dgm:pt>
    <dgm:pt modelId="{ECB0D262-CF87-4810-AC8E-DA208898D601}" type="parTrans" cxnId="{0D5B59A0-3B23-4D9D-B2B0-69C78AE19F6A}">
      <dgm:prSet/>
      <dgm:spPr/>
      <dgm:t>
        <a:bodyPr/>
        <a:lstStyle/>
        <a:p>
          <a:endParaRPr lang="en-US"/>
        </a:p>
      </dgm:t>
    </dgm:pt>
    <dgm:pt modelId="{9AA7C543-7F96-4B27-A4C5-84B297BBAD48}" type="sibTrans" cxnId="{0D5B59A0-3B23-4D9D-B2B0-69C78AE19F6A}">
      <dgm:prSet/>
      <dgm:spPr/>
      <dgm:t>
        <a:bodyPr/>
        <a:lstStyle/>
        <a:p>
          <a:endParaRPr lang="en-US"/>
        </a:p>
      </dgm:t>
    </dgm:pt>
    <dgm:pt modelId="{A512AF6D-C664-4C3E-8944-45EC762517F6}">
      <dgm:prSet/>
      <dgm:spPr/>
      <dgm:t>
        <a:bodyPr/>
        <a:lstStyle/>
        <a:p>
          <a:r>
            <a:rPr lang="en-US" dirty="0"/>
            <a:t>You will include at least three refereed articles as references.</a:t>
          </a:r>
        </a:p>
      </dgm:t>
    </dgm:pt>
    <dgm:pt modelId="{39FA2795-D790-463E-A7DD-0A334E445BFC}" type="parTrans" cxnId="{0474295A-F70A-43A1-A749-55D053283F1D}">
      <dgm:prSet/>
      <dgm:spPr/>
      <dgm:t>
        <a:bodyPr/>
        <a:lstStyle/>
        <a:p>
          <a:endParaRPr lang="en-US"/>
        </a:p>
      </dgm:t>
    </dgm:pt>
    <dgm:pt modelId="{45148FA1-1D3C-4942-BD61-8C761D73A5D4}" type="sibTrans" cxnId="{0474295A-F70A-43A1-A749-55D053283F1D}">
      <dgm:prSet/>
      <dgm:spPr/>
      <dgm:t>
        <a:bodyPr/>
        <a:lstStyle/>
        <a:p>
          <a:endParaRPr lang="en-US"/>
        </a:p>
      </dgm:t>
    </dgm:pt>
    <dgm:pt modelId="{9E8712EF-9A5A-41D8-8EA5-8FBE5BE741AD}">
      <dgm:prSet/>
      <dgm:spPr/>
      <dgm:t>
        <a:bodyPr/>
        <a:lstStyle/>
        <a:p>
          <a:r>
            <a:rPr lang="en-US"/>
            <a:t>You will include at least three data science methods.</a:t>
          </a:r>
        </a:p>
      </dgm:t>
    </dgm:pt>
    <dgm:pt modelId="{BD3A1A78-A9CA-4F85-83F0-2701915E3E14}" type="parTrans" cxnId="{0705B48B-E368-4D4B-870C-72BFD3A33D2B}">
      <dgm:prSet/>
      <dgm:spPr/>
      <dgm:t>
        <a:bodyPr/>
        <a:lstStyle/>
        <a:p>
          <a:endParaRPr lang="en-US"/>
        </a:p>
      </dgm:t>
    </dgm:pt>
    <dgm:pt modelId="{9CB485A0-AA8E-4BCB-8AA1-0B9E2B97D529}" type="sibTrans" cxnId="{0705B48B-E368-4D4B-870C-72BFD3A33D2B}">
      <dgm:prSet/>
      <dgm:spPr/>
      <dgm:t>
        <a:bodyPr/>
        <a:lstStyle/>
        <a:p>
          <a:endParaRPr lang="en-US"/>
        </a:p>
      </dgm:t>
    </dgm:pt>
    <dgm:pt modelId="{2EF70B2D-F7BF-41D7-866F-D2FC0BB1AC83}">
      <dgm:prSet/>
      <dgm:spPr/>
      <dgm:t>
        <a:bodyPr/>
        <a:lstStyle/>
        <a:p>
          <a:r>
            <a:rPr lang="en-US" dirty="0"/>
            <a:t>The paper will three double spaced pages in correct Chicago style, Author-Date References method. </a:t>
          </a:r>
        </a:p>
      </dgm:t>
    </dgm:pt>
    <dgm:pt modelId="{A1697EFF-F1F5-41EA-8586-80AF6741B582}" type="parTrans" cxnId="{51B62DD9-3FFD-4FCD-A373-0ADCFBB62F2F}">
      <dgm:prSet/>
      <dgm:spPr/>
      <dgm:t>
        <a:bodyPr/>
        <a:lstStyle/>
        <a:p>
          <a:endParaRPr lang="en-US"/>
        </a:p>
      </dgm:t>
    </dgm:pt>
    <dgm:pt modelId="{75F86276-2200-4EA5-AA5E-D21DD6F213DD}" type="sibTrans" cxnId="{51B62DD9-3FFD-4FCD-A373-0ADCFBB62F2F}">
      <dgm:prSet/>
      <dgm:spPr/>
      <dgm:t>
        <a:bodyPr/>
        <a:lstStyle/>
        <a:p>
          <a:endParaRPr lang="en-US"/>
        </a:p>
      </dgm:t>
    </dgm:pt>
    <dgm:pt modelId="{76700CD9-4ECE-4625-88AE-6ED7E56938A2}" type="pres">
      <dgm:prSet presAssocID="{07F48B1D-6B41-4A0A-BB3B-4D259FFD5E9B}" presName="root" presStyleCnt="0">
        <dgm:presLayoutVars>
          <dgm:dir/>
          <dgm:resizeHandles val="exact"/>
        </dgm:presLayoutVars>
      </dgm:prSet>
      <dgm:spPr/>
    </dgm:pt>
    <dgm:pt modelId="{75D0C8A8-C87C-4DDA-B592-B9C78445C093}" type="pres">
      <dgm:prSet presAssocID="{642FB911-AEA6-4163-B3AD-2D421E39B5D7}" presName="compNode" presStyleCnt="0"/>
      <dgm:spPr/>
    </dgm:pt>
    <dgm:pt modelId="{3933CFE7-6A55-4C95-BB4B-14B3FB811C9A}" type="pres">
      <dgm:prSet presAssocID="{642FB911-AEA6-4163-B3AD-2D421E39B5D7}" presName="bgRect" presStyleLbl="bgShp" presStyleIdx="0" presStyleCnt="4"/>
      <dgm:spPr/>
    </dgm:pt>
    <dgm:pt modelId="{54A5880E-92DC-47A3-8D54-0CB0A2A13456}" type="pres">
      <dgm:prSet presAssocID="{642FB911-AEA6-4163-B3AD-2D421E39B5D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47596EDA-9BFF-49B4-9E8C-0DB68954117B}" type="pres">
      <dgm:prSet presAssocID="{642FB911-AEA6-4163-B3AD-2D421E39B5D7}" presName="spaceRect" presStyleCnt="0"/>
      <dgm:spPr/>
    </dgm:pt>
    <dgm:pt modelId="{701BA339-A74C-451C-9980-04C791AEC1A4}" type="pres">
      <dgm:prSet presAssocID="{642FB911-AEA6-4163-B3AD-2D421E39B5D7}" presName="parTx" presStyleLbl="revTx" presStyleIdx="0" presStyleCnt="4">
        <dgm:presLayoutVars>
          <dgm:chMax val="0"/>
          <dgm:chPref val="0"/>
        </dgm:presLayoutVars>
      </dgm:prSet>
      <dgm:spPr/>
    </dgm:pt>
    <dgm:pt modelId="{3EF64520-6E6D-47A9-959E-58E32C5FE2D7}" type="pres">
      <dgm:prSet presAssocID="{9AA7C543-7F96-4B27-A4C5-84B297BBAD48}" presName="sibTrans" presStyleCnt="0"/>
      <dgm:spPr/>
    </dgm:pt>
    <dgm:pt modelId="{2C89FC51-D508-4DBE-80C3-7F336F143ED9}" type="pres">
      <dgm:prSet presAssocID="{A512AF6D-C664-4C3E-8944-45EC762517F6}" presName="compNode" presStyleCnt="0"/>
      <dgm:spPr/>
    </dgm:pt>
    <dgm:pt modelId="{D5EA3E5D-D5E6-4247-9FA9-77BA1ECBFDC6}" type="pres">
      <dgm:prSet presAssocID="{A512AF6D-C664-4C3E-8944-45EC762517F6}" presName="bgRect" presStyleLbl="bgShp" presStyleIdx="1" presStyleCnt="4"/>
      <dgm:spPr/>
    </dgm:pt>
    <dgm:pt modelId="{C23EAAE8-B302-4B42-8CB5-C56C49D29259}" type="pres">
      <dgm:prSet presAssocID="{A512AF6D-C664-4C3E-8944-45EC762517F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1F733E8C-E1C2-42EC-8B47-29517D13BE21}" type="pres">
      <dgm:prSet presAssocID="{A512AF6D-C664-4C3E-8944-45EC762517F6}" presName="spaceRect" presStyleCnt="0"/>
      <dgm:spPr/>
    </dgm:pt>
    <dgm:pt modelId="{6B5DC367-10FA-4DBF-872E-F5D4DCD4F3C7}" type="pres">
      <dgm:prSet presAssocID="{A512AF6D-C664-4C3E-8944-45EC762517F6}" presName="parTx" presStyleLbl="revTx" presStyleIdx="1" presStyleCnt="4">
        <dgm:presLayoutVars>
          <dgm:chMax val="0"/>
          <dgm:chPref val="0"/>
        </dgm:presLayoutVars>
      </dgm:prSet>
      <dgm:spPr/>
    </dgm:pt>
    <dgm:pt modelId="{24FC2183-E9DF-4688-929E-A9B171B7C695}" type="pres">
      <dgm:prSet presAssocID="{45148FA1-1D3C-4942-BD61-8C761D73A5D4}" presName="sibTrans" presStyleCnt="0"/>
      <dgm:spPr/>
    </dgm:pt>
    <dgm:pt modelId="{0A7E3AA5-3852-4A5D-85AA-5872FB1768B4}" type="pres">
      <dgm:prSet presAssocID="{9E8712EF-9A5A-41D8-8EA5-8FBE5BE741AD}" presName="compNode" presStyleCnt="0"/>
      <dgm:spPr/>
    </dgm:pt>
    <dgm:pt modelId="{95942E13-4E5E-457D-9301-A6E236111B74}" type="pres">
      <dgm:prSet presAssocID="{9E8712EF-9A5A-41D8-8EA5-8FBE5BE741AD}" presName="bgRect" presStyleLbl="bgShp" presStyleIdx="2" presStyleCnt="4"/>
      <dgm:spPr/>
    </dgm:pt>
    <dgm:pt modelId="{6AA20789-EBA9-465D-9B03-013D27542025}" type="pres">
      <dgm:prSet presAssocID="{9E8712EF-9A5A-41D8-8EA5-8FBE5BE741A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68A92798-2DC1-4EA9-A0A8-B6F7FD0B562A}" type="pres">
      <dgm:prSet presAssocID="{9E8712EF-9A5A-41D8-8EA5-8FBE5BE741AD}" presName="spaceRect" presStyleCnt="0"/>
      <dgm:spPr/>
    </dgm:pt>
    <dgm:pt modelId="{E31F4CE1-AB5C-4128-B3C0-2829F815B9BB}" type="pres">
      <dgm:prSet presAssocID="{9E8712EF-9A5A-41D8-8EA5-8FBE5BE741AD}" presName="parTx" presStyleLbl="revTx" presStyleIdx="2" presStyleCnt="4">
        <dgm:presLayoutVars>
          <dgm:chMax val="0"/>
          <dgm:chPref val="0"/>
        </dgm:presLayoutVars>
      </dgm:prSet>
      <dgm:spPr/>
    </dgm:pt>
    <dgm:pt modelId="{BF967E05-A976-4E72-B30C-938FC138D7CB}" type="pres">
      <dgm:prSet presAssocID="{9CB485A0-AA8E-4BCB-8AA1-0B9E2B97D529}" presName="sibTrans" presStyleCnt="0"/>
      <dgm:spPr/>
    </dgm:pt>
    <dgm:pt modelId="{574A5179-3DD3-43D0-B6F2-2F5262753ACB}" type="pres">
      <dgm:prSet presAssocID="{2EF70B2D-F7BF-41D7-866F-D2FC0BB1AC83}" presName="compNode" presStyleCnt="0"/>
      <dgm:spPr/>
    </dgm:pt>
    <dgm:pt modelId="{0BE7E778-FA0E-4F23-B872-5002AC4BD06E}" type="pres">
      <dgm:prSet presAssocID="{2EF70B2D-F7BF-41D7-866F-D2FC0BB1AC83}" presName="bgRect" presStyleLbl="bgShp" presStyleIdx="3" presStyleCnt="4"/>
      <dgm:spPr/>
    </dgm:pt>
    <dgm:pt modelId="{41E99062-B91E-435A-9DFB-5CB1664D8DB1}" type="pres">
      <dgm:prSet presAssocID="{2EF70B2D-F7BF-41D7-866F-D2FC0BB1AC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per"/>
        </a:ext>
      </dgm:extLst>
    </dgm:pt>
    <dgm:pt modelId="{2D2BE06E-CA7C-49C6-AB9D-BB37BFE6E0E0}" type="pres">
      <dgm:prSet presAssocID="{2EF70B2D-F7BF-41D7-866F-D2FC0BB1AC83}" presName="spaceRect" presStyleCnt="0"/>
      <dgm:spPr/>
    </dgm:pt>
    <dgm:pt modelId="{DFE06003-B3FF-42B5-92FB-9FFDD8BEC714}" type="pres">
      <dgm:prSet presAssocID="{2EF70B2D-F7BF-41D7-866F-D2FC0BB1AC83}" presName="parTx" presStyleLbl="revTx" presStyleIdx="3" presStyleCnt="4">
        <dgm:presLayoutVars>
          <dgm:chMax val="0"/>
          <dgm:chPref val="0"/>
        </dgm:presLayoutVars>
      </dgm:prSet>
      <dgm:spPr/>
    </dgm:pt>
  </dgm:ptLst>
  <dgm:cxnLst>
    <dgm:cxn modelId="{C3D97313-BFA3-4210-970D-59DBEF264AF9}" type="presOf" srcId="{2EF70B2D-F7BF-41D7-866F-D2FC0BB1AC83}" destId="{DFE06003-B3FF-42B5-92FB-9FFDD8BEC714}" srcOrd="0" destOrd="0" presId="urn:microsoft.com/office/officeart/2018/2/layout/IconVerticalSolidList"/>
    <dgm:cxn modelId="{112C0D22-7B74-4617-9F08-CB8BD8136FFD}" type="presOf" srcId="{642FB911-AEA6-4163-B3AD-2D421E39B5D7}" destId="{701BA339-A74C-451C-9980-04C791AEC1A4}" srcOrd="0" destOrd="0" presId="urn:microsoft.com/office/officeart/2018/2/layout/IconVerticalSolidList"/>
    <dgm:cxn modelId="{2BD76051-CD23-4023-A66F-719279D7C0D4}" type="presOf" srcId="{9E8712EF-9A5A-41D8-8EA5-8FBE5BE741AD}" destId="{E31F4CE1-AB5C-4128-B3C0-2829F815B9BB}" srcOrd="0" destOrd="0" presId="urn:microsoft.com/office/officeart/2018/2/layout/IconVerticalSolidList"/>
    <dgm:cxn modelId="{0474295A-F70A-43A1-A749-55D053283F1D}" srcId="{07F48B1D-6B41-4A0A-BB3B-4D259FFD5E9B}" destId="{A512AF6D-C664-4C3E-8944-45EC762517F6}" srcOrd="1" destOrd="0" parTransId="{39FA2795-D790-463E-A7DD-0A334E445BFC}" sibTransId="{45148FA1-1D3C-4942-BD61-8C761D73A5D4}"/>
    <dgm:cxn modelId="{0705B48B-E368-4D4B-870C-72BFD3A33D2B}" srcId="{07F48B1D-6B41-4A0A-BB3B-4D259FFD5E9B}" destId="{9E8712EF-9A5A-41D8-8EA5-8FBE5BE741AD}" srcOrd="2" destOrd="0" parTransId="{BD3A1A78-A9CA-4F85-83F0-2701915E3E14}" sibTransId="{9CB485A0-AA8E-4BCB-8AA1-0B9E2B97D529}"/>
    <dgm:cxn modelId="{0D5B59A0-3B23-4D9D-B2B0-69C78AE19F6A}" srcId="{07F48B1D-6B41-4A0A-BB3B-4D259FFD5E9B}" destId="{642FB911-AEA6-4163-B3AD-2D421E39B5D7}" srcOrd="0" destOrd="0" parTransId="{ECB0D262-CF87-4810-AC8E-DA208898D601}" sibTransId="{9AA7C543-7F96-4B27-A4C5-84B297BBAD48}"/>
    <dgm:cxn modelId="{C278FCA3-0414-4001-B96C-DF951DA58B35}" type="presOf" srcId="{07F48B1D-6B41-4A0A-BB3B-4D259FFD5E9B}" destId="{76700CD9-4ECE-4625-88AE-6ED7E56938A2}" srcOrd="0" destOrd="0" presId="urn:microsoft.com/office/officeart/2018/2/layout/IconVerticalSolidList"/>
    <dgm:cxn modelId="{51B62DD9-3FFD-4FCD-A373-0ADCFBB62F2F}" srcId="{07F48B1D-6B41-4A0A-BB3B-4D259FFD5E9B}" destId="{2EF70B2D-F7BF-41D7-866F-D2FC0BB1AC83}" srcOrd="3" destOrd="0" parTransId="{A1697EFF-F1F5-41EA-8586-80AF6741B582}" sibTransId="{75F86276-2200-4EA5-AA5E-D21DD6F213DD}"/>
    <dgm:cxn modelId="{E759AEE0-EFA2-42D1-89B6-8C82477AB12D}" type="presOf" srcId="{A512AF6D-C664-4C3E-8944-45EC762517F6}" destId="{6B5DC367-10FA-4DBF-872E-F5D4DCD4F3C7}" srcOrd="0" destOrd="0" presId="urn:microsoft.com/office/officeart/2018/2/layout/IconVerticalSolidList"/>
    <dgm:cxn modelId="{89E2FC0A-09D2-4965-B921-00B03F7AEE47}" type="presParOf" srcId="{76700CD9-4ECE-4625-88AE-6ED7E56938A2}" destId="{75D0C8A8-C87C-4DDA-B592-B9C78445C093}" srcOrd="0" destOrd="0" presId="urn:microsoft.com/office/officeart/2018/2/layout/IconVerticalSolidList"/>
    <dgm:cxn modelId="{937CC3BD-2084-41B1-B4CB-8823E8901D4A}" type="presParOf" srcId="{75D0C8A8-C87C-4DDA-B592-B9C78445C093}" destId="{3933CFE7-6A55-4C95-BB4B-14B3FB811C9A}" srcOrd="0" destOrd="0" presId="urn:microsoft.com/office/officeart/2018/2/layout/IconVerticalSolidList"/>
    <dgm:cxn modelId="{CE829FEB-AB91-4458-8711-E4C9949A8C6C}" type="presParOf" srcId="{75D0C8A8-C87C-4DDA-B592-B9C78445C093}" destId="{54A5880E-92DC-47A3-8D54-0CB0A2A13456}" srcOrd="1" destOrd="0" presId="urn:microsoft.com/office/officeart/2018/2/layout/IconVerticalSolidList"/>
    <dgm:cxn modelId="{6E5BFED3-1989-469C-B7EC-FA8F3AA0D6C4}" type="presParOf" srcId="{75D0C8A8-C87C-4DDA-B592-B9C78445C093}" destId="{47596EDA-9BFF-49B4-9E8C-0DB68954117B}" srcOrd="2" destOrd="0" presId="urn:microsoft.com/office/officeart/2018/2/layout/IconVerticalSolidList"/>
    <dgm:cxn modelId="{9F2AE25F-CFFB-4711-80FB-93BF7AD5F74A}" type="presParOf" srcId="{75D0C8A8-C87C-4DDA-B592-B9C78445C093}" destId="{701BA339-A74C-451C-9980-04C791AEC1A4}" srcOrd="3" destOrd="0" presId="urn:microsoft.com/office/officeart/2018/2/layout/IconVerticalSolidList"/>
    <dgm:cxn modelId="{14785696-CA0D-4317-B680-058FE8893C1F}" type="presParOf" srcId="{76700CD9-4ECE-4625-88AE-6ED7E56938A2}" destId="{3EF64520-6E6D-47A9-959E-58E32C5FE2D7}" srcOrd="1" destOrd="0" presId="urn:microsoft.com/office/officeart/2018/2/layout/IconVerticalSolidList"/>
    <dgm:cxn modelId="{D295A3DD-AA5D-49DC-8886-3BE55CDA0D71}" type="presParOf" srcId="{76700CD9-4ECE-4625-88AE-6ED7E56938A2}" destId="{2C89FC51-D508-4DBE-80C3-7F336F143ED9}" srcOrd="2" destOrd="0" presId="urn:microsoft.com/office/officeart/2018/2/layout/IconVerticalSolidList"/>
    <dgm:cxn modelId="{F5092DAD-CEB1-4E86-8343-9B70935EC42E}" type="presParOf" srcId="{2C89FC51-D508-4DBE-80C3-7F336F143ED9}" destId="{D5EA3E5D-D5E6-4247-9FA9-77BA1ECBFDC6}" srcOrd="0" destOrd="0" presId="urn:microsoft.com/office/officeart/2018/2/layout/IconVerticalSolidList"/>
    <dgm:cxn modelId="{FC83C142-C5C5-419B-B8B6-8098F79C7C84}" type="presParOf" srcId="{2C89FC51-D508-4DBE-80C3-7F336F143ED9}" destId="{C23EAAE8-B302-4B42-8CB5-C56C49D29259}" srcOrd="1" destOrd="0" presId="urn:microsoft.com/office/officeart/2018/2/layout/IconVerticalSolidList"/>
    <dgm:cxn modelId="{B72C8D39-89E0-4669-B568-D97744EAD469}" type="presParOf" srcId="{2C89FC51-D508-4DBE-80C3-7F336F143ED9}" destId="{1F733E8C-E1C2-42EC-8B47-29517D13BE21}" srcOrd="2" destOrd="0" presId="urn:microsoft.com/office/officeart/2018/2/layout/IconVerticalSolidList"/>
    <dgm:cxn modelId="{EFD69107-2688-49D9-B9EC-A72CD57A19D3}" type="presParOf" srcId="{2C89FC51-D508-4DBE-80C3-7F336F143ED9}" destId="{6B5DC367-10FA-4DBF-872E-F5D4DCD4F3C7}" srcOrd="3" destOrd="0" presId="urn:microsoft.com/office/officeart/2018/2/layout/IconVerticalSolidList"/>
    <dgm:cxn modelId="{47E03D0D-3221-43AB-B686-2EB48F33A7FA}" type="presParOf" srcId="{76700CD9-4ECE-4625-88AE-6ED7E56938A2}" destId="{24FC2183-E9DF-4688-929E-A9B171B7C695}" srcOrd="3" destOrd="0" presId="urn:microsoft.com/office/officeart/2018/2/layout/IconVerticalSolidList"/>
    <dgm:cxn modelId="{DBDA18FA-3DD6-42D8-AFF6-40BD2452B8CE}" type="presParOf" srcId="{76700CD9-4ECE-4625-88AE-6ED7E56938A2}" destId="{0A7E3AA5-3852-4A5D-85AA-5872FB1768B4}" srcOrd="4" destOrd="0" presId="urn:microsoft.com/office/officeart/2018/2/layout/IconVerticalSolidList"/>
    <dgm:cxn modelId="{A0682935-02AE-47F9-82D1-007AAD0AB50A}" type="presParOf" srcId="{0A7E3AA5-3852-4A5D-85AA-5872FB1768B4}" destId="{95942E13-4E5E-457D-9301-A6E236111B74}" srcOrd="0" destOrd="0" presId="urn:microsoft.com/office/officeart/2018/2/layout/IconVerticalSolidList"/>
    <dgm:cxn modelId="{C93BE4C2-3C16-4887-BBDD-0A4C5D2F9C9F}" type="presParOf" srcId="{0A7E3AA5-3852-4A5D-85AA-5872FB1768B4}" destId="{6AA20789-EBA9-465D-9B03-013D27542025}" srcOrd="1" destOrd="0" presId="urn:microsoft.com/office/officeart/2018/2/layout/IconVerticalSolidList"/>
    <dgm:cxn modelId="{6133F475-4F64-4F34-980F-916C43C5F3DD}" type="presParOf" srcId="{0A7E3AA5-3852-4A5D-85AA-5872FB1768B4}" destId="{68A92798-2DC1-4EA9-A0A8-B6F7FD0B562A}" srcOrd="2" destOrd="0" presId="urn:microsoft.com/office/officeart/2018/2/layout/IconVerticalSolidList"/>
    <dgm:cxn modelId="{CB87C5AE-891D-4683-91F8-F43B0F0F672C}" type="presParOf" srcId="{0A7E3AA5-3852-4A5D-85AA-5872FB1768B4}" destId="{E31F4CE1-AB5C-4128-B3C0-2829F815B9BB}" srcOrd="3" destOrd="0" presId="urn:microsoft.com/office/officeart/2018/2/layout/IconVerticalSolidList"/>
    <dgm:cxn modelId="{618893FF-0466-4FCB-BAC0-05F7E6618318}" type="presParOf" srcId="{76700CD9-4ECE-4625-88AE-6ED7E56938A2}" destId="{BF967E05-A976-4E72-B30C-938FC138D7CB}" srcOrd="5" destOrd="0" presId="urn:microsoft.com/office/officeart/2018/2/layout/IconVerticalSolidList"/>
    <dgm:cxn modelId="{083B843C-29F6-495E-AADF-3861EE8BB179}" type="presParOf" srcId="{76700CD9-4ECE-4625-88AE-6ED7E56938A2}" destId="{574A5179-3DD3-43D0-B6F2-2F5262753ACB}" srcOrd="6" destOrd="0" presId="urn:microsoft.com/office/officeart/2018/2/layout/IconVerticalSolidList"/>
    <dgm:cxn modelId="{C9FB6CB2-9DB8-4D49-A167-860CE598E9BB}" type="presParOf" srcId="{574A5179-3DD3-43D0-B6F2-2F5262753ACB}" destId="{0BE7E778-FA0E-4F23-B872-5002AC4BD06E}" srcOrd="0" destOrd="0" presId="urn:microsoft.com/office/officeart/2018/2/layout/IconVerticalSolidList"/>
    <dgm:cxn modelId="{8577B60B-86ED-45C2-836E-58319DD2863C}" type="presParOf" srcId="{574A5179-3DD3-43D0-B6F2-2F5262753ACB}" destId="{41E99062-B91E-435A-9DFB-5CB1664D8DB1}" srcOrd="1" destOrd="0" presId="urn:microsoft.com/office/officeart/2018/2/layout/IconVerticalSolidList"/>
    <dgm:cxn modelId="{81D4AE6A-ABB1-4C2E-8265-6EB45A5885E8}" type="presParOf" srcId="{574A5179-3DD3-43D0-B6F2-2F5262753ACB}" destId="{2D2BE06E-CA7C-49C6-AB9D-BB37BFE6E0E0}" srcOrd="2" destOrd="0" presId="urn:microsoft.com/office/officeart/2018/2/layout/IconVerticalSolidList"/>
    <dgm:cxn modelId="{51CA2B14-E76B-4AD6-BB68-B2935D3D8B4C}" type="presParOf" srcId="{574A5179-3DD3-43D0-B6F2-2F5262753ACB}" destId="{DFE06003-B3FF-42B5-92FB-9FFDD8BEC71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B1E43C-90AD-41EE-9F65-36BA333F6A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CA54BD0-7198-422A-848E-77499AD7796B}">
      <dgm:prSet/>
      <dgm:spPr/>
      <dgm:t>
        <a:bodyPr/>
        <a:lstStyle/>
        <a:p>
          <a:r>
            <a:rPr lang="en-US"/>
            <a:t>Netflix Prize example (D&amp;H pp. 21-24):  What  is the application  (what  is predicted &amp; what does it do)?  What methods are used to get it done?  What contributions are made to what area (or areas) of management?  (For contributions to areas of management, see the chapters on internal and external processes in Davenport [Ch 4 &amp; 5])</a:t>
          </a:r>
        </a:p>
      </dgm:t>
    </dgm:pt>
    <dgm:pt modelId="{8410A227-FC27-4187-BB1D-57F6973A8EF9}" type="parTrans" cxnId="{054FC119-EFC5-4EF0-8DA7-F3037535E063}">
      <dgm:prSet/>
      <dgm:spPr/>
      <dgm:t>
        <a:bodyPr/>
        <a:lstStyle/>
        <a:p>
          <a:endParaRPr lang="en-US"/>
        </a:p>
      </dgm:t>
    </dgm:pt>
    <dgm:pt modelId="{70C10FC5-448E-4DD7-B17B-0FE5E2D5FE54}" type="sibTrans" cxnId="{054FC119-EFC5-4EF0-8DA7-F3037535E063}">
      <dgm:prSet/>
      <dgm:spPr/>
      <dgm:t>
        <a:bodyPr/>
        <a:lstStyle/>
        <a:p>
          <a:endParaRPr lang="en-US"/>
        </a:p>
      </dgm:t>
    </dgm:pt>
    <dgm:pt modelId="{61055952-F883-4DB2-94CA-ECA09D58926A}">
      <dgm:prSet/>
      <dgm:spPr/>
      <dgm:t>
        <a:bodyPr/>
        <a:lstStyle/>
        <a:p>
          <a:r>
            <a:rPr lang="en-US" dirty="0"/>
            <a:t>Miller’s Bobblehead example.</a:t>
          </a:r>
        </a:p>
      </dgm:t>
    </dgm:pt>
    <dgm:pt modelId="{958A18FC-C17A-409F-9240-14091858748F}" type="parTrans" cxnId="{26223933-2066-42F3-8B96-ABA351D85BA9}">
      <dgm:prSet/>
      <dgm:spPr/>
      <dgm:t>
        <a:bodyPr/>
        <a:lstStyle/>
        <a:p>
          <a:endParaRPr lang="en-US"/>
        </a:p>
      </dgm:t>
    </dgm:pt>
    <dgm:pt modelId="{CB87DD39-B91D-4B24-B453-282D1F70BCB7}" type="sibTrans" cxnId="{26223933-2066-42F3-8B96-ABA351D85BA9}">
      <dgm:prSet/>
      <dgm:spPr/>
      <dgm:t>
        <a:bodyPr/>
        <a:lstStyle/>
        <a:p>
          <a:endParaRPr lang="en-US"/>
        </a:p>
      </dgm:t>
    </dgm:pt>
    <dgm:pt modelId="{7E131E75-0489-48AD-BF05-EB267ED04F32}" type="pres">
      <dgm:prSet presAssocID="{1DB1E43C-90AD-41EE-9F65-36BA333F6AA1}" presName="linear" presStyleCnt="0">
        <dgm:presLayoutVars>
          <dgm:animLvl val="lvl"/>
          <dgm:resizeHandles val="exact"/>
        </dgm:presLayoutVars>
      </dgm:prSet>
      <dgm:spPr/>
    </dgm:pt>
    <dgm:pt modelId="{574C8907-34EE-4D66-A06A-59558FC14FD3}" type="pres">
      <dgm:prSet presAssocID="{CCA54BD0-7198-422A-848E-77499AD7796B}" presName="parentText" presStyleLbl="node1" presStyleIdx="0" presStyleCnt="2">
        <dgm:presLayoutVars>
          <dgm:chMax val="0"/>
          <dgm:bulletEnabled val="1"/>
        </dgm:presLayoutVars>
      </dgm:prSet>
      <dgm:spPr/>
    </dgm:pt>
    <dgm:pt modelId="{DADDEA48-1DB4-4045-BBBA-1DF30D3AD6A9}" type="pres">
      <dgm:prSet presAssocID="{70C10FC5-448E-4DD7-B17B-0FE5E2D5FE54}" presName="spacer" presStyleCnt="0"/>
      <dgm:spPr/>
    </dgm:pt>
    <dgm:pt modelId="{B2C5E1CC-AA8B-4E6D-AF66-645D2D7BF774}" type="pres">
      <dgm:prSet presAssocID="{61055952-F883-4DB2-94CA-ECA09D58926A}" presName="parentText" presStyleLbl="node1" presStyleIdx="1" presStyleCnt="2">
        <dgm:presLayoutVars>
          <dgm:chMax val="0"/>
          <dgm:bulletEnabled val="1"/>
        </dgm:presLayoutVars>
      </dgm:prSet>
      <dgm:spPr/>
    </dgm:pt>
  </dgm:ptLst>
  <dgm:cxnLst>
    <dgm:cxn modelId="{054FC119-EFC5-4EF0-8DA7-F3037535E063}" srcId="{1DB1E43C-90AD-41EE-9F65-36BA333F6AA1}" destId="{CCA54BD0-7198-422A-848E-77499AD7796B}" srcOrd="0" destOrd="0" parTransId="{8410A227-FC27-4187-BB1D-57F6973A8EF9}" sibTransId="{70C10FC5-448E-4DD7-B17B-0FE5E2D5FE54}"/>
    <dgm:cxn modelId="{26223933-2066-42F3-8B96-ABA351D85BA9}" srcId="{1DB1E43C-90AD-41EE-9F65-36BA333F6AA1}" destId="{61055952-F883-4DB2-94CA-ECA09D58926A}" srcOrd="1" destOrd="0" parTransId="{958A18FC-C17A-409F-9240-14091858748F}" sibTransId="{CB87DD39-B91D-4B24-B453-282D1F70BCB7}"/>
    <dgm:cxn modelId="{6BF8975D-3555-44FF-B065-46AD932CCEC2}" type="presOf" srcId="{CCA54BD0-7198-422A-848E-77499AD7796B}" destId="{574C8907-34EE-4D66-A06A-59558FC14FD3}" srcOrd="0" destOrd="0" presId="urn:microsoft.com/office/officeart/2005/8/layout/vList2"/>
    <dgm:cxn modelId="{C0F634A2-1C00-4857-A605-2499D989240C}" type="presOf" srcId="{1DB1E43C-90AD-41EE-9F65-36BA333F6AA1}" destId="{7E131E75-0489-48AD-BF05-EB267ED04F32}" srcOrd="0" destOrd="0" presId="urn:microsoft.com/office/officeart/2005/8/layout/vList2"/>
    <dgm:cxn modelId="{8CB987AB-AFBD-4A0E-830B-CE1E2578CC7D}" type="presOf" srcId="{61055952-F883-4DB2-94CA-ECA09D58926A}" destId="{B2C5E1CC-AA8B-4E6D-AF66-645D2D7BF774}" srcOrd="0" destOrd="0" presId="urn:microsoft.com/office/officeart/2005/8/layout/vList2"/>
    <dgm:cxn modelId="{4C5FDC1B-FD9C-44A4-BBFB-C4ED6466B639}" type="presParOf" srcId="{7E131E75-0489-48AD-BF05-EB267ED04F32}" destId="{574C8907-34EE-4D66-A06A-59558FC14FD3}" srcOrd="0" destOrd="0" presId="urn:microsoft.com/office/officeart/2005/8/layout/vList2"/>
    <dgm:cxn modelId="{1DD74905-589D-44B6-A55B-B83E13D23F5A}" type="presParOf" srcId="{7E131E75-0489-48AD-BF05-EB267ED04F32}" destId="{DADDEA48-1DB4-4045-BBBA-1DF30D3AD6A9}" srcOrd="1" destOrd="0" presId="urn:microsoft.com/office/officeart/2005/8/layout/vList2"/>
    <dgm:cxn modelId="{D4D2B212-463D-401F-9738-621D5E090506}" type="presParOf" srcId="{7E131E75-0489-48AD-BF05-EB267ED04F32}" destId="{B2C5E1CC-AA8B-4E6D-AF66-645D2D7BF77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AC5C00-89B7-41CB-9A13-C3026A74ED3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80A37A6-695F-43EE-A3E7-C609F86F2559}">
      <dgm:prSet custT="1"/>
      <dgm:spPr/>
      <dgm:t>
        <a:bodyPr/>
        <a:lstStyle/>
        <a:p>
          <a:r>
            <a:rPr lang="en-US" sz="2400" dirty="0"/>
            <a:t>We use Chicago style (</a:t>
          </a:r>
          <a:r>
            <a:rPr lang="en-US" sz="2400" i="1" dirty="0"/>
            <a:t>CMOS</a:t>
          </a:r>
          <a:r>
            <a:rPr lang="en-US" sz="2400" dirty="0"/>
            <a:t> 17)</a:t>
          </a:r>
        </a:p>
      </dgm:t>
    </dgm:pt>
    <dgm:pt modelId="{9177AF36-417A-4468-A511-81B0B00E4C35}" type="parTrans" cxnId="{16435A72-4A70-4663-811C-FA96FEF12FD7}">
      <dgm:prSet/>
      <dgm:spPr/>
      <dgm:t>
        <a:bodyPr/>
        <a:lstStyle/>
        <a:p>
          <a:endParaRPr lang="en-US"/>
        </a:p>
      </dgm:t>
    </dgm:pt>
    <dgm:pt modelId="{9B41F598-CA6E-4763-AC48-285E5CD3E9C4}" type="sibTrans" cxnId="{16435A72-4A70-4663-811C-FA96FEF12FD7}">
      <dgm:prSet/>
      <dgm:spPr/>
      <dgm:t>
        <a:bodyPr/>
        <a:lstStyle/>
        <a:p>
          <a:endParaRPr lang="en-US"/>
        </a:p>
      </dgm:t>
    </dgm:pt>
    <dgm:pt modelId="{DEE16A4A-2DC6-423E-9B10-E7B05BBD2041}">
      <dgm:prSet custT="1"/>
      <dgm:spPr/>
      <dgm:t>
        <a:bodyPr/>
        <a:lstStyle/>
        <a:p>
          <a:r>
            <a:rPr lang="en-US" sz="2400" dirty="0"/>
            <a:t>Author-Date References version (Ch 15)</a:t>
          </a:r>
        </a:p>
      </dgm:t>
    </dgm:pt>
    <dgm:pt modelId="{CC6F58B2-95FB-4F4E-B9DC-DE2D0541F51A}" type="parTrans" cxnId="{D218E75E-4E39-4FA6-9E74-0CD3DEA6615D}">
      <dgm:prSet/>
      <dgm:spPr/>
      <dgm:t>
        <a:bodyPr/>
        <a:lstStyle/>
        <a:p>
          <a:endParaRPr lang="en-US"/>
        </a:p>
      </dgm:t>
    </dgm:pt>
    <dgm:pt modelId="{D9F54C1F-04DF-4BF3-8A9A-7EA2B7F9794D}" type="sibTrans" cxnId="{D218E75E-4E39-4FA6-9E74-0CD3DEA6615D}">
      <dgm:prSet/>
      <dgm:spPr/>
      <dgm:t>
        <a:bodyPr/>
        <a:lstStyle/>
        <a:p>
          <a:endParaRPr lang="en-US"/>
        </a:p>
      </dgm:t>
    </dgm:pt>
    <dgm:pt modelId="{3DB601E3-75FD-4358-A060-C9EAD0413BBF}">
      <dgm:prSet custT="1"/>
      <dgm:spPr/>
      <dgm:t>
        <a:bodyPr/>
        <a:lstStyle/>
        <a:p>
          <a:r>
            <a:rPr lang="en-US" sz="2400" dirty="0"/>
            <a:t>Chapters 2 &amp; 15 of </a:t>
          </a:r>
          <a:r>
            <a:rPr lang="en-US" sz="2400" i="1" dirty="0"/>
            <a:t>CMOS</a:t>
          </a:r>
          <a:r>
            <a:rPr lang="en-US" sz="2400" dirty="0"/>
            <a:t> are in course reserves </a:t>
          </a:r>
        </a:p>
      </dgm:t>
    </dgm:pt>
    <dgm:pt modelId="{DE2A98C6-E891-4220-A45E-CFAE546F0781}" type="parTrans" cxnId="{7D080676-163A-4D18-A937-393E4541C28C}">
      <dgm:prSet/>
      <dgm:spPr/>
      <dgm:t>
        <a:bodyPr/>
        <a:lstStyle/>
        <a:p>
          <a:endParaRPr lang="en-US"/>
        </a:p>
      </dgm:t>
    </dgm:pt>
    <dgm:pt modelId="{C7D6BEFC-7106-4FC4-8D39-CFB4D99EA552}" type="sibTrans" cxnId="{7D080676-163A-4D18-A937-393E4541C28C}">
      <dgm:prSet/>
      <dgm:spPr/>
      <dgm:t>
        <a:bodyPr/>
        <a:lstStyle/>
        <a:p>
          <a:endParaRPr lang="en-US"/>
        </a:p>
      </dgm:t>
    </dgm:pt>
    <dgm:pt modelId="{ED2F5927-48AE-43B3-9BF5-CCA3862D5F0C}">
      <dgm:prSet custT="1"/>
      <dgm:spPr/>
      <dgm:t>
        <a:bodyPr/>
        <a:lstStyle/>
        <a:p>
          <a:r>
            <a:rPr lang="en-US" sz="2400" dirty="0"/>
            <a:t>Chicago style videos linked into week 2 </a:t>
          </a:r>
        </a:p>
      </dgm:t>
    </dgm:pt>
    <dgm:pt modelId="{EB7F72EF-C010-42A9-AEF9-B0DF0E256E69}" type="parTrans" cxnId="{784335B9-0ACD-433B-AC09-BE2CF85FA0AD}">
      <dgm:prSet/>
      <dgm:spPr/>
      <dgm:t>
        <a:bodyPr/>
        <a:lstStyle/>
        <a:p>
          <a:endParaRPr lang="en-US"/>
        </a:p>
      </dgm:t>
    </dgm:pt>
    <dgm:pt modelId="{A9CF3DD8-D596-4A42-8FF8-6CD03EB0074F}" type="sibTrans" cxnId="{784335B9-0ACD-433B-AC09-BE2CF85FA0AD}">
      <dgm:prSet/>
      <dgm:spPr/>
      <dgm:t>
        <a:bodyPr/>
        <a:lstStyle/>
        <a:p>
          <a:endParaRPr lang="en-US"/>
        </a:p>
      </dgm:t>
    </dgm:pt>
    <dgm:pt modelId="{F8E4F95B-2E6A-419D-A122-27150EC9178B}">
      <dgm:prSet/>
      <dgm:spPr/>
      <dgm:t>
        <a:bodyPr/>
        <a:lstStyle/>
        <a:p>
          <a:r>
            <a:rPr lang="en-US" sz="1800" dirty="0"/>
            <a:t>One on citing and referencing</a:t>
          </a:r>
        </a:p>
      </dgm:t>
    </dgm:pt>
    <dgm:pt modelId="{ED001B35-91E9-43F9-BA77-FC48FA1C40B6}" type="parTrans" cxnId="{30A9C0E4-F177-4941-833B-B352E61D6409}">
      <dgm:prSet/>
      <dgm:spPr/>
      <dgm:t>
        <a:bodyPr/>
        <a:lstStyle/>
        <a:p>
          <a:endParaRPr lang="en-US"/>
        </a:p>
      </dgm:t>
    </dgm:pt>
    <dgm:pt modelId="{C0CD7095-D6C9-4BFF-98E9-2D303E3A12C0}" type="sibTrans" cxnId="{30A9C0E4-F177-4941-833B-B352E61D6409}">
      <dgm:prSet/>
      <dgm:spPr/>
      <dgm:t>
        <a:bodyPr/>
        <a:lstStyle/>
        <a:p>
          <a:endParaRPr lang="en-US"/>
        </a:p>
      </dgm:t>
    </dgm:pt>
    <dgm:pt modelId="{D8BE1494-C4DF-4004-9552-1D5F87CAA0AC}">
      <dgm:prSet/>
      <dgm:spPr/>
      <dgm:t>
        <a:bodyPr/>
        <a:lstStyle/>
        <a:p>
          <a:r>
            <a:rPr lang="en-US" sz="1800" dirty="0"/>
            <a:t>One on formatting your paper</a:t>
          </a:r>
        </a:p>
      </dgm:t>
    </dgm:pt>
    <dgm:pt modelId="{84B949D6-D24C-4911-B86D-77459B357853}" type="parTrans" cxnId="{032F6371-E58C-4FB5-95A9-15C709333DD8}">
      <dgm:prSet/>
      <dgm:spPr/>
      <dgm:t>
        <a:bodyPr/>
        <a:lstStyle/>
        <a:p>
          <a:endParaRPr lang="en-US"/>
        </a:p>
      </dgm:t>
    </dgm:pt>
    <dgm:pt modelId="{3D0545EC-BF63-49A4-9A9C-E9BC108ED29E}" type="sibTrans" cxnId="{032F6371-E58C-4FB5-95A9-15C709333DD8}">
      <dgm:prSet/>
      <dgm:spPr/>
      <dgm:t>
        <a:bodyPr/>
        <a:lstStyle/>
        <a:p>
          <a:endParaRPr lang="en-US"/>
        </a:p>
      </dgm:t>
    </dgm:pt>
    <dgm:pt modelId="{9C4D3891-BA9B-4AAC-BC0D-3BCFC55A8A41}">
      <dgm:prSet custT="1"/>
      <dgm:spPr/>
      <dgm:t>
        <a:bodyPr/>
        <a:lstStyle/>
        <a:p>
          <a:r>
            <a:rPr lang="en-US" sz="2400" dirty="0"/>
            <a:t>Example paper</a:t>
          </a:r>
        </a:p>
      </dgm:t>
    </dgm:pt>
    <dgm:pt modelId="{2478AB8D-2103-4600-883E-DB8DCF7F2EC9}" type="parTrans" cxnId="{93683DE6-5037-4B8D-98BA-CF3B3DC92851}">
      <dgm:prSet/>
      <dgm:spPr/>
      <dgm:t>
        <a:bodyPr/>
        <a:lstStyle/>
        <a:p>
          <a:endParaRPr lang="en-US"/>
        </a:p>
      </dgm:t>
    </dgm:pt>
    <dgm:pt modelId="{E29BAEAA-9E7B-4C23-9822-F072FC1ECE0D}" type="sibTrans" cxnId="{93683DE6-5037-4B8D-98BA-CF3B3DC92851}">
      <dgm:prSet/>
      <dgm:spPr/>
      <dgm:t>
        <a:bodyPr/>
        <a:lstStyle/>
        <a:p>
          <a:endParaRPr lang="en-US"/>
        </a:p>
      </dgm:t>
    </dgm:pt>
    <dgm:pt modelId="{88A10C31-BCAD-4D7A-BB25-95C6A356FF20}">
      <dgm:prSet custT="1"/>
      <dgm:spPr/>
      <dgm:t>
        <a:bodyPr/>
        <a:lstStyle/>
        <a:p>
          <a:r>
            <a:rPr lang="en-US" sz="2400" dirty="0"/>
            <a:t>Video from Tracy Coyne, librarian, on searching for refereed articles </a:t>
          </a:r>
        </a:p>
      </dgm:t>
    </dgm:pt>
    <dgm:pt modelId="{913A93BE-9795-4499-B4F6-1DFF0A7A01EC}" type="parTrans" cxnId="{2C5D8B19-0282-4986-B656-835F449676C4}">
      <dgm:prSet/>
      <dgm:spPr/>
      <dgm:t>
        <a:bodyPr/>
        <a:lstStyle/>
        <a:p>
          <a:endParaRPr lang="en-US"/>
        </a:p>
      </dgm:t>
    </dgm:pt>
    <dgm:pt modelId="{E29B4C76-F874-41F6-A209-B94AE296C389}" type="sibTrans" cxnId="{2C5D8B19-0282-4986-B656-835F449676C4}">
      <dgm:prSet/>
      <dgm:spPr/>
      <dgm:t>
        <a:bodyPr/>
        <a:lstStyle/>
        <a:p>
          <a:endParaRPr lang="en-US"/>
        </a:p>
      </dgm:t>
    </dgm:pt>
    <dgm:pt modelId="{000B9954-7027-43BA-862D-5C1846864625}" type="pres">
      <dgm:prSet presAssocID="{10AC5C00-89B7-41CB-9A13-C3026A74ED31}" presName="diagram" presStyleCnt="0">
        <dgm:presLayoutVars>
          <dgm:dir/>
          <dgm:resizeHandles val="exact"/>
        </dgm:presLayoutVars>
      </dgm:prSet>
      <dgm:spPr/>
    </dgm:pt>
    <dgm:pt modelId="{AA151E98-6832-47BF-A10F-BAED3B43D66D}" type="pres">
      <dgm:prSet presAssocID="{480A37A6-695F-43EE-A3E7-C609F86F2559}" presName="node" presStyleLbl="node1" presStyleIdx="0" presStyleCnt="6">
        <dgm:presLayoutVars>
          <dgm:bulletEnabled val="1"/>
        </dgm:presLayoutVars>
      </dgm:prSet>
      <dgm:spPr/>
    </dgm:pt>
    <dgm:pt modelId="{A888B803-1831-4443-93A1-20C4AA87DD21}" type="pres">
      <dgm:prSet presAssocID="{9B41F598-CA6E-4763-AC48-285E5CD3E9C4}" presName="sibTrans" presStyleCnt="0"/>
      <dgm:spPr/>
    </dgm:pt>
    <dgm:pt modelId="{9AA7BB38-47E3-4A56-A5FE-07AAFD1F0E86}" type="pres">
      <dgm:prSet presAssocID="{DEE16A4A-2DC6-423E-9B10-E7B05BBD2041}" presName="node" presStyleLbl="node1" presStyleIdx="1" presStyleCnt="6">
        <dgm:presLayoutVars>
          <dgm:bulletEnabled val="1"/>
        </dgm:presLayoutVars>
      </dgm:prSet>
      <dgm:spPr/>
    </dgm:pt>
    <dgm:pt modelId="{3F89A367-F285-4634-9CDD-FD2C27F8F8AE}" type="pres">
      <dgm:prSet presAssocID="{D9F54C1F-04DF-4BF3-8A9A-7EA2B7F9794D}" presName="sibTrans" presStyleCnt="0"/>
      <dgm:spPr/>
    </dgm:pt>
    <dgm:pt modelId="{A1A05005-2BE3-4D30-AC5A-9696484F5F40}" type="pres">
      <dgm:prSet presAssocID="{3DB601E3-75FD-4358-A060-C9EAD0413BBF}" presName="node" presStyleLbl="node1" presStyleIdx="2" presStyleCnt="6">
        <dgm:presLayoutVars>
          <dgm:bulletEnabled val="1"/>
        </dgm:presLayoutVars>
      </dgm:prSet>
      <dgm:spPr/>
    </dgm:pt>
    <dgm:pt modelId="{6262EB17-F756-4727-9808-E3FCF94DD754}" type="pres">
      <dgm:prSet presAssocID="{C7D6BEFC-7106-4FC4-8D39-CFB4D99EA552}" presName="sibTrans" presStyleCnt="0"/>
      <dgm:spPr/>
    </dgm:pt>
    <dgm:pt modelId="{60B3A73C-3B7D-441F-AE41-ECFD146FD29C}" type="pres">
      <dgm:prSet presAssocID="{ED2F5927-48AE-43B3-9BF5-CCA3862D5F0C}" presName="node" presStyleLbl="node1" presStyleIdx="3" presStyleCnt="6">
        <dgm:presLayoutVars>
          <dgm:bulletEnabled val="1"/>
        </dgm:presLayoutVars>
      </dgm:prSet>
      <dgm:spPr/>
    </dgm:pt>
    <dgm:pt modelId="{160DB660-630D-469A-931A-93CC8D50492E}" type="pres">
      <dgm:prSet presAssocID="{A9CF3DD8-D596-4A42-8FF8-6CD03EB0074F}" presName="sibTrans" presStyleCnt="0"/>
      <dgm:spPr/>
    </dgm:pt>
    <dgm:pt modelId="{6C1D27C8-4E0E-4F78-AFD3-1481F33030F4}" type="pres">
      <dgm:prSet presAssocID="{9C4D3891-BA9B-4AAC-BC0D-3BCFC55A8A41}" presName="node" presStyleLbl="node1" presStyleIdx="4" presStyleCnt="6" custLinFactNeighborX="2424" custLinFactNeighborY="-1052">
        <dgm:presLayoutVars>
          <dgm:bulletEnabled val="1"/>
        </dgm:presLayoutVars>
      </dgm:prSet>
      <dgm:spPr/>
    </dgm:pt>
    <dgm:pt modelId="{610DD3AC-4E57-4304-B594-903DA7770A5F}" type="pres">
      <dgm:prSet presAssocID="{E29BAEAA-9E7B-4C23-9822-F072FC1ECE0D}" presName="sibTrans" presStyleCnt="0"/>
      <dgm:spPr/>
    </dgm:pt>
    <dgm:pt modelId="{33BFC9C7-F2F7-452B-9F0C-8E67F9FADC5D}" type="pres">
      <dgm:prSet presAssocID="{88A10C31-BCAD-4D7A-BB25-95C6A356FF20}" presName="node" presStyleLbl="node1" presStyleIdx="5" presStyleCnt="6">
        <dgm:presLayoutVars>
          <dgm:bulletEnabled val="1"/>
        </dgm:presLayoutVars>
      </dgm:prSet>
      <dgm:spPr/>
    </dgm:pt>
  </dgm:ptLst>
  <dgm:cxnLst>
    <dgm:cxn modelId="{2C5D8B19-0282-4986-B656-835F449676C4}" srcId="{10AC5C00-89B7-41CB-9A13-C3026A74ED31}" destId="{88A10C31-BCAD-4D7A-BB25-95C6A356FF20}" srcOrd="5" destOrd="0" parTransId="{913A93BE-9795-4499-B4F6-1DFF0A7A01EC}" sibTransId="{E29B4C76-F874-41F6-A209-B94AE296C389}"/>
    <dgm:cxn modelId="{824BBF34-E157-4971-ACD7-95032D34C0D0}" type="presOf" srcId="{10AC5C00-89B7-41CB-9A13-C3026A74ED31}" destId="{000B9954-7027-43BA-862D-5C1846864625}" srcOrd="0" destOrd="0" presId="urn:microsoft.com/office/officeart/2005/8/layout/default"/>
    <dgm:cxn modelId="{D218E75E-4E39-4FA6-9E74-0CD3DEA6615D}" srcId="{10AC5C00-89B7-41CB-9A13-C3026A74ED31}" destId="{DEE16A4A-2DC6-423E-9B10-E7B05BBD2041}" srcOrd="1" destOrd="0" parTransId="{CC6F58B2-95FB-4F4E-B9DC-DE2D0541F51A}" sibTransId="{D9F54C1F-04DF-4BF3-8A9A-7EA2B7F9794D}"/>
    <dgm:cxn modelId="{032F6371-E58C-4FB5-95A9-15C709333DD8}" srcId="{ED2F5927-48AE-43B3-9BF5-CCA3862D5F0C}" destId="{D8BE1494-C4DF-4004-9552-1D5F87CAA0AC}" srcOrd="1" destOrd="0" parTransId="{84B949D6-D24C-4911-B86D-77459B357853}" sibTransId="{3D0545EC-BF63-49A4-9A9C-E9BC108ED29E}"/>
    <dgm:cxn modelId="{16435A72-4A70-4663-811C-FA96FEF12FD7}" srcId="{10AC5C00-89B7-41CB-9A13-C3026A74ED31}" destId="{480A37A6-695F-43EE-A3E7-C609F86F2559}" srcOrd="0" destOrd="0" parTransId="{9177AF36-417A-4468-A511-81B0B00E4C35}" sibTransId="{9B41F598-CA6E-4763-AC48-285E5CD3E9C4}"/>
    <dgm:cxn modelId="{EBC99E55-CFA3-4A13-9110-180E99751EE3}" type="presOf" srcId="{9C4D3891-BA9B-4AAC-BC0D-3BCFC55A8A41}" destId="{6C1D27C8-4E0E-4F78-AFD3-1481F33030F4}" srcOrd="0" destOrd="0" presId="urn:microsoft.com/office/officeart/2005/8/layout/default"/>
    <dgm:cxn modelId="{7D080676-163A-4D18-A937-393E4541C28C}" srcId="{10AC5C00-89B7-41CB-9A13-C3026A74ED31}" destId="{3DB601E3-75FD-4358-A060-C9EAD0413BBF}" srcOrd="2" destOrd="0" parTransId="{DE2A98C6-E891-4220-A45E-CFAE546F0781}" sibTransId="{C7D6BEFC-7106-4FC4-8D39-CFB4D99EA552}"/>
    <dgm:cxn modelId="{FFBCA158-E522-4F98-9217-87CEBFEE38BB}" type="presOf" srcId="{ED2F5927-48AE-43B3-9BF5-CCA3862D5F0C}" destId="{60B3A73C-3B7D-441F-AE41-ECFD146FD29C}" srcOrd="0" destOrd="0" presId="urn:microsoft.com/office/officeart/2005/8/layout/default"/>
    <dgm:cxn modelId="{90FA0084-6B33-4FEF-9395-68425F8ACDF5}" type="presOf" srcId="{88A10C31-BCAD-4D7A-BB25-95C6A356FF20}" destId="{33BFC9C7-F2F7-452B-9F0C-8E67F9FADC5D}" srcOrd="0" destOrd="0" presId="urn:microsoft.com/office/officeart/2005/8/layout/default"/>
    <dgm:cxn modelId="{4F89748B-F6A2-4435-B0C2-EBDED9711849}" type="presOf" srcId="{3DB601E3-75FD-4358-A060-C9EAD0413BBF}" destId="{A1A05005-2BE3-4D30-AC5A-9696484F5F40}" srcOrd="0" destOrd="0" presId="urn:microsoft.com/office/officeart/2005/8/layout/default"/>
    <dgm:cxn modelId="{BBEE0C8F-E951-484B-B422-90CF94DC4919}" type="presOf" srcId="{480A37A6-695F-43EE-A3E7-C609F86F2559}" destId="{AA151E98-6832-47BF-A10F-BAED3B43D66D}" srcOrd="0" destOrd="0" presId="urn:microsoft.com/office/officeart/2005/8/layout/default"/>
    <dgm:cxn modelId="{BD3D0E91-6701-46D9-B01A-9D3854D5582D}" type="presOf" srcId="{D8BE1494-C4DF-4004-9552-1D5F87CAA0AC}" destId="{60B3A73C-3B7D-441F-AE41-ECFD146FD29C}" srcOrd="0" destOrd="2" presId="urn:microsoft.com/office/officeart/2005/8/layout/default"/>
    <dgm:cxn modelId="{61705691-07DB-43E6-B6A6-BD79F0B61C95}" type="presOf" srcId="{DEE16A4A-2DC6-423E-9B10-E7B05BBD2041}" destId="{9AA7BB38-47E3-4A56-A5FE-07AAFD1F0E86}" srcOrd="0" destOrd="0" presId="urn:microsoft.com/office/officeart/2005/8/layout/default"/>
    <dgm:cxn modelId="{784335B9-0ACD-433B-AC09-BE2CF85FA0AD}" srcId="{10AC5C00-89B7-41CB-9A13-C3026A74ED31}" destId="{ED2F5927-48AE-43B3-9BF5-CCA3862D5F0C}" srcOrd="3" destOrd="0" parTransId="{EB7F72EF-C010-42A9-AEF9-B0DF0E256E69}" sibTransId="{A9CF3DD8-D596-4A42-8FF8-6CD03EB0074F}"/>
    <dgm:cxn modelId="{98B753C0-B5D3-420D-82CC-50DFD76A7EE0}" type="presOf" srcId="{F8E4F95B-2E6A-419D-A122-27150EC9178B}" destId="{60B3A73C-3B7D-441F-AE41-ECFD146FD29C}" srcOrd="0" destOrd="1" presId="urn:microsoft.com/office/officeart/2005/8/layout/default"/>
    <dgm:cxn modelId="{30A9C0E4-F177-4941-833B-B352E61D6409}" srcId="{ED2F5927-48AE-43B3-9BF5-CCA3862D5F0C}" destId="{F8E4F95B-2E6A-419D-A122-27150EC9178B}" srcOrd="0" destOrd="0" parTransId="{ED001B35-91E9-43F9-BA77-FC48FA1C40B6}" sibTransId="{C0CD7095-D6C9-4BFF-98E9-2D303E3A12C0}"/>
    <dgm:cxn modelId="{93683DE6-5037-4B8D-98BA-CF3B3DC92851}" srcId="{10AC5C00-89B7-41CB-9A13-C3026A74ED31}" destId="{9C4D3891-BA9B-4AAC-BC0D-3BCFC55A8A41}" srcOrd="4" destOrd="0" parTransId="{2478AB8D-2103-4600-883E-DB8DCF7F2EC9}" sibTransId="{E29BAEAA-9E7B-4C23-9822-F072FC1ECE0D}"/>
    <dgm:cxn modelId="{634100A9-D0EA-4967-B7A5-168A3F67B7FE}" type="presParOf" srcId="{000B9954-7027-43BA-862D-5C1846864625}" destId="{AA151E98-6832-47BF-A10F-BAED3B43D66D}" srcOrd="0" destOrd="0" presId="urn:microsoft.com/office/officeart/2005/8/layout/default"/>
    <dgm:cxn modelId="{CD6B1260-2ADE-490D-BDC2-0C77D3B07A62}" type="presParOf" srcId="{000B9954-7027-43BA-862D-5C1846864625}" destId="{A888B803-1831-4443-93A1-20C4AA87DD21}" srcOrd="1" destOrd="0" presId="urn:microsoft.com/office/officeart/2005/8/layout/default"/>
    <dgm:cxn modelId="{07EB84DE-B946-40D7-9887-FF36FE5A9AF9}" type="presParOf" srcId="{000B9954-7027-43BA-862D-5C1846864625}" destId="{9AA7BB38-47E3-4A56-A5FE-07AAFD1F0E86}" srcOrd="2" destOrd="0" presId="urn:microsoft.com/office/officeart/2005/8/layout/default"/>
    <dgm:cxn modelId="{5C19B449-5A02-49ED-A054-371046DFCA1F}" type="presParOf" srcId="{000B9954-7027-43BA-862D-5C1846864625}" destId="{3F89A367-F285-4634-9CDD-FD2C27F8F8AE}" srcOrd="3" destOrd="0" presId="urn:microsoft.com/office/officeart/2005/8/layout/default"/>
    <dgm:cxn modelId="{9010157B-BF69-4F5B-A4E4-70A4DE112B84}" type="presParOf" srcId="{000B9954-7027-43BA-862D-5C1846864625}" destId="{A1A05005-2BE3-4D30-AC5A-9696484F5F40}" srcOrd="4" destOrd="0" presId="urn:microsoft.com/office/officeart/2005/8/layout/default"/>
    <dgm:cxn modelId="{DB8A3168-FE9F-47B8-9DEA-9F6FD6FDED0C}" type="presParOf" srcId="{000B9954-7027-43BA-862D-5C1846864625}" destId="{6262EB17-F756-4727-9808-E3FCF94DD754}" srcOrd="5" destOrd="0" presId="urn:microsoft.com/office/officeart/2005/8/layout/default"/>
    <dgm:cxn modelId="{6010C0A0-6F69-4D08-A83D-1F2504049D46}" type="presParOf" srcId="{000B9954-7027-43BA-862D-5C1846864625}" destId="{60B3A73C-3B7D-441F-AE41-ECFD146FD29C}" srcOrd="6" destOrd="0" presId="urn:microsoft.com/office/officeart/2005/8/layout/default"/>
    <dgm:cxn modelId="{99AC8E35-E7C0-4716-B173-750EB9E8604E}" type="presParOf" srcId="{000B9954-7027-43BA-862D-5C1846864625}" destId="{160DB660-630D-469A-931A-93CC8D50492E}" srcOrd="7" destOrd="0" presId="urn:microsoft.com/office/officeart/2005/8/layout/default"/>
    <dgm:cxn modelId="{F5F30BA8-7CD9-4EC1-8AF5-25EDA194C2C7}" type="presParOf" srcId="{000B9954-7027-43BA-862D-5C1846864625}" destId="{6C1D27C8-4E0E-4F78-AFD3-1481F33030F4}" srcOrd="8" destOrd="0" presId="urn:microsoft.com/office/officeart/2005/8/layout/default"/>
    <dgm:cxn modelId="{67B9B14A-87E5-4409-81A7-06A533E140E1}" type="presParOf" srcId="{000B9954-7027-43BA-862D-5C1846864625}" destId="{610DD3AC-4E57-4304-B594-903DA7770A5F}" srcOrd="9" destOrd="0" presId="urn:microsoft.com/office/officeart/2005/8/layout/default"/>
    <dgm:cxn modelId="{D3653FEC-137A-4516-B05E-AA06E7194655}" type="presParOf" srcId="{000B9954-7027-43BA-862D-5C1846864625}" destId="{33BFC9C7-F2F7-452B-9F0C-8E67F9FADC5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540929C-37E9-4EDB-8163-D6B66C3253F1}" type="doc">
      <dgm:prSet loTypeId="urn:microsoft.com/office/officeart/2005/8/layout/default" loCatId="list" qsTypeId="urn:microsoft.com/office/officeart/2005/8/quickstyle/simple2" qsCatId="simple" csTypeId="urn:microsoft.com/office/officeart/2005/8/colors/accent3_2" csCatId="accent3" phldr="1"/>
      <dgm:spPr/>
      <dgm:t>
        <a:bodyPr/>
        <a:lstStyle/>
        <a:p>
          <a:endParaRPr lang="en-US"/>
        </a:p>
      </dgm:t>
    </dgm:pt>
    <dgm:pt modelId="{B8EBE08D-638D-486D-8CF2-63D4FE60151C}">
      <dgm:prSet/>
      <dgm:spPr>
        <a:solidFill>
          <a:schemeClr val="accent1"/>
        </a:solidFill>
      </dgm:spPr>
      <dgm:t>
        <a:bodyPr/>
        <a:lstStyle/>
        <a:p>
          <a:r>
            <a:rPr lang="en-US" dirty="0"/>
            <a:t>This paper must have at least three refereed/peer reviewed sources</a:t>
          </a:r>
        </a:p>
      </dgm:t>
    </dgm:pt>
    <dgm:pt modelId="{2133B6FD-88D0-4141-8CB3-884F370E92CF}" type="parTrans" cxnId="{D9298E04-78BC-4F33-A893-27E50B7789FC}">
      <dgm:prSet/>
      <dgm:spPr/>
      <dgm:t>
        <a:bodyPr/>
        <a:lstStyle/>
        <a:p>
          <a:endParaRPr lang="en-US"/>
        </a:p>
      </dgm:t>
    </dgm:pt>
    <dgm:pt modelId="{BD887716-D4D1-4212-9B79-C42FA01B7312}" type="sibTrans" cxnId="{D9298E04-78BC-4F33-A893-27E50B7789FC}">
      <dgm:prSet/>
      <dgm:spPr/>
      <dgm:t>
        <a:bodyPr/>
        <a:lstStyle/>
        <a:p>
          <a:endParaRPr lang="en-US"/>
        </a:p>
      </dgm:t>
    </dgm:pt>
    <dgm:pt modelId="{995EBBF3-3E49-4C4D-BDCD-423F9DF7E435}">
      <dgm:prSet/>
      <dgm:spPr>
        <a:solidFill>
          <a:schemeClr val="accent1"/>
        </a:solidFill>
      </dgm:spPr>
      <dgm:t>
        <a:bodyPr/>
        <a:lstStyle/>
        <a:p>
          <a:r>
            <a:rPr lang="en-US" dirty="0"/>
            <a:t>What is a peer reviewed or refereed journal?</a:t>
          </a:r>
        </a:p>
      </dgm:t>
    </dgm:pt>
    <dgm:pt modelId="{99F23FC2-3FE4-4633-A315-AE513EE2D486}" type="parTrans" cxnId="{A941B83E-875F-4B6C-AC2C-6E1BC0324C85}">
      <dgm:prSet/>
      <dgm:spPr/>
      <dgm:t>
        <a:bodyPr/>
        <a:lstStyle/>
        <a:p>
          <a:endParaRPr lang="en-US"/>
        </a:p>
      </dgm:t>
    </dgm:pt>
    <dgm:pt modelId="{55593C55-77B9-4A2D-9470-C5E8EAC3398E}" type="sibTrans" cxnId="{A941B83E-875F-4B6C-AC2C-6E1BC0324C85}">
      <dgm:prSet/>
      <dgm:spPr/>
      <dgm:t>
        <a:bodyPr/>
        <a:lstStyle/>
        <a:p>
          <a:endParaRPr lang="en-US"/>
        </a:p>
      </dgm:t>
    </dgm:pt>
    <dgm:pt modelId="{34B34D35-7201-495F-B1C7-90D64AD33E00}">
      <dgm:prSet/>
      <dgm:spPr>
        <a:solidFill>
          <a:schemeClr val="accent1"/>
        </a:solidFill>
      </dgm:spPr>
      <dgm:t>
        <a:bodyPr/>
        <a:lstStyle/>
        <a:p>
          <a:r>
            <a:rPr lang="en-US" dirty="0"/>
            <a:t>Examples: </a:t>
          </a:r>
          <a:r>
            <a:rPr lang="en-US" i="1" dirty="0"/>
            <a:t>The Lancet,</a:t>
          </a:r>
          <a:r>
            <a:rPr lang="en-US" dirty="0"/>
            <a:t> </a:t>
          </a:r>
          <a:r>
            <a:rPr lang="en-US" i="1" dirty="0"/>
            <a:t>Journal of the American Medical Association (JAMA), American Anthropologist, Science, Nature. </a:t>
          </a:r>
          <a:endParaRPr lang="en-US" dirty="0"/>
        </a:p>
      </dgm:t>
    </dgm:pt>
    <dgm:pt modelId="{85EE846C-358B-4A4B-B727-AB7FFEFAF7A7}" type="parTrans" cxnId="{5D9B79B5-7663-4189-BBDE-B4A0057EE3D7}">
      <dgm:prSet/>
      <dgm:spPr/>
      <dgm:t>
        <a:bodyPr/>
        <a:lstStyle/>
        <a:p>
          <a:endParaRPr lang="en-US"/>
        </a:p>
      </dgm:t>
    </dgm:pt>
    <dgm:pt modelId="{C65DE783-51C9-4C34-9A53-5286AA8E3924}" type="sibTrans" cxnId="{5D9B79B5-7663-4189-BBDE-B4A0057EE3D7}">
      <dgm:prSet/>
      <dgm:spPr/>
      <dgm:t>
        <a:bodyPr/>
        <a:lstStyle/>
        <a:p>
          <a:endParaRPr lang="en-US"/>
        </a:p>
      </dgm:t>
    </dgm:pt>
    <dgm:pt modelId="{87B6F967-7E98-4DAD-891C-89068F350212}">
      <dgm:prSet/>
      <dgm:spPr>
        <a:solidFill>
          <a:schemeClr val="accent1"/>
        </a:solidFill>
      </dgm:spPr>
      <dgm:t>
        <a:bodyPr/>
        <a:lstStyle/>
        <a:p>
          <a:r>
            <a:rPr lang="en-US" dirty="0"/>
            <a:t>Some articles in </a:t>
          </a:r>
          <a:r>
            <a:rPr lang="en-US" i="1" dirty="0"/>
            <a:t>MIT Sloan Management Review </a:t>
          </a:r>
          <a:r>
            <a:rPr lang="en-US" dirty="0"/>
            <a:t>and </a:t>
          </a:r>
          <a:r>
            <a:rPr lang="en-US" i="1" dirty="0"/>
            <a:t>HBR </a:t>
          </a:r>
          <a:r>
            <a:rPr lang="en-US" dirty="0"/>
            <a:t>are (but not necessarily all). If NU Library says it’s peer reviewed, I accept it.</a:t>
          </a:r>
        </a:p>
      </dgm:t>
    </dgm:pt>
    <dgm:pt modelId="{AE8B78DE-24CF-47E4-BE82-63F6547D7477}" type="parTrans" cxnId="{FEB48A8D-ECEB-4EA7-A512-12F21174E26D}">
      <dgm:prSet/>
      <dgm:spPr/>
      <dgm:t>
        <a:bodyPr/>
        <a:lstStyle/>
        <a:p>
          <a:endParaRPr lang="en-US"/>
        </a:p>
      </dgm:t>
    </dgm:pt>
    <dgm:pt modelId="{D0ACF49E-EC9D-4AE4-B88B-28556D72160B}" type="sibTrans" cxnId="{FEB48A8D-ECEB-4EA7-A512-12F21174E26D}">
      <dgm:prSet/>
      <dgm:spPr/>
      <dgm:t>
        <a:bodyPr/>
        <a:lstStyle/>
        <a:p>
          <a:endParaRPr lang="en-US"/>
        </a:p>
      </dgm:t>
    </dgm:pt>
    <dgm:pt modelId="{E5FC0883-4A8C-4EBC-90D6-57D5F3EFCF76}">
      <dgm:prSet/>
      <dgm:spPr>
        <a:solidFill>
          <a:schemeClr val="accent1"/>
        </a:solidFill>
      </dgm:spPr>
      <dgm:t>
        <a:bodyPr/>
        <a:lstStyle/>
        <a:p>
          <a:r>
            <a:rPr lang="en-US" dirty="0"/>
            <a:t>A peer-reviewed journal has an editorial board composed of peers (colleagues who are your equals), plus a managing editor.</a:t>
          </a:r>
        </a:p>
      </dgm:t>
    </dgm:pt>
    <dgm:pt modelId="{8F3F04CB-58E5-4335-AC1B-E275709B2A7A}" type="parTrans" cxnId="{6F46B2F8-D009-4740-996D-CD1E7BEE9B06}">
      <dgm:prSet/>
      <dgm:spPr/>
      <dgm:t>
        <a:bodyPr/>
        <a:lstStyle/>
        <a:p>
          <a:endParaRPr lang="en-US"/>
        </a:p>
      </dgm:t>
    </dgm:pt>
    <dgm:pt modelId="{6806F7D5-C53B-402F-903E-1531AE5D2818}" type="sibTrans" cxnId="{6F46B2F8-D009-4740-996D-CD1E7BEE9B06}">
      <dgm:prSet/>
      <dgm:spPr/>
      <dgm:t>
        <a:bodyPr/>
        <a:lstStyle/>
        <a:p>
          <a:endParaRPr lang="en-US"/>
        </a:p>
      </dgm:t>
    </dgm:pt>
    <dgm:pt modelId="{8694AD30-D573-4062-817E-EBC7CA1C8F48}">
      <dgm:prSet/>
      <dgm:spPr>
        <a:solidFill>
          <a:schemeClr val="accent1"/>
        </a:solidFill>
      </dgm:spPr>
      <dgm:t>
        <a:bodyPr/>
        <a:lstStyle/>
        <a:p>
          <a:r>
            <a:rPr lang="en-US" dirty="0"/>
            <a:t>After a paper is reviewed by several sets of eyes with the freedom to speak their mind, the board will make an informed decision to publish or not, in the spirit of the scientific method.  </a:t>
          </a:r>
        </a:p>
      </dgm:t>
    </dgm:pt>
    <dgm:pt modelId="{F4E1F458-4131-4AAF-A4E8-F715A82DEB9E}" type="parTrans" cxnId="{72674ECD-59B2-4B98-AD9B-DF82E3766849}">
      <dgm:prSet/>
      <dgm:spPr/>
      <dgm:t>
        <a:bodyPr/>
        <a:lstStyle/>
        <a:p>
          <a:endParaRPr lang="en-US"/>
        </a:p>
      </dgm:t>
    </dgm:pt>
    <dgm:pt modelId="{3313619A-4A49-4D84-9A3D-C0D30949E73C}" type="sibTrans" cxnId="{72674ECD-59B2-4B98-AD9B-DF82E3766849}">
      <dgm:prSet/>
      <dgm:spPr/>
      <dgm:t>
        <a:bodyPr/>
        <a:lstStyle/>
        <a:p>
          <a:endParaRPr lang="en-US"/>
        </a:p>
      </dgm:t>
    </dgm:pt>
    <dgm:pt modelId="{CFB7DADC-846E-4092-AB9E-711E6A04EB73}">
      <dgm:prSet/>
      <dgm:spPr>
        <a:solidFill>
          <a:schemeClr val="accent1"/>
        </a:solidFill>
      </dgm:spPr>
      <dgm:t>
        <a:bodyPr/>
        <a:lstStyle/>
        <a:p>
          <a:r>
            <a:rPr lang="en-US" dirty="0"/>
            <a:t>The process assures a strong commitment to oversight and quality that is not found in any other kind of publication.</a:t>
          </a:r>
        </a:p>
      </dgm:t>
    </dgm:pt>
    <dgm:pt modelId="{50C61D89-9165-44FD-BF98-7FEF7BBCDA33}" type="parTrans" cxnId="{7F9CC9D2-2196-437F-92FF-2510F64B9F05}">
      <dgm:prSet/>
      <dgm:spPr/>
      <dgm:t>
        <a:bodyPr/>
        <a:lstStyle/>
        <a:p>
          <a:endParaRPr lang="en-US"/>
        </a:p>
      </dgm:t>
    </dgm:pt>
    <dgm:pt modelId="{377BF523-CB22-4E87-B3FA-7D7DBEF2BF84}" type="sibTrans" cxnId="{7F9CC9D2-2196-437F-92FF-2510F64B9F05}">
      <dgm:prSet/>
      <dgm:spPr/>
      <dgm:t>
        <a:bodyPr/>
        <a:lstStyle/>
        <a:p>
          <a:endParaRPr lang="en-US"/>
        </a:p>
      </dgm:t>
    </dgm:pt>
    <dgm:pt modelId="{1F15D7E6-7DF0-458E-AFCE-D2DBC9211060}" type="pres">
      <dgm:prSet presAssocID="{9540929C-37E9-4EDB-8163-D6B66C3253F1}" presName="diagram" presStyleCnt="0">
        <dgm:presLayoutVars>
          <dgm:dir/>
          <dgm:resizeHandles val="exact"/>
        </dgm:presLayoutVars>
      </dgm:prSet>
      <dgm:spPr/>
    </dgm:pt>
    <dgm:pt modelId="{508A3D54-299A-4204-A3AF-0E9C062C4313}" type="pres">
      <dgm:prSet presAssocID="{B8EBE08D-638D-486D-8CF2-63D4FE60151C}" presName="node" presStyleLbl="node1" presStyleIdx="0" presStyleCnt="7" custScaleY="119354">
        <dgm:presLayoutVars>
          <dgm:bulletEnabled val="1"/>
        </dgm:presLayoutVars>
      </dgm:prSet>
      <dgm:spPr/>
    </dgm:pt>
    <dgm:pt modelId="{9D9001C4-AC71-4FF2-9D56-0AB87008120D}" type="pres">
      <dgm:prSet presAssocID="{BD887716-D4D1-4212-9B79-C42FA01B7312}" presName="sibTrans" presStyleCnt="0"/>
      <dgm:spPr/>
    </dgm:pt>
    <dgm:pt modelId="{F6626AFE-37EA-43F2-B4B9-26F4D3730379}" type="pres">
      <dgm:prSet presAssocID="{995EBBF3-3E49-4C4D-BDCD-423F9DF7E435}" presName="node" presStyleLbl="node1" presStyleIdx="1" presStyleCnt="7" custScaleY="119354">
        <dgm:presLayoutVars>
          <dgm:bulletEnabled val="1"/>
        </dgm:presLayoutVars>
      </dgm:prSet>
      <dgm:spPr/>
    </dgm:pt>
    <dgm:pt modelId="{9FF7D09D-7284-4186-B56E-1C69B0528B5E}" type="pres">
      <dgm:prSet presAssocID="{55593C55-77B9-4A2D-9470-C5E8EAC3398E}" presName="sibTrans" presStyleCnt="0"/>
      <dgm:spPr/>
    </dgm:pt>
    <dgm:pt modelId="{31FE1D89-76B3-46CF-A666-7B7B5E561DB1}" type="pres">
      <dgm:prSet presAssocID="{34B34D35-7201-495F-B1C7-90D64AD33E00}" presName="node" presStyleLbl="node1" presStyleIdx="2" presStyleCnt="7" custScaleY="119354">
        <dgm:presLayoutVars>
          <dgm:bulletEnabled val="1"/>
        </dgm:presLayoutVars>
      </dgm:prSet>
      <dgm:spPr/>
    </dgm:pt>
    <dgm:pt modelId="{206FB6CA-01F2-473F-B000-A6B5FA2EDB16}" type="pres">
      <dgm:prSet presAssocID="{C65DE783-51C9-4C34-9A53-5286AA8E3924}" presName="sibTrans" presStyleCnt="0"/>
      <dgm:spPr/>
    </dgm:pt>
    <dgm:pt modelId="{E0CF862D-DF53-4DA0-9A01-CC77CB359B23}" type="pres">
      <dgm:prSet presAssocID="{87B6F967-7E98-4DAD-891C-89068F350212}" presName="node" presStyleLbl="node1" presStyleIdx="3" presStyleCnt="7" custScaleY="119354">
        <dgm:presLayoutVars>
          <dgm:bulletEnabled val="1"/>
        </dgm:presLayoutVars>
      </dgm:prSet>
      <dgm:spPr/>
    </dgm:pt>
    <dgm:pt modelId="{55D6073C-CF47-45B2-A7C9-AB89466D9490}" type="pres">
      <dgm:prSet presAssocID="{D0ACF49E-EC9D-4AE4-B88B-28556D72160B}" presName="sibTrans" presStyleCnt="0"/>
      <dgm:spPr/>
    </dgm:pt>
    <dgm:pt modelId="{4A7A92D5-29FD-4DE4-B575-7F7729812C75}" type="pres">
      <dgm:prSet presAssocID="{E5FC0883-4A8C-4EBC-90D6-57D5F3EFCF76}" presName="node" presStyleLbl="node1" presStyleIdx="4" presStyleCnt="7" custScaleY="125936">
        <dgm:presLayoutVars>
          <dgm:bulletEnabled val="1"/>
        </dgm:presLayoutVars>
      </dgm:prSet>
      <dgm:spPr/>
    </dgm:pt>
    <dgm:pt modelId="{74E4170A-E101-49B7-8C61-84F39941267E}" type="pres">
      <dgm:prSet presAssocID="{6806F7D5-C53B-402F-903E-1531AE5D2818}" presName="sibTrans" presStyleCnt="0"/>
      <dgm:spPr/>
    </dgm:pt>
    <dgm:pt modelId="{F036DA40-3B9B-4541-8070-7F48A69AF586}" type="pres">
      <dgm:prSet presAssocID="{8694AD30-D573-4062-817E-EBC7CA1C8F48}" presName="node" presStyleLbl="node1" presStyleIdx="5" presStyleCnt="7" custScaleY="125936">
        <dgm:presLayoutVars>
          <dgm:bulletEnabled val="1"/>
        </dgm:presLayoutVars>
      </dgm:prSet>
      <dgm:spPr/>
    </dgm:pt>
    <dgm:pt modelId="{A577AB3C-582A-40B6-8536-8DED20A316F3}" type="pres">
      <dgm:prSet presAssocID="{3313619A-4A49-4D84-9A3D-C0D30949E73C}" presName="sibTrans" presStyleCnt="0"/>
      <dgm:spPr/>
    </dgm:pt>
    <dgm:pt modelId="{16710D3A-EEED-402B-B46C-749047D251A8}" type="pres">
      <dgm:prSet presAssocID="{CFB7DADC-846E-4092-AB9E-711E6A04EB73}" presName="node" presStyleLbl="node1" presStyleIdx="6" presStyleCnt="7" custScaleY="123053">
        <dgm:presLayoutVars>
          <dgm:bulletEnabled val="1"/>
        </dgm:presLayoutVars>
      </dgm:prSet>
      <dgm:spPr/>
    </dgm:pt>
  </dgm:ptLst>
  <dgm:cxnLst>
    <dgm:cxn modelId="{D9298E04-78BC-4F33-A893-27E50B7789FC}" srcId="{9540929C-37E9-4EDB-8163-D6B66C3253F1}" destId="{B8EBE08D-638D-486D-8CF2-63D4FE60151C}" srcOrd="0" destOrd="0" parTransId="{2133B6FD-88D0-4141-8CB3-884F370E92CF}" sibTransId="{BD887716-D4D1-4212-9B79-C42FA01B7312}"/>
    <dgm:cxn modelId="{5FED8009-9326-4506-898B-521A1C505AF6}" type="presOf" srcId="{8694AD30-D573-4062-817E-EBC7CA1C8F48}" destId="{F036DA40-3B9B-4541-8070-7F48A69AF586}" srcOrd="0" destOrd="0" presId="urn:microsoft.com/office/officeart/2005/8/layout/default"/>
    <dgm:cxn modelId="{5136F014-7C50-4093-8E12-65A5E840F1C3}" type="presOf" srcId="{E5FC0883-4A8C-4EBC-90D6-57D5F3EFCF76}" destId="{4A7A92D5-29FD-4DE4-B575-7F7729812C75}" srcOrd="0" destOrd="0" presId="urn:microsoft.com/office/officeart/2005/8/layout/default"/>
    <dgm:cxn modelId="{A941B83E-875F-4B6C-AC2C-6E1BC0324C85}" srcId="{9540929C-37E9-4EDB-8163-D6B66C3253F1}" destId="{995EBBF3-3E49-4C4D-BDCD-423F9DF7E435}" srcOrd="1" destOrd="0" parTransId="{99F23FC2-3FE4-4633-A315-AE513EE2D486}" sibTransId="{55593C55-77B9-4A2D-9470-C5E8EAC3398E}"/>
    <dgm:cxn modelId="{6E3C4E5D-115C-47AC-8F22-C3680314547A}" type="presOf" srcId="{87B6F967-7E98-4DAD-891C-89068F350212}" destId="{E0CF862D-DF53-4DA0-9A01-CC77CB359B23}" srcOrd="0" destOrd="0" presId="urn:microsoft.com/office/officeart/2005/8/layout/default"/>
    <dgm:cxn modelId="{79A73342-D92E-4E72-B640-97FB431657F6}" type="presOf" srcId="{995EBBF3-3E49-4C4D-BDCD-423F9DF7E435}" destId="{F6626AFE-37EA-43F2-B4B9-26F4D3730379}" srcOrd="0" destOrd="0" presId="urn:microsoft.com/office/officeart/2005/8/layout/default"/>
    <dgm:cxn modelId="{F858EB63-1824-4C8E-A1D8-11102F15B9C6}" type="presOf" srcId="{34B34D35-7201-495F-B1C7-90D64AD33E00}" destId="{31FE1D89-76B3-46CF-A666-7B7B5E561DB1}" srcOrd="0" destOrd="0" presId="urn:microsoft.com/office/officeart/2005/8/layout/default"/>
    <dgm:cxn modelId="{FEB48A8D-ECEB-4EA7-A512-12F21174E26D}" srcId="{9540929C-37E9-4EDB-8163-D6B66C3253F1}" destId="{87B6F967-7E98-4DAD-891C-89068F350212}" srcOrd="3" destOrd="0" parTransId="{AE8B78DE-24CF-47E4-BE82-63F6547D7477}" sibTransId="{D0ACF49E-EC9D-4AE4-B88B-28556D72160B}"/>
    <dgm:cxn modelId="{91181CAE-81C9-4718-8C6F-3521FBE62601}" type="presOf" srcId="{B8EBE08D-638D-486D-8CF2-63D4FE60151C}" destId="{508A3D54-299A-4204-A3AF-0E9C062C4313}" srcOrd="0" destOrd="0" presId="urn:microsoft.com/office/officeart/2005/8/layout/default"/>
    <dgm:cxn modelId="{5D9B79B5-7663-4189-BBDE-B4A0057EE3D7}" srcId="{9540929C-37E9-4EDB-8163-D6B66C3253F1}" destId="{34B34D35-7201-495F-B1C7-90D64AD33E00}" srcOrd="2" destOrd="0" parTransId="{85EE846C-358B-4A4B-B727-AB7FFEFAF7A7}" sibTransId="{C65DE783-51C9-4C34-9A53-5286AA8E3924}"/>
    <dgm:cxn modelId="{72674ECD-59B2-4B98-AD9B-DF82E3766849}" srcId="{9540929C-37E9-4EDB-8163-D6B66C3253F1}" destId="{8694AD30-D573-4062-817E-EBC7CA1C8F48}" srcOrd="5" destOrd="0" parTransId="{F4E1F458-4131-4AAF-A4E8-F715A82DEB9E}" sibTransId="{3313619A-4A49-4D84-9A3D-C0D30949E73C}"/>
    <dgm:cxn modelId="{7F9CC9D2-2196-437F-92FF-2510F64B9F05}" srcId="{9540929C-37E9-4EDB-8163-D6B66C3253F1}" destId="{CFB7DADC-846E-4092-AB9E-711E6A04EB73}" srcOrd="6" destOrd="0" parTransId="{50C61D89-9165-44FD-BF98-7FEF7BBCDA33}" sibTransId="{377BF523-CB22-4E87-B3FA-7D7DBEF2BF84}"/>
    <dgm:cxn modelId="{DDD63EEC-D19A-4FD5-AB73-4EFBB04422DB}" type="presOf" srcId="{9540929C-37E9-4EDB-8163-D6B66C3253F1}" destId="{1F15D7E6-7DF0-458E-AFCE-D2DBC9211060}" srcOrd="0" destOrd="0" presId="urn:microsoft.com/office/officeart/2005/8/layout/default"/>
    <dgm:cxn modelId="{63AE63F6-4349-4478-97AA-1650446FAA7D}" type="presOf" srcId="{CFB7DADC-846E-4092-AB9E-711E6A04EB73}" destId="{16710D3A-EEED-402B-B46C-749047D251A8}" srcOrd="0" destOrd="0" presId="urn:microsoft.com/office/officeart/2005/8/layout/default"/>
    <dgm:cxn modelId="{6F46B2F8-D009-4740-996D-CD1E7BEE9B06}" srcId="{9540929C-37E9-4EDB-8163-D6B66C3253F1}" destId="{E5FC0883-4A8C-4EBC-90D6-57D5F3EFCF76}" srcOrd="4" destOrd="0" parTransId="{8F3F04CB-58E5-4335-AC1B-E275709B2A7A}" sibTransId="{6806F7D5-C53B-402F-903E-1531AE5D2818}"/>
    <dgm:cxn modelId="{DAB07F01-3D7A-4635-BACF-0C31B135204E}" type="presParOf" srcId="{1F15D7E6-7DF0-458E-AFCE-D2DBC9211060}" destId="{508A3D54-299A-4204-A3AF-0E9C062C4313}" srcOrd="0" destOrd="0" presId="urn:microsoft.com/office/officeart/2005/8/layout/default"/>
    <dgm:cxn modelId="{E6ADC068-804B-4BEB-951A-5DD57C2DAE60}" type="presParOf" srcId="{1F15D7E6-7DF0-458E-AFCE-D2DBC9211060}" destId="{9D9001C4-AC71-4FF2-9D56-0AB87008120D}" srcOrd="1" destOrd="0" presId="urn:microsoft.com/office/officeart/2005/8/layout/default"/>
    <dgm:cxn modelId="{1390B7C3-69D3-4018-B201-5B8ECEB0FBDC}" type="presParOf" srcId="{1F15D7E6-7DF0-458E-AFCE-D2DBC9211060}" destId="{F6626AFE-37EA-43F2-B4B9-26F4D3730379}" srcOrd="2" destOrd="0" presId="urn:microsoft.com/office/officeart/2005/8/layout/default"/>
    <dgm:cxn modelId="{40A233EC-E47D-48F5-B99C-FE6A528F23B0}" type="presParOf" srcId="{1F15D7E6-7DF0-458E-AFCE-D2DBC9211060}" destId="{9FF7D09D-7284-4186-B56E-1C69B0528B5E}" srcOrd="3" destOrd="0" presId="urn:microsoft.com/office/officeart/2005/8/layout/default"/>
    <dgm:cxn modelId="{BAD337C0-EF11-4E90-A3FF-77E73291F25B}" type="presParOf" srcId="{1F15D7E6-7DF0-458E-AFCE-D2DBC9211060}" destId="{31FE1D89-76B3-46CF-A666-7B7B5E561DB1}" srcOrd="4" destOrd="0" presId="urn:microsoft.com/office/officeart/2005/8/layout/default"/>
    <dgm:cxn modelId="{1A82F424-CD61-4636-BF49-B59ADD914ACC}" type="presParOf" srcId="{1F15D7E6-7DF0-458E-AFCE-D2DBC9211060}" destId="{206FB6CA-01F2-473F-B000-A6B5FA2EDB16}" srcOrd="5" destOrd="0" presId="urn:microsoft.com/office/officeart/2005/8/layout/default"/>
    <dgm:cxn modelId="{4DDBD516-E68D-4D01-AF77-ABB86FE970E6}" type="presParOf" srcId="{1F15D7E6-7DF0-458E-AFCE-D2DBC9211060}" destId="{E0CF862D-DF53-4DA0-9A01-CC77CB359B23}" srcOrd="6" destOrd="0" presId="urn:microsoft.com/office/officeart/2005/8/layout/default"/>
    <dgm:cxn modelId="{9E1F6E04-E8C9-48D5-98E5-161740558411}" type="presParOf" srcId="{1F15D7E6-7DF0-458E-AFCE-D2DBC9211060}" destId="{55D6073C-CF47-45B2-A7C9-AB89466D9490}" srcOrd="7" destOrd="0" presId="urn:microsoft.com/office/officeart/2005/8/layout/default"/>
    <dgm:cxn modelId="{A367FD74-9093-4442-AC38-7A3AC575FE2B}" type="presParOf" srcId="{1F15D7E6-7DF0-458E-AFCE-D2DBC9211060}" destId="{4A7A92D5-29FD-4DE4-B575-7F7729812C75}" srcOrd="8" destOrd="0" presId="urn:microsoft.com/office/officeart/2005/8/layout/default"/>
    <dgm:cxn modelId="{671020A1-E6B6-4642-90F1-ECAD7750C2F9}" type="presParOf" srcId="{1F15D7E6-7DF0-458E-AFCE-D2DBC9211060}" destId="{74E4170A-E101-49B7-8C61-84F39941267E}" srcOrd="9" destOrd="0" presId="urn:microsoft.com/office/officeart/2005/8/layout/default"/>
    <dgm:cxn modelId="{046F256B-B4D7-4574-961C-8F5A0E571C46}" type="presParOf" srcId="{1F15D7E6-7DF0-458E-AFCE-D2DBC9211060}" destId="{F036DA40-3B9B-4541-8070-7F48A69AF586}" srcOrd="10" destOrd="0" presId="urn:microsoft.com/office/officeart/2005/8/layout/default"/>
    <dgm:cxn modelId="{DA24EAE8-C26D-4A51-9C47-E97AD7E97446}" type="presParOf" srcId="{1F15D7E6-7DF0-458E-AFCE-D2DBC9211060}" destId="{A577AB3C-582A-40B6-8536-8DED20A316F3}" srcOrd="11" destOrd="0" presId="urn:microsoft.com/office/officeart/2005/8/layout/default"/>
    <dgm:cxn modelId="{9B41A56F-F3E1-4B31-839E-8B05743A8E0A}" type="presParOf" srcId="{1F15D7E6-7DF0-458E-AFCE-D2DBC9211060}" destId="{16710D3A-EEED-402B-B46C-749047D251A8}"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A383D67-CFE5-4321-85F6-E4D52F99B713}" type="doc">
      <dgm:prSet loTypeId="urn:microsoft.com/office/officeart/2005/8/layout/default" loCatId="list" qsTypeId="urn:microsoft.com/office/officeart/2005/8/quickstyle/simple2" qsCatId="simple" csTypeId="urn:microsoft.com/office/officeart/2005/8/colors/accent3_2" csCatId="accent3" phldr="1"/>
      <dgm:spPr/>
      <dgm:t>
        <a:bodyPr/>
        <a:lstStyle/>
        <a:p>
          <a:endParaRPr lang="en-US"/>
        </a:p>
      </dgm:t>
    </dgm:pt>
    <dgm:pt modelId="{67E82495-3672-429C-9DE6-D06E690AA8CC}">
      <dgm:prSet custT="1"/>
      <dgm:spPr>
        <a:solidFill>
          <a:schemeClr val="accent1"/>
        </a:solidFill>
      </dgm:spPr>
      <dgm:t>
        <a:bodyPr/>
        <a:lstStyle/>
        <a:p>
          <a:r>
            <a:rPr lang="en-US" sz="2000" dirty="0"/>
            <a:t>Applications &amp; Methods paper goes through Turnitin</a:t>
          </a:r>
        </a:p>
      </dgm:t>
    </dgm:pt>
    <dgm:pt modelId="{CC400E6D-6BB4-4B0D-9129-815B49F6874A}" type="parTrans" cxnId="{077E4063-3667-4959-BEF3-C94DE287E510}">
      <dgm:prSet/>
      <dgm:spPr/>
      <dgm:t>
        <a:bodyPr/>
        <a:lstStyle/>
        <a:p>
          <a:endParaRPr lang="en-US"/>
        </a:p>
      </dgm:t>
    </dgm:pt>
    <dgm:pt modelId="{B15F063E-8327-4FAC-97D0-D3BE2EE259B2}" type="sibTrans" cxnId="{077E4063-3667-4959-BEF3-C94DE287E510}">
      <dgm:prSet/>
      <dgm:spPr/>
      <dgm:t>
        <a:bodyPr/>
        <a:lstStyle/>
        <a:p>
          <a:endParaRPr lang="en-US"/>
        </a:p>
      </dgm:t>
    </dgm:pt>
    <dgm:pt modelId="{C4905CD1-1C73-4ED1-AA41-D5818DFBB09C}">
      <dgm:prSet custT="1"/>
      <dgm:spPr>
        <a:solidFill>
          <a:schemeClr val="accent1"/>
        </a:solidFill>
      </dgm:spPr>
      <dgm:t>
        <a:bodyPr/>
        <a:lstStyle/>
        <a:p>
          <a:r>
            <a:rPr lang="en-US" sz="2000" dirty="0"/>
            <a:t>No special links—just submit through the assignment link</a:t>
          </a:r>
        </a:p>
      </dgm:t>
    </dgm:pt>
    <dgm:pt modelId="{0111DB2E-F116-4A2B-965A-249C5D80295E}" type="parTrans" cxnId="{0753E0A8-2223-4684-9AA0-B3970B6B7285}">
      <dgm:prSet/>
      <dgm:spPr/>
      <dgm:t>
        <a:bodyPr/>
        <a:lstStyle/>
        <a:p>
          <a:endParaRPr lang="en-US"/>
        </a:p>
      </dgm:t>
    </dgm:pt>
    <dgm:pt modelId="{B5D3A150-7849-4DE6-A6B5-AE6DF25CAC01}" type="sibTrans" cxnId="{0753E0A8-2223-4684-9AA0-B3970B6B7285}">
      <dgm:prSet/>
      <dgm:spPr/>
      <dgm:t>
        <a:bodyPr/>
        <a:lstStyle/>
        <a:p>
          <a:endParaRPr lang="en-US"/>
        </a:p>
      </dgm:t>
    </dgm:pt>
    <dgm:pt modelId="{37F8BF7F-192D-4201-B46D-16336205FF1D}">
      <dgm:prSet custT="1"/>
      <dgm:spPr>
        <a:solidFill>
          <a:schemeClr val="accent1"/>
        </a:solidFill>
      </dgm:spPr>
      <dgm:t>
        <a:bodyPr/>
        <a:lstStyle/>
        <a:p>
          <a:r>
            <a:rPr lang="en-US" sz="1800" dirty="0"/>
            <a:t>You can submit your paper to the assignment link ahead of time to see your Turnitin score, then resubmit it with corrections before the deadline.</a:t>
          </a:r>
        </a:p>
      </dgm:t>
    </dgm:pt>
    <dgm:pt modelId="{22BCB474-CAAE-41EB-8C84-3EB83A5E4DFA}" type="parTrans" cxnId="{24E4130E-C25C-4901-823B-74D3839A8ABD}">
      <dgm:prSet/>
      <dgm:spPr/>
      <dgm:t>
        <a:bodyPr/>
        <a:lstStyle/>
        <a:p>
          <a:endParaRPr lang="en-US"/>
        </a:p>
      </dgm:t>
    </dgm:pt>
    <dgm:pt modelId="{64EADEEE-C0C5-4CD2-A859-5B73498EAD9B}" type="sibTrans" cxnId="{24E4130E-C25C-4901-823B-74D3839A8ABD}">
      <dgm:prSet/>
      <dgm:spPr/>
      <dgm:t>
        <a:bodyPr/>
        <a:lstStyle/>
        <a:p>
          <a:endParaRPr lang="en-US"/>
        </a:p>
      </dgm:t>
    </dgm:pt>
    <dgm:pt modelId="{44678ECB-76A7-4A9E-BA6D-DF5FBB21165D}">
      <dgm:prSet custT="1"/>
      <dgm:spPr>
        <a:solidFill>
          <a:schemeClr val="accent1"/>
        </a:solidFill>
      </dgm:spPr>
      <dgm:t>
        <a:bodyPr/>
        <a:lstStyle/>
        <a:p>
          <a:r>
            <a:rPr lang="en-US" sz="2000" dirty="0"/>
            <a:t>I review all Turnitin reports for high Turnitin scores (&gt;25%), and often look at reports below 25%.</a:t>
          </a:r>
        </a:p>
      </dgm:t>
    </dgm:pt>
    <dgm:pt modelId="{72C4345C-0917-424D-AACB-13AA41C9DD28}" type="parTrans" cxnId="{A70F2026-0EC5-4C95-96ED-1791F5063B7E}">
      <dgm:prSet/>
      <dgm:spPr/>
      <dgm:t>
        <a:bodyPr/>
        <a:lstStyle/>
        <a:p>
          <a:endParaRPr lang="en-US"/>
        </a:p>
      </dgm:t>
    </dgm:pt>
    <dgm:pt modelId="{0B698D7B-36CD-44A4-9E4C-7E0FF093FB29}" type="sibTrans" cxnId="{A70F2026-0EC5-4C95-96ED-1791F5063B7E}">
      <dgm:prSet/>
      <dgm:spPr/>
      <dgm:t>
        <a:bodyPr/>
        <a:lstStyle/>
        <a:p>
          <a:endParaRPr lang="en-US"/>
        </a:p>
      </dgm:t>
    </dgm:pt>
    <dgm:pt modelId="{37B5F070-81B6-426E-86BA-BE1A60DC052F}">
      <dgm:prSet custT="1"/>
      <dgm:spPr>
        <a:solidFill>
          <a:schemeClr val="accent1"/>
        </a:solidFill>
      </dgm:spPr>
      <dgm:t>
        <a:bodyPr/>
        <a:lstStyle/>
        <a:p>
          <a:r>
            <a:rPr lang="en-US" sz="1800" dirty="0"/>
            <a:t>Turnitin will flag quotes. Quoting is not an acceptable way to get around plagiarism. You must put the material into your own words.</a:t>
          </a:r>
        </a:p>
      </dgm:t>
    </dgm:pt>
    <dgm:pt modelId="{0B177593-49FE-406D-B695-CA0D080C82BF}" type="parTrans" cxnId="{4B65C163-978F-4F6B-B5D2-F45C2C792BD1}">
      <dgm:prSet/>
      <dgm:spPr/>
      <dgm:t>
        <a:bodyPr/>
        <a:lstStyle/>
        <a:p>
          <a:endParaRPr lang="en-US"/>
        </a:p>
      </dgm:t>
    </dgm:pt>
    <dgm:pt modelId="{3DBF5E25-76A9-4EB6-B04F-C37C8861FCC8}" type="sibTrans" cxnId="{4B65C163-978F-4F6B-B5D2-F45C2C792BD1}">
      <dgm:prSet/>
      <dgm:spPr/>
      <dgm:t>
        <a:bodyPr/>
        <a:lstStyle/>
        <a:p>
          <a:endParaRPr lang="en-US"/>
        </a:p>
      </dgm:t>
    </dgm:pt>
    <dgm:pt modelId="{34B929C7-FA83-4E44-8598-3F43ABCDE26E}">
      <dgm:prSet custT="1"/>
      <dgm:spPr>
        <a:solidFill>
          <a:schemeClr val="accent1"/>
        </a:solidFill>
      </dgm:spPr>
      <dgm:t>
        <a:bodyPr/>
        <a:lstStyle/>
        <a:p>
          <a:r>
            <a:rPr lang="en-US" sz="1800" dirty="0"/>
            <a:t>A zero Turnitin score is rare. Your references, citations, common headings, etc. will be flagged – that’s where up to 25% will come from – and those are okay.</a:t>
          </a:r>
        </a:p>
      </dgm:t>
    </dgm:pt>
    <dgm:pt modelId="{C400A22F-A955-4B27-8AE2-26310D309F18}" type="parTrans" cxnId="{6C65910A-995A-4394-8380-C90772A1D5E6}">
      <dgm:prSet/>
      <dgm:spPr/>
      <dgm:t>
        <a:bodyPr/>
        <a:lstStyle/>
        <a:p>
          <a:endParaRPr lang="en-US"/>
        </a:p>
      </dgm:t>
    </dgm:pt>
    <dgm:pt modelId="{42931992-816B-4C3D-A6B6-06427CBE7671}" type="sibTrans" cxnId="{6C65910A-995A-4394-8380-C90772A1D5E6}">
      <dgm:prSet/>
      <dgm:spPr/>
      <dgm:t>
        <a:bodyPr/>
        <a:lstStyle/>
        <a:p>
          <a:endParaRPr lang="en-US"/>
        </a:p>
      </dgm:t>
    </dgm:pt>
    <dgm:pt modelId="{A8BA32BB-3C24-4836-B1DF-86BD72717BBF}">
      <dgm:prSet custT="1"/>
      <dgm:spPr>
        <a:solidFill>
          <a:schemeClr val="accent1"/>
        </a:solidFill>
      </dgm:spPr>
      <dgm:t>
        <a:bodyPr/>
        <a:lstStyle/>
        <a:p>
          <a:r>
            <a:rPr lang="en-US" sz="2000" dirty="0"/>
            <a:t>However, no amount of plagiarism is okay.</a:t>
          </a:r>
        </a:p>
      </dgm:t>
    </dgm:pt>
    <dgm:pt modelId="{B56F75CA-7CCA-4F84-9F72-82E0880ECEC5}" type="parTrans" cxnId="{733A83C4-E278-4DE9-8E96-755856A9940C}">
      <dgm:prSet/>
      <dgm:spPr/>
      <dgm:t>
        <a:bodyPr/>
        <a:lstStyle/>
        <a:p>
          <a:endParaRPr lang="en-US"/>
        </a:p>
      </dgm:t>
    </dgm:pt>
    <dgm:pt modelId="{6221704C-5B83-4CAD-8B49-09BFC7956A90}" type="sibTrans" cxnId="{733A83C4-E278-4DE9-8E96-755856A9940C}">
      <dgm:prSet/>
      <dgm:spPr/>
      <dgm:t>
        <a:bodyPr/>
        <a:lstStyle/>
        <a:p>
          <a:endParaRPr lang="en-US"/>
        </a:p>
      </dgm:t>
    </dgm:pt>
    <dgm:pt modelId="{CEFD05A8-2E24-47E2-AD0E-47411ED85F95}" type="pres">
      <dgm:prSet presAssocID="{BA383D67-CFE5-4321-85F6-E4D52F99B713}" presName="diagram" presStyleCnt="0">
        <dgm:presLayoutVars>
          <dgm:dir/>
          <dgm:resizeHandles val="exact"/>
        </dgm:presLayoutVars>
      </dgm:prSet>
      <dgm:spPr/>
    </dgm:pt>
    <dgm:pt modelId="{26EAE9D8-D736-4D7A-B54C-48A332C0E622}" type="pres">
      <dgm:prSet presAssocID="{67E82495-3672-429C-9DE6-D06E690AA8CC}" presName="node" presStyleLbl="node1" presStyleIdx="0" presStyleCnt="7" custScaleY="139078">
        <dgm:presLayoutVars>
          <dgm:bulletEnabled val="1"/>
        </dgm:presLayoutVars>
      </dgm:prSet>
      <dgm:spPr/>
    </dgm:pt>
    <dgm:pt modelId="{258B5368-D304-4F13-AD18-54B175D2FBD9}" type="pres">
      <dgm:prSet presAssocID="{B15F063E-8327-4FAC-97D0-D3BE2EE259B2}" presName="sibTrans" presStyleCnt="0"/>
      <dgm:spPr/>
    </dgm:pt>
    <dgm:pt modelId="{D1689AF0-9DCF-4006-8668-50C308D1C786}" type="pres">
      <dgm:prSet presAssocID="{C4905CD1-1C73-4ED1-AA41-D5818DFBB09C}" presName="node" presStyleLbl="node1" presStyleIdx="1" presStyleCnt="7" custScaleY="139078">
        <dgm:presLayoutVars>
          <dgm:bulletEnabled val="1"/>
        </dgm:presLayoutVars>
      </dgm:prSet>
      <dgm:spPr/>
    </dgm:pt>
    <dgm:pt modelId="{D500825E-4701-45A5-B3A7-6A105B818D3D}" type="pres">
      <dgm:prSet presAssocID="{B5D3A150-7849-4DE6-A6B5-AE6DF25CAC01}" presName="sibTrans" presStyleCnt="0"/>
      <dgm:spPr/>
    </dgm:pt>
    <dgm:pt modelId="{95FBB2F8-FB1B-466C-846E-B43435744D0F}" type="pres">
      <dgm:prSet presAssocID="{37F8BF7F-192D-4201-B46D-16336205FF1D}" presName="node" presStyleLbl="node1" presStyleIdx="2" presStyleCnt="7" custScaleY="139078">
        <dgm:presLayoutVars>
          <dgm:bulletEnabled val="1"/>
        </dgm:presLayoutVars>
      </dgm:prSet>
      <dgm:spPr/>
    </dgm:pt>
    <dgm:pt modelId="{414199BF-3EDD-4171-9B2A-9A9AAF6D29D6}" type="pres">
      <dgm:prSet presAssocID="{64EADEEE-C0C5-4CD2-A859-5B73498EAD9B}" presName="sibTrans" presStyleCnt="0"/>
      <dgm:spPr/>
    </dgm:pt>
    <dgm:pt modelId="{F8E90EFA-C80B-459A-B60A-AD19818E1C49}" type="pres">
      <dgm:prSet presAssocID="{44678ECB-76A7-4A9E-BA6D-DF5FBB21165D}" presName="node" presStyleLbl="node1" presStyleIdx="3" presStyleCnt="7" custScaleY="139078">
        <dgm:presLayoutVars>
          <dgm:bulletEnabled val="1"/>
        </dgm:presLayoutVars>
      </dgm:prSet>
      <dgm:spPr/>
    </dgm:pt>
    <dgm:pt modelId="{8ED10F52-3674-456C-BAA1-C3BEAB20F997}" type="pres">
      <dgm:prSet presAssocID="{0B698D7B-36CD-44A4-9E4C-7E0FF093FB29}" presName="sibTrans" presStyleCnt="0"/>
      <dgm:spPr/>
    </dgm:pt>
    <dgm:pt modelId="{5E88AA0E-5C93-4B92-B03F-EA4C0D64197A}" type="pres">
      <dgm:prSet presAssocID="{37B5F070-81B6-426E-86BA-BE1A60DC052F}" presName="node" presStyleLbl="node1" presStyleIdx="4" presStyleCnt="7" custScaleY="130087" custLinFactNeighborX="-968" custLinFactNeighborY="2215">
        <dgm:presLayoutVars>
          <dgm:bulletEnabled val="1"/>
        </dgm:presLayoutVars>
      </dgm:prSet>
      <dgm:spPr/>
    </dgm:pt>
    <dgm:pt modelId="{6BEC8949-293C-4C7F-A48A-6E47A1CF5785}" type="pres">
      <dgm:prSet presAssocID="{3DBF5E25-76A9-4EB6-B04F-C37C8861FCC8}" presName="sibTrans" presStyleCnt="0"/>
      <dgm:spPr/>
    </dgm:pt>
    <dgm:pt modelId="{3F5B5139-0F6B-4EC3-B916-E2E2709DA5B3}" type="pres">
      <dgm:prSet presAssocID="{34B929C7-FA83-4E44-8598-3F43ABCDE26E}" presName="node" presStyleLbl="node1" presStyleIdx="5" presStyleCnt="7" custScaleY="130087">
        <dgm:presLayoutVars>
          <dgm:bulletEnabled val="1"/>
        </dgm:presLayoutVars>
      </dgm:prSet>
      <dgm:spPr/>
    </dgm:pt>
    <dgm:pt modelId="{2338A97A-5EA9-4F4C-AFC7-7E08BF45A6CF}" type="pres">
      <dgm:prSet presAssocID="{42931992-816B-4C3D-A6B6-06427CBE7671}" presName="sibTrans" presStyleCnt="0"/>
      <dgm:spPr/>
    </dgm:pt>
    <dgm:pt modelId="{871161DB-193D-4D45-8B98-518F7DE5477E}" type="pres">
      <dgm:prSet presAssocID="{A8BA32BB-3C24-4836-B1DF-86BD72717BBF}" presName="node" presStyleLbl="node1" presStyleIdx="6" presStyleCnt="7" custScaleY="130087">
        <dgm:presLayoutVars>
          <dgm:bulletEnabled val="1"/>
        </dgm:presLayoutVars>
      </dgm:prSet>
      <dgm:spPr/>
    </dgm:pt>
  </dgm:ptLst>
  <dgm:cxnLst>
    <dgm:cxn modelId="{6C65910A-995A-4394-8380-C90772A1D5E6}" srcId="{BA383D67-CFE5-4321-85F6-E4D52F99B713}" destId="{34B929C7-FA83-4E44-8598-3F43ABCDE26E}" srcOrd="5" destOrd="0" parTransId="{C400A22F-A955-4B27-8AE2-26310D309F18}" sibTransId="{42931992-816B-4C3D-A6B6-06427CBE7671}"/>
    <dgm:cxn modelId="{24E4130E-C25C-4901-823B-74D3839A8ABD}" srcId="{BA383D67-CFE5-4321-85F6-E4D52F99B713}" destId="{37F8BF7F-192D-4201-B46D-16336205FF1D}" srcOrd="2" destOrd="0" parTransId="{22BCB474-CAAE-41EB-8C84-3EB83A5E4DFA}" sibTransId="{64EADEEE-C0C5-4CD2-A859-5B73498EAD9B}"/>
    <dgm:cxn modelId="{A70F2026-0EC5-4C95-96ED-1791F5063B7E}" srcId="{BA383D67-CFE5-4321-85F6-E4D52F99B713}" destId="{44678ECB-76A7-4A9E-BA6D-DF5FBB21165D}" srcOrd="3" destOrd="0" parTransId="{72C4345C-0917-424D-AACB-13AA41C9DD28}" sibTransId="{0B698D7B-36CD-44A4-9E4C-7E0FF093FB29}"/>
    <dgm:cxn modelId="{072FBD3C-98E3-4C83-89DB-7E057D7C7063}" type="presOf" srcId="{BA383D67-CFE5-4321-85F6-E4D52F99B713}" destId="{CEFD05A8-2E24-47E2-AD0E-47411ED85F95}" srcOrd="0" destOrd="0" presId="urn:microsoft.com/office/officeart/2005/8/layout/default"/>
    <dgm:cxn modelId="{6A0C675C-CC45-43E0-BFD5-DF5B62986F0C}" type="presOf" srcId="{A8BA32BB-3C24-4836-B1DF-86BD72717BBF}" destId="{871161DB-193D-4D45-8B98-518F7DE5477E}" srcOrd="0" destOrd="0" presId="urn:microsoft.com/office/officeart/2005/8/layout/default"/>
    <dgm:cxn modelId="{077E4063-3667-4959-BEF3-C94DE287E510}" srcId="{BA383D67-CFE5-4321-85F6-E4D52F99B713}" destId="{67E82495-3672-429C-9DE6-D06E690AA8CC}" srcOrd="0" destOrd="0" parTransId="{CC400E6D-6BB4-4B0D-9129-815B49F6874A}" sibTransId="{B15F063E-8327-4FAC-97D0-D3BE2EE259B2}"/>
    <dgm:cxn modelId="{4B65C163-978F-4F6B-B5D2-F45C2C792BD1}" srcId="{BA383D67-CFE5-4321-85F6-E4D52F99B713}" destId="{37B5F070-81B6-426E-86BA-BE1A60DC052F}" srcOrd="4" destOrd="0" parTransId="{0B177593-49FE-406D-B695-CA0D080C82BF}" sibTransId="{3DBF5E25-76A9-4EB6-B04F-C37C8861FCC8}"/>
    <dgm:cxn modelId="{CF705B47-9917-46A1-8DB2-64219A738559}" type="presOf" srcId="{37F8BF7F-192D-4201-B46D-16336205FF1D}" destId="{95FBB2F8-FB1B-466C-846E-B43435744D0F}" srcOrd="0" destOrd="0" presId="urn:microsoft.com/office/officeart/2005/8/layout/default"/>
    <dgm:cxn modelId="{0EEF7458-8997-413B-AAE8-1359BED2FA9B}" type="presOf" srcId="{34B929C7-FA83-4E44-8598-3F43ABCDE26E}" destId="{3F5B5139-0F6B-4EC3-B916-E2E2709DA5B3}" srcOrd="0" destOrd="0" presId="urn:microsoft.com/office/officeart/2005/8/layout/default"/>
    <dgm:cxn modelId="{7580AB90-45CA-4AA4-AD69-AC7B2719B6FB}" type="presOf" srcId="{67E82495-3672-429C-9DE6-D06E690AA8CC}" destId="{26EAE9D8-D736-4D7A-B54C-48A332C0E622}" srcOrd="0" destOrd="0" presId="urn:microsoft.com/office/officeart/2005/8/layout/default"/>
    <dgm:cxn modelId="{0753E0A8-2223-4684-9AA0-B3970B6B7285}" srcId="{BA383D67-CFE5-4321-85F6-E4D52F99B713}" destId="{C4905CD1-1C73-4ED1-AA41-D5818DFBB09C}" srcOrd="1" destOrd="0" parTransId="{0111DB2E-F116-4A2B-965A-249C5D80295E}" sibTransId="{B5D3A150-7849-4DE6-A6B5-AE6DF25CAC01}"/>
    <dgm:cxn modelId="{5A0A8CA9-C585-4742-9E57-A85D36DEFDCB}" type="presOf" srcId="{C4905CD1-1C73-4ED1-AA41-D5818DFBB09C}" destId="{D1689AF0-9DCF-4006-8668-50C308D1C786}" srcOrd="0" destOrd="0" presId="urn:microsoft.com/office/officeart/2005/8/layout/default"/>
    <dgm:cxn modelId="{733A83C4-E278-4DE9-8E96-755856A9940C}" srcId="{BA383D67-CFE5-4321-85F6-E4D52F99B713}" destId="{A8BA32BB-3C24-4836-B1DF-86BD72717BBF}" srcOrd="6" destOrd="0" parTransId="{B56F75CA-7CCA-4F84-9F72-82E0880ECEC5}" sibTransId="{6221704C-5B83-4CAD-8B49-09BFC7956A90}"/>
    <dgm:cxn modelId="{1D9290D7-F177-4024-930E-F2DBBC321B41}" type="presOf" srcId="{44678ECB-76A7-4A9E-BA6D-DF5FBB21165D}" destId="{F8E90EFA-C80B-459A-B60A-AD19818E1C49}" srcOrd="0" destOrd="0" presId="urn:microsoft.com/office/officeart/2005/8/layout/default"/>
    <dgm:cxn modelId="{D7F0DEFF-06CE-43FD-BEF6-B760920846BF}" type="presOf" srcId="{37B5F070-81B6-426E-86BA-BE1A60DC052F}" destId="{5E88AA0E-5C93-4B92-B03F-EA4C0D64197A}" srcOrd="0" destOrd="0" presId="urn:microsoft.com/office/officeart/2005/8/layout/default"/>
    <dgm:cxn modelId="{5EB1AA4E-A711-46DF-B96A-0739AD41C196}" type="presParOf" srcId="{CEFD05A8-2E24-47E2-AD0E-47411ED85F95}" destId="{26EAE9D8-D736-4D7A-B54C-48A332C0E622}" srcOrd="0" destOrd="0" presId="urn:microsoft.com/office/officeart/2005/8/layout/default"/>
    <dgm:cxn modelId="{3F14806A-EC24-4B27-B71C-270FDC326631}" type="presParOf" srcId="{CEFD05A8-2E24-47E2-AD0E-47411ED85F95}" destId="{258B5368-D304-4F13-AD18-54B175D2FBD9}" srcOrd="1" destOrd="0" presId="urn:microsoft.com/office/officeart/2005/8/layout/default"/>
    <dgm:cxn modelId="{32A628A6-3A49-4846-BA4A-34F6002F6644}" type="presParOf" srcId="{CEFD05A8-2E24-47E2-AD0E-47411ED85F95}" destId="{D1689AF0-9DCF-4006-8668-50C308D1C786}" srcOrd="2" destOrd="0" presId="urn:microsoft.com/office/officeart/2005/8/layout/default"/>
    <dgm:cxn modelId="{11DEAAB1-56C8-490A-8FA4-A713FF877585}" type="presParOf" srcId="{CEFD05A8-2E24-47E2-AD0E-47411ED85F95}" destId="{D500825E-4701-45A5-B3A7-6A105B818D3D}" srcOrd="3" destOrd="0" presId="urn:microsoft.com/office/officeart/2005/8/layout/default"/>
    <dgm:cxn modelId="{99C6C7FB-047F-4F52-B2C7-D5F70BB193D7}" type="presParOf" srcId="{CEFD05A8-2E24-47E2-AD0E-47411ED85F95}" destId="{95FBB2F8-FB1B-466C-846E-B43435744D0F}" srcOrd="4" destOrd="0" presId="urn:microsoft.com/office/officeart/2005/8/layout/default"/>
    <dgm:cxn modelId="{356C64E6-0A1A-4CC6-9405-9E786D19C3F0}" type="presParOf" srcId="{CEFD05A8-2E24-47E2-AD0E-47411ED85F95}" destId="{414199BF-3EDD-4171-9B2A-9A9AAF6D29D6}" srcOrd="5" destOrd="0" presId="urn:microsoft.com/office/officeart/2005/8/layout/default"/>
    <dgm:cxn modelId="{1F356BD6-3E14-447E-8B76-D2D45EC23238}" type="presParOf" srcId="{CEFD05A8-2E24-47E2-AD0E-47411ED85F95}" destId="{F8E90EFA-C80B-459A-B60A-AD19818E1C49}" srcOrd="6" destOrd="0" presId="urn:microsoft.com/office/officeart/2005/8/layout/default"/>
    <dgm:cxn modelId="{F46D668E-CCCA-439F-9852-0235FCDB5B92}" type="presParOf" srcId="{CEFD05A8-2E24-47E2-AD0E-47411ED85F95}" destId="{8ED10F52-3674-456C-BAA1-C3BEAB20F997}" srcOrd="7" destOrd="0" presId="urn:microsoft.com/office/officeart/2005/8/layout/default"/>
    <dgm:cxn modelId="{0C9DBF93-4CE5-4B40-A571-04A986C9C32D}" type="presParOf" srcId="{CEFD05A8-2E24-47E2-AD0E-47411ED85F95}" destId="{5E88AA0E-5C93-4B92-B03F-EA4C0D64197A}" srcOrd="8" destOrd="0" presId="urn:microsoft.com/office/officeart/2005/8/layout/default"/>
    <dgm:cxn modelId="{76B6AB67-BE85-40A2-A492-2F5672D151FE}" type="presParOf" srcId="{CEFD05A8-2E24-47E2-AD0E-47411ED85F95}" destId="{6BEC8949-293C-4C7F-A48A-6E47A1CF5785}" srcOrd="9" destOrd="0" presId="urn:microsoft.com/office/officeart/2005/8/layout/default"/>
    <dgm:cxn modelId="{B2FFD1D9-6691-4BFD-B690-B224AD248045}" type="presParOf" srcId="{CEFD05A8-2E24-47E2-AD0E-47411ED85F95}" destId="{3F5B5139-0F6B-4EC3-B916-E2E2709DA5B3}" srcOrd="10" destOrd="0" presId="urn:microsoft.com/office/officeart/2005/8/layout/default"/>
    <dgm:cxn modelId="{89A08533-5E67-498C-B2D6-4D5FB4CE536A}" type="presParOf" srcId="{CEFD05A8-2E24-47E2-AD0E-47411ED85F95}" destId="{2338A97A-5EA9-4F4C-AFC7-7E08BF45A6CF}" srcOrd="11" destOrd="0" presId="urn:microsoft.com/office/officeart/2005/8/layout/default"/>
    <dgm:cxn modelId="{E9C5CBFF-44FE-43FF-B71E-8DBCEB5354DB}" type="presParOf" srcId="{CEFD05A8-2E24-47E2-AD0E-47411ED85F95}" destId="{871161DB-193D-4D45-8B98-518F7DE5477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469A4-4591-42BF-8C1A-A5DE780D010D}">
      <dsp:nvSpPr>
        <dsp:cNvPr id="0" name=""/>
        <dsp:cNvSpPr/>
      </dsp:nvSpPr>
      <dsp:spPr>
        <a:xfrm>
          <a:off x="0" y="3958058"/>
          <a:ext cx="1257697" cy="43312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2456" rIns="89447" bIns="92456" numCol="1" spcCol="1270" anchor="ctr" anchorCtr="0">
          <a:noAutofit/>
        </a:bodyPr>
        <a:lstStyle/>
        <a:p>
          <a:pPr marL="0" lvl="0" indent="0" algn="ctr" defTabSz="577850">
            <a:lnSpc>
              <a:spcPct val="90000"/>
            </a:lnSpc>
            <a:spcBef>
              <a:spcPct val="0"/>
            </a:spcBef>
            <a:spcAft>
              <a:spcPct val="35000"/>
            </a:spcAft>
            <a:buNone/>
          </a:pPr>
          <a:r>
            <a:rPr lang="en-US" sz="1300" kern="1200"/>
            <a:t>Describe</a:t>
          </a:r>
        </a:p>
      </dsp:txBody>
      <dsp:txXfrm>
        <a:off x="0" y="3958058"/>
        <a:ext cx="1257697" cy="433128"/>
      </dsp:txXfrm>
    </dsp:sp>
    <dsp:sp modelId="{20120636-FA59-4218-A11E-7F363E522243}">
      <dsp:nvSpPr>
        <dsp:cNvPr id="0" name=""/>
        <dsp:cNvSpPr/>
      </dsp:nvSpPr>
      <dsp:spPr>
        <a:xfrm>
          <a:off x="1257697" y="3958058"/>
          <a:ext cx="3773091" cy="43312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536" tIns="177800" rIns="76536" bIns="177800" numCol="1" spcCol="1270" anchor="ctr" anchorCtr="0">
          <a:noAutofit/>
        </a:bodyPr>
        <a:lstStyle/>
        <a:p>
          <a:pPr marL="0" lvl="0" indent="0" algn="l" defTabSz="622300">
            <a:lnSpc>
              <a:spcPct val="90000"/>
            </a:lnSpc>
            <a:spcBef>
              <a:spcPct val="0"/>
            </a:spcBef>
            <a:spcAft>
              <a:spcPct val="35000"/>
            </a:spcAft>
            <a:buNone/>
          </a:pPr>
          <a:r>
            <a:rPr lang="en-US" sz="1400" kern="1200" dirty="0"/>
            <a:t>Describe the AI Factory as a scalable decision factor powered by algorithms</a:t>
          </a:r>
        </a:p>
      </dsp:txBody>
      <dsp:txXfrm>
        <a:off x="1257697" y="3958058"/>
        <a:ext cx="3773091" cy="433128"/>
      </dsp:txXfrm>
    </dsp:sp>
    <dsp:sp modelId="{36B34E90-9F3C-4068-9591-11BB10635338}">
      <dsp:nvSpPr>
        <dsp:cNvPr id="0" name=""/>
        <dsp:cNvSpPr/>
      </dsp:nvSpPr>
      <dsp:spPr>
        <a:xfrm rot="10800000">
          <a:off x="0" y="3298404"/>
          <a:ext cx="1257697" cy="66615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2456" rIns="89447" bIns="92456" numCol="1" spcCol="1270" anchor="ctr" anchorCtr="0">
          <a:noAutofit/>
        </a:bodyPr>
        <a:lstStyle/>
        <a:p>
          <a:pPr marL="0" lvl="0" indent="0" algn="ctr" defTabSz="577850">
            <a:lnSpc>
              <a:spcPct val="90000"/>
            </a:lnSpc>
            <a:spcBef>
              <a:spcPct val="0"/>
            </a:spcBef>
            <a:spcAft>
              <a:spcPct val="35000"/>
            </a:spcAft>
            <a:buNone/>
          </a:pPr>
          <a:r>
            <a:rPr lang="en-US" sz="1300" kern="1200" dirty="0"/>
            <a:t>Compare and contrast</a:t>
          </a:r>
        </a:p>
      </dsp:txBody>
      <dsp:txXfrm rot="-10800000">
        <a:off x="0" y="3298404"/>
        <a:ext cx="1257697" cy="432998"/>
      </dsp:txXfrm>
    </dsp:sp>
    <dsp:sp modelId="{9984A767-3120-44FE-97D6-B82B6F8D5354}">
      <dsp:nvSpPr>
        <dsp:cNvPr id="0" name=""/>
        <dsp:cNvSpPr/>
      </dsp:nvSpPr>
      <dsp:spPr>
        <a:xfrm>
          <a:off x="1257697" y="3298404"/>
          <a:ext cx="3773091" cy="43299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536" tIns="177800" rIns="76536" bIns="177800" numCol="1" spcCol="1270" anchor="ctr" anchorCtr="0">
          <a:noAutofit/>
        </a:bodyPr>
        <a:lstStyle/>
        <a:p>
          <a:pPr marL="0" lvl="0" indent="0" algn="l" defTabSz="622300">
            <a:lnSpc>
              <a:spcPct val="90000"/>
            </a:lnSpc>
            <a:spcBef>
              <a:spcPct val="0"/>
            </a:spcBef>
            <a:spcAft>
              <a:spcPct val="35000"/>
            </a:spcAft>
            <a:buNone/>
          </a:pPr>
          <a:r>
            <a:rPr lang="en-US" sz="1400" kern="1200" dirty="0"/>
            <a:t>Compare and contrast internal &amp; external business processes &amp; related analytic techniques</a:t>
          </a:r>
        </a:p>
      </dsp:txBody>
      <dsp:txXfrm>
        <a:off x="1257697" y="3298404"/>
        <a:ext cx="3773091" cy="432998"/>
      </dsp:txXfrm>
    </dsp:sp>
    <dsp:sp modelId="{EEFE8CAE-3E9E-48CA-8809-53FBE9FC36E0}">
      <dsp:nvSpPr>
        <dsp:cNvPr id="0" name=""/>
        <dsp:cNvSpPr/>
      </dsp:nvSpPr>
      <dsp:spPr>
        <a:xfrm rot="10800000">
          <a:off x="0" y="2638750"/>
          <a:ext cx="1257697" cy="66615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2456" rIns="89447" bIns="92456" numCol="1" spcCol="1270" anchor="ctr" anchorCtr="0">
          <a:noAutofit/>
        </a:bodyPr>
        <a:lstStyle/>
        <a:p>
          <a:pPr marL="0" lvl="0" indent="0" algn="ctr" defTabSz="577850">
            <a:lnSpc>
              <a:spcPct val="90000"/>
            </a:lnSpc>
            <a:spcBef>
              <a:spcPct val="0"/>
            </a:spcBef>
            <a:spcAft>
              <a:spcPct val="35000"/>
            </a:spcAft>
            <a:buNone/>
          </a:pPr>
          <a:r>
            <a:rPr lang="en-US" sz="1300" kern="1200"/>
            <a:t>List and define</a:t>
          </a:r>
        </a:p>
      </dsp:txBody>
      <dsp:txXfrm rot="-10800000">
        <a:off x="0" y="2638750"/>
        <a:ext cx="1257697" cy="432998"/>
      </dsp:txXfrm>
    </dsp:sp>
    <dsp:sp modelId="{BF46FCA3-3045-4386-9979-F4438D257409}">
      <dsp:nvSpPr>
        <dsp:cNvPr id="0" name=""/>
        <dsp:cNvSpPr/>
      </dsp:nvSpPr>
      <dsp:spPr>
        <a:xfrm>
          <a:off x="1257697" y="2638750"/>
          <a:ext cx="3773091" cy="43299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536" tIns="177800" rIns="76536" bIns="177800" numCol="1" spcCol="1270" anchor="ctr" anchorCtr="0">
          <a:noAutofit/>
        </a:bodyPr>
        <a:lstStyle/>
        <a:p>
          <a:pPr marL="0" lvl="0" indent="0" algn="l" defTabSz="622300">
            <a:lnSpc>
              <a:spcPct val="90000"/>
            </a:lnSpc>
            <a:spcBef>
              <a:spcPct val="0"/>
            </a:spcBef>
            <a:spcAft>
              <a:spcPct val="35000"/>
            </a:spcAft>
            <a:buNone/>
          </a:pPr>
          <a:r>
            <a:rPr lang="en-US" sz="1400" kern="1200" dirty="0"/>
            <a:t>List and define the stages toward becoming an analytically competitive organization</a:t>
          </a:r>
        </a:p>
      </dsp:txBody>
      <dsp:txXfrm>
        <a:off x="1257697" y="2638750"/>
        <a:ext cx="3773091" cy="432998"/>
      </dsp:txXfrm>
    </dsp:sp>
    <dsp:sp modelId="{C5706F3E-B434-43E5-91CB-27724FB2FF97}">
      <dsp:nvSpPr>
        <dsp:cNvPr id="0" name=""/>
        <dsp:cNvSpPr/>
      </dsp:nvSpPr>
      <dsp:spPr>
        <a:xfrm rot="10800000">
          <a:off x="0" y="1979095"/>
          <a:ext cx="1257697" cy="66615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2456" rIns="89447" bIns="92456" numCol="1" spcCol="1270" anchor="ctr" anchorCtr="0">
          <a:noAutofit/>
        </a:bodyPr>
        <a:lstStyle/>
        <a:p>
          <a:pPr marL="0" lvl="0" indent="0" algn="ctr" defTabSz="577850">
            <a:lnSpc>
              <a:spcPct val="90000"/>
            </a:lnSpc>
            <a:spcBef>
              <a:spcPct val="0"/>
            </a:spcBef>
            <a:spcAft>
              <a:spcPct val="35000"/>
            </a:spcAft>
            <a:buNone/>
          </a:pPr>
          <a:r>
            <a:rPr lang="en-US" sz="1300" kern="1200"/>
            <a:t>Define</a:t>
          </a:r>
        </a:p>
      </dsp:txBody>
      <dsp:txXfrm rot="-10800000">
        <a:off x="0" y="1979095"/>
        <a:ext cx="1257697" cy="432998"/>
      </dsp:txXfrm>
    </dsp:sp>
    <dsp:sp modelId="{BD297B71-7CA3-4FC5-9BC7-EA7B132A8A62}">
      <dsp:nvSpPr>
        <dsp:cNvPr id="0" name=""/>
        <dsp:cNvSpPr/>
      </dsp:nvSpPr>
      <dsp:spPr>
        <a:xfrm>
          <a:off x="1257697" y="1979095"/>
          <a:ext cx="3773091" cy="43299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536" tIns="177800" rIns="76536" bIns="177800" numCol="1" spcCol="1270" anchor="ctr" anchorCtr="0">
          <a:noAutofit/>
        </a:bodyPr>
        <a:lstStyle/>
        <a:p>
          <a:pPr marL="0" lvl="0" indent="0" algn="l" defTabSz="622300">
            <a:lnSpc>
              <a:spcPct val="90000"/>
            </a:lnSpc>
            <a:spcBef>
              <a:spcPct val="0"/>
            </a:spcBef>
            <a:spcAft>
              <a:spcPct val="35000"/>
            </a:spcAft>
            <a:buNone/>
          </a:pPr>
          <a:r>
            <a:rPr lang="en-US" sz="1400" kern="1200" dirty="0"/>
            <a:t>Define an application in data science for the paper</a:t>
          </a:r>
        </a:p>
      </dsp:txBody>
      <dsp:txXfrm>
        <a:off x="1257697" y="1979095"/>
        <a:ext cx="3773091" cy="432998"/>
      </dsp:txXfrm>
    </dsp:sp>
    <dsp:sp modelId="{3DFFACB7-9C5F-4800-8DF1-2E98ED682076}">
      <dsp:nvSpPr>
        <dsp:cNvPr id="0" name=""/>
        <dsp:cNvSpPr/>
      </dsp:nvSpPr>
      <dsp:spPr>
        <a:xfrm rot="10800000">
          <a:off x="0" y="1319441"/>
          <a:ext cx="1257697" cy="66615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2456" rIns="89447" bIns="92456" numCol="1" spcCol="1270" anchor="ctr" anchorCtr="0">
          <a:noAutofit/>
        </a:bodyPr>
        <a:lstStyle/>
        <a:p>
          <a:pPr marL="0" lvl="0" indent="0" algn="ctr" defTabSz="577850">
            <a:lnSpc>
              <a:spcPct val="90000"/>
            </a:lnSpc>
            <a:spcBef>
              <a:spcPct val="0"/>
            </a:spcBef>
            <a:spcAft>
              <a:spcPct val="35000"/>
            </a:spcAft>
            <a:buNone/>
          </a:pPr>
          <a:r>
            <a:rPr lang="en-US" sz="1300" kern="1200"/>
            <a:t>List</a:t>
          </a:r>
        </a:p>
      </dsp:txBody>
      <dsp:txXfrm rot="-10800000">
        <a:off x="0" y="1319441"/>
        <a:ext cx="1257697" cy="432998"/>
      </dsp:txXfrm>
    </dsp:sp>
    <dsp:sp modelId="{A5AA0C80-C359-43DF-B20C-3034F4ABAF60}">
      <dsp:nvSpPr>
        <dsp:cNvPr id="0" name=""/>
        <dsp:cNvSpPr/>
      </dsp:nvSpPr>
      <dsp:spPr>
        <a:xfrm>
          <a:off x="1257697" y="1319441"/>
          <a:ext cx="3773091" cy="43299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536" tIns="177800" rIns="76536" bIns="177800" numCol="1" spcCol="1270" anchor="ctr" anchorCtr="0">
          <a:noAutofit/>
        </a:bodyPr>
        <a:lstStyle/>
        <a:p>
          <a:pPr marL="0" lvl="0" indent="0" algn="l" defTabSz="622300">
            <a:lnSpc>
              <a:spcPct val="90000"/>
            </a:lnSpc>
            <a:spcBef>
              <a:spcPct val="0"/>
            </a:spcBef>
            <a:spcAft>
              <a:spcPct val="35000"/>
            </a:spcAft>
            <a:buNone/>
          </a:pPr>
          <a:r>
            <a:rPr lang="en-US" sz="1400" kern="1200" dirty="0"/>
            <a:t>List common data science methods</a:t>
          </a:r>
        </a:p>
      </dsp:txBody>
      <dsp:txXfrm>
        <a:off x="1257697" y="1319441"/>
        <a:ext cx="3773091" cy="432998"/>
      </dsp:txXfrm>
    </dsp:sp>
    <dsp:sp modelId="{BF2D7B23-83F6-4994-95C8-2FB41C02DA85}">
      <dsp:nvSpPr>
        <dsp:cNvPr id="0" name=""/>
        <dsp:cNvSpPr/>
      </dsp:nvSpPr>
      <dsp:spPr>
        <a:xfrm rot="10800000">
          <a:off x="0" y="659787"/>
          <a:ext cx="1257697" cy="66615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2456" rIns="89447" bIns="92456" numCol="1" spcCol="1270" anchor="ctr" anchorCtr="0">
          <a:noAutofit/>
        </a:bodyPr>
        <a:lstStyle/>
        <a:p>
          <a:pPr marL="0" lvl="0" indent="0" algn="ctr" defTabSz="577850">
            <a:lnSpc>
              <a:spcPct val="90000"/>
            </a:lnSpc>
            <a:spcBef>
              <a:spcPct val="0"/>
            </a:spcBef>
            <a:spcAft>
              <a:spcPct val="35000"/>
            </a:spcAft>
            <a:buNone/>
          </a:pPr>
          <a:r>
            <a:rPr lang="en-US" sz="1300" kern="1200"/>
            <a:t>Use</a:t>
          </a:r>
        </a:p>
      </dsp:txBody>
      <dsp:txXfrm rot="-10800000">
        <a:off x="0" y="659787"/>
        <a:ext cx="1257697" cy="432998"/>
      </dsp:txXfrm>
    </dsp:sp>
    <dsp:sp modelId="{BE68928E-CD7E-4061-94D4-CEF4D08E298E}">
      <dsp:nvSpPr>
        <dsp:cNvPr id="0" name=""/>
        <dsp:cNvSpPr/>
      </dsp:nvSpPr>
      <dsp:spPr>
        <a:xfrm>
          <a:off x="1257697" y="659787"/>
          <a:ext cx="3773091" cy="43299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536" tIns="177800" rIns="76536" bIns="177800" numCol="1" spcCol="1270" anchor="ctr" anchorCtr="0">
          <a:noAutofit/>
        </a:bodyPr>
        <a:lstStyle/>
        <a:p>
          <a:pPr marL="0" lvl="0" indent="0" algn="l" defTabSz="622300">
            <a:lnSpc>
              <a:spcPct val="90000"/>
            </a:lnSpc>
            <a:spcBef>
              <a:spcPct val="0"/>
            </a:spcBef>
            <a:spcAft>
              <a:spcPct val="35000"/>
            </a:spcAft>
            <a:buNone/>
          </a:pPr>
          <a:r>
            <a:rPr lang="en-US" sz="1400" kern="1200" dirty="0"/>
            <a:t>Use Chicago style for writing a research paper</a:t>
          </a:r>
        </a:p>
      </dsp:txBody>
      <dsp:txXfrm>
        <a:off x="1257697" y="659787"/>
        <a:ext cx="3773091" cy="432998"/>
      </dsp:txXfrm>
    </dsp:sp>
    <dsp:sp modelId="{35413FE9-83D4-4971-84EE-0550FBC1D577}">
      <dsp:nvSpPr>
        <dsp:cNvPr id="0" name=""/>
        <dsp:cNvSpPr/>
      </dsp:nvSpPr>
      <dsp:spPr>
        <a:xfrm rot="10800000">
          <a:off x="0" y="132"/>
          <a:ext cx="1257697" cy="66615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447" tIns="92456" rIns="89447" bIns="92456" numCol="1" spcCol="1270" anchor="ctr" anchorCtr="0">
          <a:noAutofit/>
        </a:bodyPr>
        <a:lstStyle/>
        <a:p>
          <a:pPr marL="0" lvl="0" indent="0" algn="ctr" defTabSz="577850">
            <a:lnSpc>
              <a:spcPct val="90000"/>
            </a:lnSpc>
            <a:spcBef>
              <a:spcPct val="0"/>
            </a:spcBef>
            <a:spcAft>
              <a:spcPct val="35000"/>
            </a:spcAft>
            <a:buNone/>
          </a:pPr>
          <a:r>
            <a:rPr lang="en-US" sz="1300" kern="1200"/>
            <a:t>Distinguish</a:t>
          </a:r>
        </a:p>
      </dsp:txBody>
      <dsp:txXfrm rot="-10800000">
        <a:off x="0" y="132"/>
        <a:ext cx="1257697" cy="432998"/>
      </dsp:txXfrm>
    </dsp:sp>
    <dsp:sp modelId="{5BD31656-D3C3-4BA8-84DE-1EECDECD2A21}">
      <dsp:nvSpPr>
        <dsp:cNvPr id="0" name=""/>
        <dsp:cNvSpPr/>
      </dsp:nvSpPr>
      <dsp:spPr>
        <a:xfrm>
          <a:off x="1257697" y="132"/>
          <a:ext cx="3773091" cy="43299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536" tIns="177800" rIns="76536" bIns="177800" numCol="1" spcCol="1270" anchor="ctr" anchorCtr="0">
          <a:noAutofit/>
        </a:bodyPr>
        <a:lstStyle/>
        <a:p>
          <a:pPr marL="0" lvl="0" indent="0" algn="l" defTabSz="622300">
            <a:lnSpc>
              <a:spcPct val="90000"/>
            </a:lnSpc>
            <a:spcBef>
              <a:spcPct val="0"/>
            </a:spcBef>
            <a:spcAft>
              <a:spcPct val="35000"/>
            </a:spcAft>
            <a:buNone/>
          </a:pPr>
          <a:r>
            <a:rPr lang="en-US" sz="1400" kern="1200" dirty="0"/>
            <a:t>Distinguish between refereed and non-refereed sources for researching a paper topic</a:t>
          </a:r>
        </a:p>
      </dsp:txBody>
      <dsp:txXfrm>
        <a:off x="1257697" y="132"/>
        <a:ext cx="3773091" cy="43299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FBEB7-1A92-43C5-8110-1A9C45D341B3}">
      <dsp:nvSpPr>
        <dsp:cNvPr id="0" name=""/>
        <dsp:cNvSpPr/>
      </dsp:nvSpPr>
      <dsp:spPr>
        <a:xfrm>
          <a:off x="0" y="3843105"/>
          <a:ext cx="7543800" cy="12613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Your TA (Tammy) no later than a week from Saturday afternoon (preferably earlier).</a:t>
          </a:r>
        </a:p>
      </dsp:txBody>
      <dsp:txXfrm>
        <a:off x="0" y="3843105"/>
        <a:ext cx="7543800" cy="1261393"/>
      </dsp:txXfrm>
    </dsp:sp>
    <dsp:sp modelId="{790DADEC-1ADD-4E05-B033-95056FD049A3}">
      <dsp:nvSpPr>
        <dsp:cNvPr id="0" name=""/>
        <dsp:cNvSpPr/>
      </dsp:nvSpPr>
      <dsp:spPr>
        <a:xfrm rot="10800000">
          <a:off x="0" y="1922003"/>
          <a:ext cx="7543800" cy="194002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Writing Place – make appointment this week to get your paper reviewed next week in time to submit</a:t>
          </a:r>
        </a:p>
      </dsp:txBody>
      <dsp:txXfrm rot="-10800000">
        <a:off x="0" y="1922003"/>
        <a:ext cx="7543800" cy="680947"/>
      </dsp:txXfrm>
    </dsp:sp>
    <dsp:sp modelId="{0DC5F00B-7E4D-4E4E-ACD8-24396C379831}">
      <dsp:nvSpPr>
        <dsp:cNvPr id="0" name=""/>
        <dsp:cNvSpPr/>
      </dsp:nvSpPr>
      <dsp:spPr>
        <a:xfrm>
          <a:off x="0" y="2602951"/>
          <a:ext cx="3771900" cy="58006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The Writing Place is the best option if you are unsure of your writing skills in English</a:t>
          </a:r>
        </a:p>
      </dsp:txBody>
      <dsp:txXfrm>
        <a:off x="0" y="2602951"/>
        <a:ext cx="3771900" cy="580066"/>
      </dsp:txXfrm>
    </dsp:sp>
    <dsp:sp modelId="{C2861761-C6A5-424E-9C37-6CF8F6561319}">
      <dsp:nvSpPr>
        <dsp:cNvPr id="0" name=""/>
        <dsp:cNvSpPr/>
      </dsp:nvSpPr>
      <dsp:spPr>
        <a:xfrm>
          <a:off x="3771900" y="2602951"/>
          <a:ext cx="3771900" cy="58006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Caution – they may not know Author-Date Reference in Chicago style </a:t>
          </a:r>
        </a:p>
      </dsp:txBody>
      <dsp:txXfrm>
        <a:off x="3771900" y="2602951"/>
        <a:ext cx="3771900" cy="580066"/>
      </dsp:txXfrm>
    </dsp:sp>
    <dsp:sp modelId="{161F45C0-8497-440F-9C05-2A9CDFD0234A}">
      <dsp:nvSpPr>
        <dsp:cNvPr id="0" name=""/>
        <dsp:cNvSpPr/>
      </dsp:nvSpPr>
      <dsp:spPr>
        <a:xfrm rot="10800000">
          <a:off x="0" y="902"/>
          <a:ext cx="7543800" cy="194002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If you would like your paper previewed:</a:t>
          </a:r>
        </a:p>
      </dsp:txBody>
      <dsp:txXfrm rot="10800000">
        <a:off x="0" y="902"/>
        <a:ext cx="7543800" cy="12605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DBF6B-4AD0-4C3B-BCDB-1B4FFBEF1518}">
      <dsp:nvSpPr>
        <dsp:cNvPr id="0" name=""/>
        <dsp:cNvSpPr/>
      </dsp:nvSpPr>
      <dsp:spPr>
        <a:xfrm>
          <a:off x="0" y="552"/>
          <a:ext cx="10287000" cy="1292816"/>
        </a:xfrm>
        <a:prstGeom prst="roundRect">
          <a:avLst>
            <a:gd name="adj" fmla="val 10000"/>
          </a:avLst>
        </a:prstGeom>
        <a:solidFill>
          <a:schemeClr val="tx2">
            <a:lumMod val="40000"/>
            <a:lumOff val="60000"/>
          </a:schemeClr>
        </a:solidFill>
        <a:ln>
          <a:noFill/>
        </a:ln>
        <a:effectLst/>
      </dsp:spPr>
      <dsp:style>
        <a:lnRef idx="0">
          <a:scrgbClr r="0" g="0" b="0"/>
        </a:lnRef>
        <a:fillRef idx="1">
          <a:scrgbClr r="0" g="0" b="0"/>
        </a:fillRef>
        <a:effectRef idx="0">
          <a:scrgbClr r="0" g="0" b="0"/>
        </a:effectRef>
        <a:fontRef idx="minor"/>
      </dsp:style>
    </dsp:sp>
    <dsp:sp modelId="{3AA7335E-C7AE-45E9-94D1-8C2D423EAAA9}">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74FC99-64B7-4F08-BF4B-599064272D9D}">
      <dsp:nvSpPr>
        <dsp:cNvPr id="0" name=""/>
        <dsp:cNvSpPr/>
      </dsp:nvSpPr>
      <dsp:spPr>
        <a:xfrm>
          <a:off x="1493203" y="552"/>
          <a:ext cx="87937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dirty="0"/>
            <a:t>Final week of the business analytics unit with readings, discussion, and quiz</a:t>
          </a:r>
        </a:p>
      </dsp:txBody>
      <dsp:txXfrm>
        <a:off x="1493203" y="552"/>
        <a:ext cx="8793796" cy="1292816"/>
      </dsp:txXfrm>
    </dsp:sp>
    <dsp:sp modelId="{90DD7F1D-E82C-4078-8E8B-4672F6ECF434}">
      <dsp:nvSpPr>
        <dsp:cNvPr id="0" name=""/>
        <dsp:cNvSpPr/>
      </dsp:nvSpPr>
      <dsp:spPr>
        <a:xfrm>
          <a:off x="0" y="1616573"/>
          <a:ext cx="10287000" cy="1292816"/>
        </a:xfrm>
        <a:prstGeom prst="roundRect">
          <a:avLst>
            <a:gd name="adj" fmla="val 10000"/>
          </a:avLst>
        </a:prstGeom>
        <a:solidFill>
          <a:schemeClr val="tx2">
            <a:lumMod val="40000"/>
            <a:lumOff val="60000"/>
          </a:schemeClr>
        </a:solidFill>
        <a:ln>
          <a:noFill/>
        </a:ln>
        <a:effectLst/>
      </dsp:spPr>
      <dsp:style>
        <a:lnRef idx="0">
          <a:scrgbClr r="0" g="0" b="0"/>
        </a:lnRef>
        <a:fillRef idx="1">
          <a:scrgbClr r="0" g="0" b="0"/>
        </a:fillRef>
        <a:effectRef idx="0">
          <a:scrgbClr r="0" g="0" b="0"/>
        </a:effectRef>
        <a:fontRef idx="minor"/>
      </dsp:style>
    </dsp:sp>
    <dsp:sp modelId="{AD424230-D9EE-417D-BA19-CE75886A0ACC}">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11A821-96CF-4529-908D-5060297FA2FE}">
      <dsp:nvSpPr>
        <dsp:cNvPr id="0" name=""/>
        <dsp:cNvSpPr/>
      </dsp:nvSpPr>
      <dsp:spPr>
        <a:xfrm>
          <a:off x="1493203" y="1616573"/>
          <a:ext cx="8793796" cy="1292816"/>
        </a:xfrm>
        <a:prstGeom prst="rect">
          <a:avLst/>
        </a:prstGeom>
        <a:solidFill>
          <a:schemeClr val="tx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dirty="0"/>
            <a:t>Sync session: Searching library for refereed journal articles: demo and individual help during Monday Zoom time.</a:t>
          </a:r>
        </a:p>
      </dsp:txBody>
      <dsp:txXfrm>
        <a:off x="1493203" y="1616573"/>
        <a:ext cx="8793796" cy="1292816"/>
      </dsp:txXfrm>
    </dsp:sp>
    <dsp:sp modelId="{91CD171C-22FB-485E-ABD8-CA098BC63A23}">
      <dsp:nvSpPr>
        <dsp:cNvPr id="0" name=""/>
        <dsp:cNvSpPr/>
      </dsp:nvSpPr>
      <dsp:spPr>
        <a:xfrm>
          <a:off x="0" y="3232593"/>
          <a:ext cx="10287000" cy="1292816"/>
        </a:xfrm>
        <a:prstGeom prst="roundRect">
          <a:avLst>
            <a:gd name="adj" fmla="val 10000"/>
          </a:avLst>
        </a:prstGeom>
        <a:solidFill>
          <a:schemeClr val="tx2">
            <a:lumMod val="40000"/>
            <a:lumOff val="60000"/>
          </a:schemeClr>
        </a:solidFill>
        <a:ln>
          <a:noFill/>
        </a:ln>
        <a:effectLst/>
      </dsp:spPr>
      <dsp:style>
        <a:lnRef idx="0">
          <a:scrgbClr r="0" g="0" b="0"/>
        </a:lnRef>
        <a:fillRef idx="1">
          <a:scrgbClr r="0" g="0" b="0"/>
        </a:fillRef>
        <a:effectRef idx="0">
          <a:scrgbClr r="0" g="0" b="0"/>
        </a:effectRef>
        <a:fontRef idx="minor"/>
      </dsp:style>
    </dsp:sp>
    <dsp:sp modelId="{ADADE87B-20C2-48AF-9EF9-681448AB5D29}">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3C6B74-96CC-42E7-BAE1-1536441EDF89}">
      <dsp:nvSpPr>
        <dsp:cNvPr id="0" name=""/>
        <dsp:cNvSpPr/>
      </dsp:nvSpPr>
      <dsp:spPr>
        <a:xfrm>
          <a:off x="1493203" y="3232593"/>
          <a:ext cx="87937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dirty="0"/>
            <a:t>Applications &amp; Methods paper due end of week 3 </a:t>
          </a:r>
        </a:p>
      </dsp:txBody>
      <dsp:txXfrm>
        <a:off x="1493203" y="3232593"/>
        <a:ext cx="8793796" cy="1292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16198-68AA-41E8-8898-7D7C69AC6D0B}">
      <dsp:nvSpPr>
        <dsp:cNvPr id="0" name=""/>
        <dsp:cNvSpPr/>
      </dsp:nvSpPr>
      <dsp:spPr>
        <a:xfrm>
          <a:off x="0" y="715967"/>
          <a:ext cx="6815667" cy="1918305"/>
        </a:xfrm>
        <a:prstGeom prst="roundRect">
          <a:avLst>
            <a:gd name="adj" fmla="val 10000"/>
          </a:avLst>
        </a:prstGeom>
        <a:solidFill>
          <a:schemeClr val="tx2">
            <a:lumMod val="20000"/>
            <a:lumOff val="80000"/>
          </a:schemeClr>
        </a:solidFill>
        <a:ln>
          <a:solidFill>
            <a:schemeClr val="tx2">
              <a:lumMod val="20000"/>
              <a:lumOff val="80000"/>
            </a:schemeClr>
          </a:solidFill>
        </a:ln>
        <a:effectLst/>
      </dsp:spPr>
      <dsp:style>
        <a:lnRef idx="0">
          <a:scrgbClr r="0" g="0" b="0"/>
        </a:lnRef>
        <a:fillRef idx="1">
          <a:scrgbClr r="0" g="0" b="0"/>
        </a:fillRef>
        <a:effectRef idx="0">
          <a:scrgbClr r="0" g="0" b="0"/>
        </a:effectRef>
        <a:fontRef idx="minor"/>
      </dsp:style>
    </dsp:sp>
    <dsp:sp modelId="{17038440-4364-4DB0-8AAB-D1C4ECDA3D99}">
      <dsp:nvSpPr>
        <dsp:cNvPr id="0" name=""/>
        <dsp:cNvSpPr/>
      </dsp:nvSpPr>
      <dsp:spPr>
        <a:xfrm>
          <a:off x="531170" y="1192238"/>
          <a:ext cx="965763" cy="9657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94B483-7D69-40CC-85EA-7F641B346C5B}">
      <dsp:nvSpPr>
        <dsp:cNvPr id="0" name=""/>
        <dsp:cNvSpPr/>
      </dsp:nvSpPr>
      <dsp:spPr>
        <a:xfrm>
          <a:off x="2028103" y="797153"/>
          <a:ext cx="4787563" cy="1755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836" tIns="185836" rIns="185836" bIns="185836" numCol="1" spcCol="1270" anchor="ctr" anchorCtr="0">
          <a:noAutofit/>
        </a:bodyPr>
        <a:lstStyle/>
        <a:p>
          <a:pPr marL="0" lvl="0" indent="0" algn="l" defTabSz="889000">
            <a:lnSpc>
              <a:spcPct val="100000"/>
            </a:lnSpc>
            <a:spcBef>
              <a:spcPct val="0"/>
            </a:spcBef>
            <a:spcAft>
              <a:spcPct val="35000"/>
            </a:spcAft>
            <a:buNone/>
          </a:pPr>
          <a:r>
            <a:rPr lang="en-US" sz="2000" kern="1200" dirty="0"/>
            <a:t>“1) What’s predicted: The kind of behavior (i.e. action, event, or happening) to predict for each individual, stock or other kind of element. </a:t>
          </a:r>
        </a:p>
      </dsp:txBody>
      <dsp:txXfrm>
        <a:off x="2028103" y="797153"/>
        <a:ext cx="4787563" cy="1755933"/>
      </dsp:txXfrm>
    </dsp:sp>
    <dsp:sp modelId="{52844BE7-2176-45D2-B98C-0D48D7DBDD7C}">
      <dsp:nvSpPr>
        <dsp:cNvPr id="0" name=""/>
        <dsp:cNvSpPr/>
      </dsp:nvSpPr>
      <dsp:spPr>
        <a:xfrm>
          <a:off x="0" y="3155951"/>
          <a:ext cx="6815667" cy="1898498"/>
        </a:xfrm>
        <a:prstGeom prst="roundRect">
          <a:avLst>
            <a:gd name="adj" fmla="val 10000"/>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dsp:style>
    </dsp:sp>
    <dsp:sp modelId="{81B649C3-CC30-43E7-B5EF-08C2E36689AB}">
      <dsp:nvSpPr>
        <dsp:cNvPr id="0" name=""/>
        <dsp:cNvSpPr/>
      </dsp:nvSpPr>
      <dsp:spPr>
        <a:xfrm>
          <a:off x="531170" y="3622318"/>
          <a:ext cx="965763" cy="9657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FD5F16-2E5E-4413-B466-75AC879D7996}">
      <dsp:nvSpPr>
        <dsp:cNvPr id="0" name=""/>
        <dsp:cNvSpPr/>
      </dsp:nvSpPr>
      <dsp:spPr>
        <a:xfrm>
          <a:off x="2028103" y="3073255"/>
          <a:ext cx="4787563" cy="206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836" tIns="185836" rIns="185836" bIns="185836" numCol="1" spcCol="1270" anchor="ctr" anchorCtr="0">
          <a:noAutofit/>
        </a:bodyPr>
        <a:lstStyle/>
        <a:p>
          <a:pPr marL="0" lvl="0" indent="0" algn="l" defTabSz="889000">
            <a:lnSpc>
              <a:spcPct val="100000"/>
            </a:lnSpc>
            <a:spcBef>
              <a:spcPct val="0"/>
            </a:spcBef>
            <a:spcAft>
              <a:spcPct val="35000"/>
            </a:spcAft>
            <a:buNone/>
          </a:pPr>
          <a:r>
            <a:rPr lang="en-US" sz="2000" kern="1200" dirty="0"/>
            <a:t>“2) What’s done about it: The decisions driven by prediction; the action taken by the organization in response to or informed by each prediction.”</a:t>
          </a:r>
        </a:p>
      </dsp:txBody>
      <dsp:txXfrm>
        <a:off x="2028103" y="3073255"/>
        <a:ext cx="4787563" cy="20638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B4602-EA58-4DED-9904-1FF7D069FF7D}">
      <dsp:nvSpPr>
        <dsp:cNvPr id="0" name=""/>
        <dsp:cNvSpPr/>
      </dsp:nvSpPr>
      <dsp:spPr>
        <a:xfrm>
          <a:off x="2094904" y="2549"/>
          <a:ext cx="6104691" cy="387647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6E41626-9DC6-4EAB-B595-8592E347EA8D}">
      <dsp:nvSpPr>
        <dsp:cNvPr id="0" name=""/>
        <dsp:cNvSpPr/>
      </dsp:nvSpPr>
      <dsp:spPr>
        <a:xfrm>
          <a:off x="2773203" y="646933"/>
          <a:ext cx="6104691" cy="38764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i="1" kern="1200" dirty="0"/>
            <a:t>Chapter 1, plus two sections with lots of topic ideas.</a:t>
          </a:r>
        </a:p>
        <a:p>
          <a:pPr marL="0" lvl="0" indent="0" algn="ctr" defTabSz="1333500">
            <a:lnSpc>
              <a:spcPct val="90000"/>
            </a:lnSpc>
            <a:spcBef>
              <a:spcPct val="0"/>
            </a:spcBef>
            <a:spcAft>
              <a:spcPct val="35000"/>
            </a:spcAft>
            <a:buNone/>
          </a:pPr>
          <a:r>
            <a:rPr lang="en-US" sz="3000" i="1" kern="1200" dirty="0"/>
            <a:t>All include the two parts of the applications definition: what’s predicted, and what’s done about it.</a:t>
          </a:r>
        </a:p>
        <a:p>
          <a:pPr marL="0" lvl="0" indent="0" algn="ctr" defTabSz="1333500">
            <a:lnSpc>
              <a:spcPct val="90000"/>
            </a:lnSpc>
            <a:spcBef>
              <a:spcPct val="0"/>
            </a:spcBef>
            <a:spcAft>
              <a:spcPct val="35000"/>
            </a:spcAft>
            <a:buNone/>
          </a:pPr>
          <a:r>
            <a:rPr lang="en-US" sz="3000" i="1" kern="1200" dirty="0"/>
            <a:t>You are not limited to those lists.</a:t>
          </a:r>
        </a:p>
        <a:p>
          <a:pPr marL="0" lvl="0" indent="0" algn="ctr" defTabSz="1333500">
            <a:lnSpc>
              <a:spcPct val="90000"/>
            </a:lnSpc>
            <a:spcBef>
              <a:spcPct val="0"/>
            </a:spcBef>
            <a:spcAft>
              <a:spcPct val="35000"/>
            </a:spcAft>
            <a:buNone/>
          </a:pPr>
          <a:r>
            <a:rPr lang="en-US" sz="3000" i="1" kern="1200" dirty="0"/>
            <a:t>    </a:t>
          </a:r>
          <a:endParaRPr lang="en-US" sz="3000" kern="1200" dirty="0"/>
        </a:p>
      </dsp:txBody>
      <dsp:txXfrm>
        <a:off x="2886741" y="760471"/>
        <a:ext cx="5877615" cy="36494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502B2-534C-4881-B72F-27693E3D9D56}">
      <dsp:nvSpPr>
        <dsp:cNvPr id="0" name=""/>
        <dsp:cNvSpPr/>
      </dsp:nvSpPr>
      <dsp:spPr>
        <a:xfrm>
          <a:off x="2227810" y="602"/>
          <a:ext cx="6245112" cy="417898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C011EC-55EA-420B-A4A7-EE035D59A770}">
      <dsp:nvSpPr>
        <dsp:cNvPr id="0" name=""/>
        <dsp:cNvSpPr/>
      </dsp:nvSpPr>
      <dsp:spPr>
        <a:xfrm>
          <a:off x="2880876" y="621014"/>
          <a:ext cx="6245112" cy="417898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i="1" kern="1200" dirty="0"/>
            <a:t>“What is a Method” is the title of one of this week’s videos. Watch it!</a:t>
          </a:r>
        </a:p>
        <a:p>
          <a:pPr marL="0" lvl="0" indent="0" algn="ctr" defTabSz="1333500">
            <a:lnSpc>
              <a:spcPct val="90000"/>
            </a:lnSpc>
            <a:spcBef>
              <a:spcPct val="0"/>
            </a:spcBef>
            <a:spcAft>
              <a:spcPct val="35000"/>
            </a:spcAft>
            <a:buNone/>
          </a:pPr>
          <a:r>
            <a:rPr lang="en-US" sz="3000" i="1" kern="1200" dirty="0"/>
            <a:t> When we talk about methods, we mean, “How do data scientists collect and analyze their data?”</a:t>
          </a:r>
        </a:p>
        <a:p>
          <a:pPr marL="0" lvl="0" indent="0" algn="ctr" defTabSz="1333500">
            <a:lnSpc>
              <a:spcPct val="90000"/>
            </a:lnSpc>
            <a:spcBef>
              <a:spcPct val="0"/>
            </a:spcBef>
            <a:spcAft>
              <a:spcPct val="35000"/>
            </a:spcAft>
            <a:buNone/>
          </a:pPr>
          <a:r>
            <a:rPr lang="en-US" sz="3000" i="1" kern="1200" dirty="0"/>
            <a:t>You need at least three data science or predictive analytic methods for your paper. </a:t>
          </a:r>
        </a:p>
      </dsp:txBody>
      <dsp:txXfrm>
        <a:off x="3003274" y="743412"/>
        <a:ext cx="6000316" cy="39341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3CFE7-6A55-4C95-BB4B-14B3FB811C9A}">
      <dsp:nvSpPr>
        <dsp:cNvPr id="0" name=""/>
        <dsp:cNvSpPr/>
      </dsp:nvSpPr>
      <dsp:spPr>
        <a:xfrm>
          <a:off x="0" y="1878"/>
          <a:ext cx="10972800" cy="952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A5880E-92DC-47A3-8D54-0CB0A2A13456}">
      <dsp:nvSpPr>
        <dsp:cNvPr id="0" name=""/>
        <dsp:cNvSpPr/>
      </dsp:nvSpPr>
      <dsp:spPr>
        <a:xfrm>
          <a:off x="287993" y="216088"/>
          <a:ext cx="523623" cy="52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1BA339-A74C-451C-9980-04C791AEC1A4}">
      <dsp:nvSpPr>
        <dsp:cNvPr id="0" name=""/>
        <dsp:cNvSpPr/>
      </dsp:nvSpPr>
      <dsp:spPr>
        <a:xfrm>
          <a:off x="1099610" y="1878"/>
          <a:ext cx="98731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US" sz="2200" kern="1200" dirty="0"/>
            <a:t>Pick an application in data science and write an introduction and review the methods used for this application, along with the contribution of this area to management.</a:t>
          </a:r>
        </a:p>
      </dsp:txBody>
      <dsp:txXfrm>
        <a:off x="1099610" y="1878"/>
        <a:ext cx="9873189" cy="952043"/>
      </dsp:txXfrm>
    </dsp:sp>
    <dsp:sp modelId="{D5EA3E5D-D5E6-4247-9FA9-77BA1ECBFDC6}">
      <dsp:nvSpPr>
        <dsp:cNvPr id="0" name=""/>
        <dsp:cNvSpPr/>
      </dsp:nvSpPr>
      <dsp:spPr>
        <a:xfrm>
          <a:off x="0" y="1191932"/>
          <a:ext cx="10972800" cy="952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3EAAE8-B302-4B42-8CB5-C56C49D29259}">
      <dsp:nvSpPr>
        <dsp:cNvPr id="0" name=""/>
        <dsp:cNvSpPr/>
      </dsp:nvSpPr>
      <dsp:spPr>
        <a:xfrm>
          <a:off x="287993" y="1406142"/>
          <a:ext cx="523623" cy="52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5DC367-10FA-4DBF-872E-F5D4DCD4F3C7}">
      <dsp:nvSpPr>
        <dsp:cNvPr id="0" name=""/>
        <dsp:cNvSpPr/>
      </dsp:nvSpPr>
      <dsp:spPr>
        <a:xfrm>
          <a:off x="1099610" y="1191932"/>
          <a:ext cx="98731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US" sz="2200" kern="1200" dirty="0"/>
            <a:t>You will include at least three refereed articles as references.</a:t>
          </a:r>
        </a:p>
      </dsp:txBody>
      <dsp:txXfrm>
        <a:off x="1099610" y="1191932"/>
        <a:ext cx="9873189" cy="952043"/>
      </dsp:txXfrm>
    </dsp:sp>
    <dsp:sp modelId="{95942E13-4E5E-457D-9301-A6E236111B74}">
      <dsp:nvSpPr>
        <dsp:cNvPr id="0" name=""/>
        <dsp:cNvSpPr/>
      </dsp:nvSpPr>
      <dsp:spPr>
        <a:xfrm>
          <a:off x="0" y="2381986"/>
          <a:ext cx="10972800" cy="952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A20789-EBA9-465D-9B03-013D27542025}">
      <dsp:nvSpPr>
        <dsp:cNvPr id="0" name=""/>
        <dsp:cNvSpPr/>
      </dsp:nvSpPr>
      <dsp:spPr>
        <a:xfrm>
          <a:off x="287993" y="2596196"/>
          <a:ext cx="523623" cy="52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1F4CE1-AB5C-4128-B3C0-2829F815B9BB}">
      <dsp:nvSpPr>
        <dsp:cNvPr id="0" name=""/>
        <dsp:cNvSpPr/>
      </dsp:nvSpPr>
      <dsp:spPr>
        <a:xfrm>
          <a:off x="1099610" y="2381986"/>
          <a:ext cx="98731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US" sz="2200" kern="1200"/>
            <a:t>You will include at least three data science methods.</a:t>
          </a:r>
        </a:p>
      </dsp:txBody>
      <dsp:txXfrm>
        <a:off x="1099610" y="2381986"/>
        <a:ext cx="9873189" cy="952043"/>
      </dsp:txXfrm>
    </dsp:sp>
    <dsp:sp modelId="{0BE7E778-FA0E-4F23-B872-5002AC4BD06E}">
      <dsp:nvSpPr>
        <dsp:cNvPr id="0" name=""/>
        <dsp:cNvSpPr/>
      </dsp:nvSpPr>
      <dsp:spPr>
        <a:xfrm>
          <a:off x="0" y="3572041"/>
          <a:ext cx="10972800" cy="952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E99062-B91E-435A-9DFB-5CB1664D8DB1}">
      <dsp:nvSpPr>
        <dsp:cNvPr id="0" name=""/>
        <dsp:cNvSpPr/>
      </dsp:nvSpPr>
      <dsp:spPr>
        <a:xfrm>
          <a:off x="287993" y="3786250"/>
          <a:ext cx="523623" cy="52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E06003-B3FF-42B5-92FB-9FFDD8BEC714}">
      <dsp:nvSpPr>
        <dsp:cNvPr id="0" name=""/>
        <dsp:cNvSpPr/>
      </dsp:nvSpPr>
      <dsp:spPr>
        <a:xfrm>
          <a:off x="1099610" y="3572041"/>
          <a:ext cx="98731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977900">
            <a:lnSpc>
              <a:spcPct val="90000"/>
            </a:lnSpc>
            <a:spcBef>
              <a:spcPct val="0"/>
            </a:spcBef>
            <a:spcAft>
              <a:spcPct val="35000"/>
            </a:spcAft>
            <a:buNone/>
          </a:pPr>
          <a:r>
            <a:rPr lang="en-US" sz="2200" kern="1200" dirty="0"/>
            <a:t>The paper will three double spaced pages in correct Chicago style, Author-Date References method. </a:t>
          </a:r>
        </a:p>
      </dsp:txBody>
      <dsp:txXfrm>
        <a:off x="1099610" y="3572041"/>
        <a:ext cx="9873189" cy="9520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C8907-34EE-4D66-A06A-59558FC14FD3}">
      <dsp:nvSpPr>
        <dsp:cNvPr id="0" name=""/>
        <dsp:cNvSpPr/>
      </dsp:nvSpPr>
      <dsp:spPr>
        <a:xfrm>
          <a:off x="0" y="125160"/>
          <a:ext cx="7924800" cy="1818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Netflix Prize example (D&amp;H pp. 21-24):  What  is the application  (what  is predicted &amp; what does it do)?  What methods are used to get it done?  What contributions are made to what area (or areas) of management?  (For contributions to areas of management, see the chapters on internal and external processes in Davenport [Ch 4 &amp; 5])</a:t>
          </a:r>
        </a:p>
      </dsp:txBody>
      <dsp:txXfrm>
        <a:off x="88756" y="213916"/>
        <a:ext cx="7747288" cy="1640667"/>
      </dsp:txXfrm>
    </dsp:sp>
    <dsp:sp modelId="{B2C5E1CC-AA8B-4E6D-AF66-645D2D7BF774}">
      <dsp:nvSpPr>
        <dsp:cNvPr id="0" name=""/>
        <dsp:cNvSpPr/>
      </dsp:nvSpPr>
      <dsp:spPr>
        <a:xfrm>
          <a:off x="0" y="2003820"/>
          <a:ext cx="7924800" cy="1818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Miller’s Bobblehead example.</a:t>
          </a:r>
        </a:p>
      </dsp:txBody>
      <dsp:txXfrm>
        <a:off x="88756" y="2092576"/>
        <a:ext cx="7747288" cy="16406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51E98-6832-47BF-A10F-BAED3B43D66D}">
      <dsp:nvSpPr>
        <dsp:cNvPr id="0" name=""/>
        <dsp:cNvSpPr/>
      </dsp:nvSpPr>
      <dsp:spPr>
        <a:xfrm>
          <a:off x="0" y="334169"/>
          <a:ext cx="3143249" cy="1885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We use Chicago style (</a:t>
          </a:r>
          <a:r>
            <a:rPr lang="en-US" sz="2400" i="1" kern="1200" dirty="0"/>
            <a:t>CMOS</a:t>
          </a:r>
          <a:r>
            <a:rPr lang="en-US" sz="2400" kern="1200" dirty="0"/>
            <a:t> 17)</a:t>
          </a:r>
        </a:p>
      </dsp:txBody>
      <dsp:txXfrm>
        <a:off x="0" y="334169"/>
        <a:ext cx="3143249" cy="1885950"/>
      </dsp:txXfrm>
    </dsp:sp>
    <dsp:sp modelId="{9AA7BB38-47E3-4A56-A5FE-07AAFD1F0E86}">
      <dsp:nvSpPr>
        <dsp:cNvPr id="0" name=""/>
        <dsp:cNvSpPr/>
      </dsp:nvSpPr>
      <dsp:spPr>
        <a:xfrm>
          <a:off x="3457575" y="334169"/>
          <a:ext cx="3143249" cy="1885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Author-Date References version (Ch 15)</a:t>
          </a:r>
        </a:p>
      </dsp:txBody>
      <dsp:txXfrm>
        <a:off x="3457575" y="334169"/>
        <a:ext cx="3143249" cy="1885950"/>
      </dsp:txXfrm>
    </dsp:sp>
    <dsp:sp modelId="{A1A05005-2BE3-4D30-AC5A-9696484F5F40}">
      <dsp:nvSpPr>
        <dsp:cNvPr id="0" name=""/>
        <dsp:cNvSpPr/>
      </dsp:nvSpPr>
      <dsp:spPr>
        <a:xfrm>
          <a:off x="6915149" y="334169"/>
          <a:ext cx="3143249" cy="1885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Chapters 2 &amp; 15 of </a:t>
          </a:r>
          <a:r>
            <a:rPr lang="en-US" sz="2400" i="1" kern="1200" dirty="0"/>
            <a:t>CMOS</a:t>
          </a:r>
          <a:r>
            <a:rPr lang="en-US" sz="2400" kern="1200" dirty="0"/>
            <a:t> are in course reserves </a:t>
          </a:r>
        </a:p>
      </dsp:txBody>
      <dsp:txXfrm>
        <a:off x="6915149" y="334169"/>
        <a:ext cx="3143249" cy="1885950"/>
      </dsp:txXfrm>
    </dsp:sp>
    <dsp:sp modelId="{60B3A73C-3B7D-441F-AE41-ECFD146FD29C}">
      <dsp:nvSpPr>
        <dsp:cNvPr id="0" name=""/>
        <dsp:cNvSpPr/>
      </dsp:nvSpPr>
      <dsp:spPr>
        <a:xfrm>
          <a:off x="0" y="2534445"/>
          <a:ext cx="3143249" cy="1885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Chicago style videos linked into week 2 </a:t>
          </a:r>
        </a:p>
        <a:p>
          <a:pPr marL="171450" lvl="1" indent="-171450" algn="l" defTabSz="800100">
            <a:lnSpc>
              <a:spcPct val="90000"/>
            </a:lnSpc>
            <a:spcBef>
              <a:spcPct val="0"/>
            </a:spcBef>
            <a:spcAft>
              <a:spcPct val="15000"/>
            </a:spcAft>
            <a:buChar char="•"/>
          </a:pPr>
          <a:r>
            <a:rPr lang="en-US" sz="1800" kern="1200" dirty="0"/>
            <a:t>One on citing and referencing</a:t>
          </a:r>
        </a:p>
        <a:p>
          <a:pPr marL="171450" lvl="1" indent="-171450" algn="l" defTabSz="800100">
            <a:lnSpc>
              <a:spcPct val="90000"/>
            </a:lnSpc>
            <a:spcBef>
              <a:spcPct val="0"/>
            </a:spcBef>
            <a:spcAft>
              <a:spcPct val="15000"/>
            </a:spcAft>
            <a:buChar char="•"/>
          </a:pPr>
          <a:r>
            <a:rPr lang="en-US" sz="1800" kern="1200" dirty="0"/>
            <a:t>One on formatting your paper</a:t>
          </a:r>
        </a:p>
      </dsp:txBody>
      <dsp:txXfrm>
        <a:off x="0" y="2534445"/>
        <a:ext cx="3143249" cy="1885950"/>
      </dsp:txXfrm>
    </dsp:sp>
    <dsp:sp modelId="{6C1D27C8-4E0E-4F78-AFD3-1481F33030F4}">
      <dsp:nvSpPr>
        <dsp:cNvPr id="0" name=""/>
        <dsp:cNvSpPr/>
      </dsp:nvSpPr>
      <dsp:spPr>
        <a:xfrm>
          <a:off x="3533767" y="2514604"/>
          <a:ext cx="3143249" cy="1885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Example paper</a:t>
          </a:r>
        </a:p>
      </dsp:txBody>
      <dsp:txXfrm>
        <a:off x="3533767" y="2514604"/>
        <a:ext cx="3143249" cy="1885950"/>
      </dsp:txXfrm>
    </dsp:sp>
    <dsp:sp modelId="{33BFC9C7-F2F7-452B-9F0C-8E67F9FADC5D}">
      <dsp:nvSpPr>
        <dsp:cNvPr id="0" name=""/>
        <dsp:cNvSpPr/>
      </dsp:nvSpPr>
      <dsp:spPr>
        <a:xfrm>
          <a:off x="6915149" y="2534444"/>
          <a:ext cx="3143249" cy="1885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Video from Tracy Coyne, librarian, on searching for refereed articles </a:t>
          </a:r>
        </a:p>
      </dsp:txBody>
      <dsp:txXfrm>
        <a:off x="6915149" y="2534444"/>
        <a:ext cx="3143249" cy="18859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A3D54-299A-4204-A3AF-0E9C062C4313}">
      <dsp:nvSpPr>
        <dsp:cNvPr id="0" name=""/>
        <dsp:cNvSpPr/>
      </dsp:nvSpPr>
      <dsp:spPr>
        <a:xfrm>
          <a:off x="3192" y="463181"/>
          <a:ext cx="2532608" cy="1813661"/>
        </a:xfrm>
        <a:prstGeom prst="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This paper must have at least three refereed/peer reviewed sources</a:t>
          </a:r>
        </a:p>
      </dsp:txBody>
      <dsp:txXfrm>
        <a:off x="3192" y="463181"/>
        <a:ext cx="2532608" cy="1813661"/>
      </dsp:txXfrm>
    </dsp:sp>
    <dsp:sp modelId="{F6626AFE-37EA-43F2-B4B9-26F4D3730379}">
      <dsp:nvSpPr>
        <dsp:cNvPr id="0" name=""/>
        <dsp:cNvSpPr/>
      </dsp:nvSpPr>
      <dsp:spPr>
        <a:xfrm>
          <a:off x="2789061" y="463181"/>
          <a:ext cx="2532608" cy="1813661"/>
        </a:xfrm>
        <a:prstGeom prst="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 peer reviewed or refereed journal?</a:t>
          </a:r>
        </a:p>
      </dsp:txBody>
      <dsp:txXfrm>
        <a:off x="2789061" y="463181"/>
        <a:ext cx="2532608" cy="1813661"/>
      </dsp:txXfrm>
    </dsp:sp>
    <dsp:sp modelId="{31FE1D89-76B3-46CF-A666-7B7B5E561DB1}">
      <dsp:nvSpPr>
        <dsp:cNvPr id="0" name=""/>
        <dsp:cNvSpPr/>
      </dsp:nvSpPr>
      <dsp:spPr>
        <a:xfrm>
          <a:off x="5574930" y="463181"/>
          <a:ext cx="2532608" cy="1813661"/>
        </a:xfrm>
        <a:prstGeom prst="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Examples: </a:t>
          </a:r>
          <a:r>
            <a:rPr lang="en-US" sz="1700" i="1" kern="1200" dirty="0"/>
            <a:t>The Lancet,</a:t>
          </a:r>
          <a:r>
            <a:rPr lang="en-US" sz="1700" kern="1200" dirty="0"/>
            <a:t> </a:t>
          </a:r>
          <a:r>
            <a:rPr lang="en-US" sz="1700" i="1" kern="1200" dirty="0"/>
            <a:t>Journal of the American Medical Association (JAMA), American Anthropologist, Science, Nature. </a:t>
          </a:r>
          <a:endParaRPr lang="en-US" sz="1700" kern="1200" dirty="0"/>
        </a:p>
      </dsp:txBody>
      <dsp:txXfrm>
        <a:off x="5574930" y="463181"/>
        <a:ext cx="2532608" cy="1813661"/>
      </dsp:txXfrm>
    </dsp:sp>
    <dsp:sp modelId="{E0CF862D-DF53-4DA0-9A01-CC77CB359B23}">
      <dsp:nvSpPr>
        <dsp:cNvPr id="0" name=""/>
        <dsp:cNvSpPr/>
      </dsp:nvSpPr>
      <dsp:spPr>
        <a:xfrm>
          <a:off x="8360799" y="463181"/>
          <a:ext cx="2532608" cy="1813661"/>
        </a:xfrm>
        <a:prstGeom prst="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Some articles in </a:t>
          </a:r>
          <a:r>
            <a:rPr lang="en-US" sz="1700" i="1" kern="1200" dirty="0"/>
            <a:t>MIT Sloan Management Review </a:t>
          </a:r>
          <a:r>
            <a:rPr lang="en-US" sz="1700" kern="1200" dirty="0"/>
            <a:t>and </a:t>
          </a:r>
          <a:r>
            <a:rPr lang="en-US" sz="1700" i="1" kern="1200" dirty="0"/>
            <a:t>HBR </a:t>
          </a:r>
          <a:r>
            <a:rPr lang="en-US" sz="1700" kern="1200" dirty="0"/>
            <a:t>are (but not necessarily all). If NU Library says it’s peer reviewed, I accept it.</a:t>
          </a:r>
        </a:p>
      </dsp:txBody>
      <dsp:txXfrm>
        <a:off x="8360799" y="463181"/>
        <a:ext cx="2532608" cy="1813661"/>
      </dsp:txXfrm>
    </dsp:sp>
    <dsp:sp modelId="{4A7A92D5-29FD-4DE4-B575-7F7729812C75}">
      <dsp:nvSpPr>
        <dsp:cNvPr id="0" name=""/>
        <dsp:cNvSpPr/>
      </dsp:nvSpPr>
      <dsp:spPr>
        <a:xfrm>
          <a:off x="1396126" y="2530104"/>
          <a:ext cx="2532608" cy="1913679"/>
        </a:xfrm>
        <a:prstGeom prst="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 peer-reviewed journal has an editorial board composed of peers (colleagues who are your equals), plus a managing editor.</a:t>
          </a:r>
        </a:p>
      </dsp:txBody>
      <dsp:txXfrm>
        <a:off x="1396126" y="2530104"/>
        <a:ext cx="2532608" cy="1913679"/>
      </dsp:txXfrm>
    </dsp:sp>
    <dsp:sp modelId="{F036DA40-3B9B-4541-8070-7F48A69AF586}">
      <dsp:nvSpPr>
        <dsp:cNvPr id="0" name=""/>
        <dsp:cNvSpPr/>
      </dsp:nvSpPr>
      <dsp:spPr>
        <a:xfrm>
          <a:off x="4181995" y="2530104"/>
          <a:ext cx="2532608" cy="1913679"/>
        </a:xfrm>
        <a:prstGeom prst="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After a paper is reviewed by several sets of eyes with the freedom to speak their mind, the board will make an informed decision to publish or not, in the spirit of the scientific method.  </a:t>
          </a:r>
        </a:p>
      </dsp:txBody>
      <dsp:txXfrm>
        <a:off x="4181995" y="2530104"/>
        <a:ext cx="2532608" cy="1913679"/>
      </dsp:txXfrm>
    </dsp:sp>
    <dsp:sp modelId="{16710D3A-EEED-402B-B46C-749047D251A8}">
      <dsp:nvSpPr>
        <dsp:cNvPr id="0" name=""/>
        <dsp:cNvSpPr/>
      </dsp:nvSpPr>
      <dsp:spPr>
        <a:xfrm>
          <a:off x="6967864" y="2552008"/>
          <a:ext cx="2532608" cy="1869870"/>
        </a:xfrm>
        <a:prstGeom prst="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process assures a strong commitment to oversight and quality that is not found in any other kind of publication.</a:t>
          </a:r>
        </a:p>
      </dsp:txBody>
      <dsp:txXfrm>
        <a:off x="6967864" y="2552008"/>
        <a:ext cx="2532608" cy="18698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AE9D8-D736-4D7A-B54C-48A332C0E622}">
      <dsp:nvSpPr>
        <dsp:cNvPr id="0" name=""/>
        <dsp:cNvSpPr/>
      </dsp:nvSpPr>
      <dsp:spPr>
        <a:xfrm>
          <a:off x="3192" y="342901"/>
          <a:ext cx="2532608" cy="2113380"/>
        </a:xfrm>
        <a:prstGeom prst="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Applications &amp; Methods paper goes through Turnitin</a:t>
          </a:r>
        </a:p>
      </dsp:txBody>
      <dsp:txXfrm>
        <a:off x="3192" y="342901"/>
        <a:ext cx="2532608" cy="2113380"/>
      </dsp:txXfrm>
    </dsp:sp>
    <dsp:sp modelId="{D1689AF0-9DCF-4006-8668-50C308D1C786}">
      <dsp:nvSpPr>
        <dsp:cNvPr id="0" name=""/>
        <dsp:cNvSpPr/>
      </dsp:nvSpPr>
      <dsp:spPr>
        <a:xfrm>
          <a:off x="2789061" y="342901"/>
          <a:ext cx="2532608" cy="2113380"/>
        </a:xfrm>
        <a:prstGeom prst="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special links—just submit through the assignment link</a:t>
          </a:r>
        </a:p>
      </dsp:txBody>
      <dsp:txXfrm>
        <a:off x="2789061" y="342901"/>
        <a:ext cx="2532608" cy="2113380"/>
      </dsp:txXfrm>
    </dsp:sp>
    <dsp:sp modelId="{95FBB2F8-FB1B-466C-846E-B43435744D0F}">
      <dsp:nvSpPr>
        <dsp:cNvPr id="0" name=""/>
        <dsp:cNvSpPr/>
      </dsp:nvSpPr>
      <dsp:spPr>
        <a:xfrm>
          <a:off x="5574930" y="342901"/>
          <a:ext cx="2532608" cy="2113380"/>
        </a:xfrm>
        <a:prstGeom prst="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You can submit your paper to the assignment link ahead of time to see your Turnitin score, then resubmit it with corrections before the deadline.</a:t>
          </a:r>
        </a:p>
      </dsp:txBody>
      <dsp:txXfrm>
        <a:off x="5574930" y="342901"/>
        <a:ext cx="2532608" cy="2113380"/>
      </dsp:txXfrm>
    </dsp:sp>
    <dsp:sp modelId="{F8E90EFA-C80B-459A-B60A-AD19818E1C49}">
      <dsp:nvSpPr>
        <dsp:cNvPr id="0" name=""/>
        <dsp:cNvSpPr/>
      </dsp:nvSpPr>
      <dsp:spPr>
        <a:xfrm>
          <a:off x="8360799" y="342901"/>
          <a:ext cx="2532608" cy="2113380"/>
        </a:xfrm>
        <a:prstGeom prst="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 review all Turnitin reports for high Turnitin scores (&gt;25%), and often look at reports below 25%.</a:t>
          </a:r>
        </a:p>
      </dsp:txBody>
      <dsp:txXfrm>
        <a:off x="8360799" y="342901"/>
        <a:ext cx="2532608" cy="2113380"/>
      </dsp:txXfrm>
    </dsp:sp>
    <dsp:sp modelId="{5E88AA0E-5C93-4B92-B03F-EA4C0D64197A}">
      <dsp:nvSpPr>
        <dsp:cNvPr id="0" name=""/>
        <dsp:cNvSpPr/>
      </dsp:nvSpPr>
      <dsp:spPr>
        <a:xfrm>
          <a:off x="1371611" y="2743200"/>
          <a:ext cx="2532608" cy="1976756"/>
        </a:xfrm>
        <a:prstGeom prst="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Turnitin will flag quotes. Quoting is not an acceptable way to get around plagiarism. You must put the material into your own words.</a:t>
          </a:r>
        </a:p>
      </dsp:txBody>
      <dsp:txXfrm>
        <a:off x="1371611" y="2743200"/>
        <a:ext cx="2532608" cy="1976756"/>
      </dsp:txXfrm>
    </dsp:sp>
    <dsp:sp modelId="{3F5B5139-0F6B-4EC3-B916-E2E2709DA5B3}">
      <dsp:nvSpPr>
        <dsp:cNvPr id="0" name=""/>
        <dsp:cNvSpPr/>
      </dsp:nvSpPr>
      <dsp:spPr>
        <a:xfrm>
          <a:off x="4181995" y="2709542"/>
          <a:ext cx="2532608" cy="1976756"/>
        </a:xfrm>
        <a:prstGeom prst="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 zero Turnitin score is rare. Your references, citations, common headings, etc. will be flagged – that’s where up to 25% will come from – and those are okay.</a:t>
          </a:r>
        </a:p>
      </dsp:txBody>
      <dsp:txXfrm>
        <a:off x="4181995" y="2709542"/>
        <a:ext cx="2532608" cy="1976756"/>
      </dsp:txXfrm>
    </dsp:sp>
    <dsp:sp modelId="{871161DB-193D-4D45-8B98-518F7DE5477E}">
      <dsp:nvSpPr>
        <dsp:cNvPr id="0" name=""/>
        <dsp:cNvSpPr/>
      </dsp:nvSpPr>
      <dsp:spPr>
        <a:xfrm>
          <a:off x="6967864" y="2709542"/>
          <a:ext cx="2532608" cy="1976756"/>
        </a:xfrm>
        <a:prstGeom prst="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However, no amount of plagiarism is okay.</a:t>
          </a:r>
        </a:p>
      </dsp:txBody>
      <dsp:txXfrm>
        <a:off x="6967864" y="2709542"/>
        <a:ext cx="2532608" cy="1976756"/>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56080"/>
            <a:ext cx="12192000" cy="2738880"/>
          </a:xfrm>
        </p:spPr>
        <p:txBody>
          <a:bodyPr/>
          <a:lstStyle>
            <a:lvl1pPr algn="ctr">
              <a:defRPr>
                <a:solidFill>
                  <a:schemeClr val="tx1"/>
                </a:solidFill>
                <a:latin typeface="Arial"/>
              </a:defRPr>
            </a:lvl1pPr>
          </a:lstStyle>
          <a:p>
            <a:r>
              <a:rPr lang="en-US" dirty="0"/>
              <a:t>Separator</a:t>
            </a:r>
          </a:p>
        </p:txBody>
      </p:sp>
      <p:pic>
        <p:nvPicPr>
          <p:cNvPr id="3" name="Picture 2" descr="NWU PPT Wide Opt 5_Separator.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Tree>
    <p:extLst>
      <p:ext uri="{BB962C8B-B14F-4D97-AF65-F5344CB8AC3E}">
        <p14:creationId xmlns:p14="http://schemas.microsoft.com/office/powerpoint/2010/main" val="425668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391C0367-A850-4E9F-BC8A-0E20A637566C}" type="datetimeFigureOut">
              <a:rPr lang="en-US" smtClean="0"/>
              <a:t>9/26/2022</a:t>
            </a:fld>
            <a:endParaRPr lang="en-US" dirty="0"/>
          </a:p>
        </p:txBody>
      </p:sp>
      <p:sp>
        <p:nvSpPr>
          <p:cNvPr id="4" name="Footer Placeholder 3"/>
          <p:cNvSpPr>
            <a:spLocks noGrp="1"/>
          </p:cNvSpPr>
          <p:nvPr>
            <p:ph type="ftr" sz="quarter" idx="11"/>
          </p:nvPr>
        </p:nvSpPr>
        <p:spPr/>
        <p:txBody>
          <a:bodyPr/>
          <a:lstStyle>
            <a:lvl1pPr>
              <a:defRPr>
                <a:latin typeface="Arial"/>
              </a:defRPr>
            </a:lvl1pPr>
          </a:lstStyle>
          <a:p>
            <a:endParaRPr lang="en-US" dirty="0"/>
          </a:p>
        </p:txBody>
      </p:sp>
      <p:sp>
        <p:nvSpPr>
          <p:cNvPr id="5" name="Slide Number Placeholder 4"/>
          <p:cNvSpPr>
            <a:spLocks noGrp="1"/>
          </p:cNvSpPr>
          <p:nvPr>
            <p:ph type="sldNum" sz="quarter" idx="12"/>
          </p:nvPr>
        </p:nvSpPr>
        <p:spPr/>
        <p:txBody>
          <a:bodyPr/>
          <a:lstStyle>
            <a:lvl1pPr>
              <a:defRPr>
                <a:latin typeface="Arial"/>
              </a:defRPr>
            </a:lvl1pPr>
          </a:lstStyle>
          <a:p>
            <a:fld id="{D9855DAC-6EE7-449D-A10C-8C95CBE5206F}" type="slidenum">
              <a:rPr lang="en-US" smtClean="0"/>
              <a:t>‹#›</a:t>
            </a:fld>
            <a:endParaRPr lang="en-US" dirty="0"/>
          </a:p>
        </p:txBody>
      </p:sp>
    </p:spTree>
    <p:extLst>
      <p:ext uri="{BB962C8B-B14F-4D97-AF65-F5344CB8AC3E}">
        <p14:creationId xmlns:p14="http://schemas.microsoft.com/office/powerpoint/2010/main" val="1348099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391C0367-A850-4E9F-BC8A-0E20A637566C}" type="datetimeFigureOut">
              <a:rPr lang="en-US" smtClean="0"/>
              <a:t>9/26/2022</a:t>
            </a:fld>
            <a:endParaRPr lang="en-US" dirty="0"/>
          </a:p>
        </p:txBody>
      </p:sp>
      <p:sp>
        <p:nvSpPr>
          <p:cNvPr id="6" name="Footer Placeholder 5"/>
          <p:cNvSpPr>
            <a:spLocks noGrp="1"/>
          </p:cNvSpPr>
          <p:nvPr>
            <p:ph type="ftr" sz="quarter" idx="11"/>
          </p:nvPr>
        </p:nvSpPr>
        <p:spPr/>
        <p:txBody>
          <a:bodyPr/>
          <a:lstStyle>
            <a:lvl1pPr>
              <a:defRPr>
                <a:latin typeface="Arial"/>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a:defRPr>
            </a:lvl1pPr>
          </a:lstStyle>
          <a:p>
            <a:fld id="{D9855DAC-6EE7-449D-A10C-8C95CBE5206F}" type="slidenum">
              <a:rPr lang="en-US" smtClean="0"/>
              <a:t>‹#›</a:t>
            </a:fld>
            <a:endParaRPr lang="en-US" dirty="0"/>
          </a:p>
        </p:txBody>
      </p:sp>
    </p:spTree>
    <p:extLst>
      <p:ext uri="{BB962C8B-B14F-4D97-AF65-F5344CB8AC3E}">
        <p14:creationId xmlns:p14="http://schemas.microsoft.com/office/powerpoint/2010/main" val="1330163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391C0367-A850-4E9F-BC8A-0E20A637566C}" type="datetimeFigureOut">
              <a:rPr lang="en-US" smtClean="0"/>
              <a:t>9/26/2022</a:t>
            </a:fld>
            <a:endParaRPr lang="en-US" dirty="0"/>
          </a:p>
        </p:txBody>
      </p:sp>
      <p:sp>
        <p:nvSpPr>
          <p:cNvPr id="6" name="Footer Placeholder 5"/>
          <p:cNvSpPr>
            <a:spLocks noGrp="1"/>
          </p:cNvSpPr>
          <p:nvPr>
            <p:ph type="ftr" sz="quarter" idx="11"/>
          </p:nvPr>
        </p:nvSpPr>
        <p:spPr/>
        <p:txBody>
          <a:bodyPr/>
          <a:lstStyle>
            <a:lvl1pPr>
              <a:defRPr>
                <a:latin typeface="Arial"/>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a:defRPr>
            </a:lvl1pPr>
          </a:lstStyle>
          <a:p>
            <a:fld id="{D9855DAC-6EE7-449D-A10C-8C95CBE5206F}" type="slidenum">
              <a:rPr lang="en-US" smtClean="0"/>
              <a:t>‹#›</a:t>
            </a:fld>
            <a:endParaRPr lang="en-US" dirty="0"/>
          </a:p>
        </p:txBody>
      </p:sp>
    </p:spTree>
    <p:extLst>
      <p:ext uri="{BB962C8B-B14F-4D97-AF65-F5344CB8AC3E}">
        <p14:creationId xmlns:p14="http://schemas.microsoft.com/office/powerpoint/2010/main" val="1871790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391C0367-A850-4E9F-BC8A-0E20A637566C}" type="datetimeFigureOut">
              <a:rPr lang="en-US" smtClean="0"/>
              <a:t>9/26/2022</a:t>
            </a:fld>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D9855DAC-6EE7-449D-A10C-8C95CBE5206F}" type="slidenum">
              <a:rPr lang="en-US" smtClean="0"/>
              <a:t>‹#›</a:t>
            </a:fld>
            <a:endParaRPr lang="en-US" dirty="0"/>
          </a:p>
        </p:txBody>
      </p:sp>
      <p:sp>
        <p:nvSpPr>
          <p:cNvPr id="7" name="TextBox 6"/>
          <p:cNvSpPr txBox="1"/>
          <p:nvPr/>
        </p:nvSpPr>
        <p:spPr>
          <a:xfrm>
            <a:off x="4181597" y="-406080"/>
            <a:ext cx="184731" cy="369332"/>
          </a:xfrm>
          <a:prstGeom prst="rect">
            <a:avLst/>
          </a:prstGeom>
          <a:noFill/>
        </p:spPr>
        <p:txBody>
          <a:bodyPr wrap="none" rtlCol="0">
            <a:spAutoFit/>
          </a:bodyPr>
          <a:lstStyle/>
          <a:p>
            <a:endParaRPr lang="en-US" sz="1800" dirty="0"/>
          </a:p>
        </p:txBody>
      </p:sp>
      <p:sp>
        <p:nvSpPr>
          <p:cNvPr id="8" name="Footer Placeholder 5"/>
          <p:cNvSpPr>
            <a:spLocks noGrp="1"/>
          </p:cNvSpPr>
          <p:nvPr>
            <p:ph type="ftr" sz="quarter" idx="11"/>
          </p:nvPr>
        </p:nvSpPr>
        <p:spPr>
          <a:xfrm>
            <a:off x="4165600" y="6356352"/>
            <a:ext cx="3860800" cy="365125"/>
          </a:xfrm>
        </p:spPr>
        <p:txBody>
          <a:bodyPr/>
          <a:lstStyle/>
          <a:p>
            <a:endParaRPr lang="en-US" dirty="0"/>
          </a:p>
        </p:txBody>
      </p:sp>
    </p:spTree>
    <p:extLst>
      <p:ext uri="{BB962C8B-B14F-4D97-AF65-F5344CB8AC3E}">
        <p14:creationId xmlns:p14="http://schemas.microsoft.com/office/powerpoint/2010/main" val="2573365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1C0367-A850-4E9F-BC8A-0E20A637566C}" type="datetimeFigureOut">
              <a:rPr lang="en-US" smtClean="0"/>
              <a:t>9/26/2022</a:t>
            </a:fld>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D9855DAC-6EE7-449D-A10C-8C95CBE5206F}" type="slidenum">
              <a:rPr lang="en-US" smtClean="0"/>
              <a:t>‹#›</a:t>
            </a:fld>
            <a:endParaRPr lang="en-US" dirty="0"/>
          </a:p>
        </p:txBody>
      </p:sp>
      <p:sp>
        <p:nvSpPr>
          <p:cNvPr id="7" name="Footer Placeholder 5"/>
          <p:cNvSpPr>
            <a:spLocks noGrp="1"/>
          </p:cNvSpPr>
          <p:nvPr>
            <p:ph type="ftr" sz="quarter" idx="11"/>
          </p:nvPr>
        </p:nvSpPr>
        <p:spPr>
          <a:xfrm>
            <a:off x="4165600" y="6356352"/>
            <a:ext cx="3860800" cy="365125"/>
          </a:xfrm>
        </p:spPr>
        <p:txBody>
          <a:bodyPr/>
          <a:lstStyle/>
          <a:p>
            <a:endParaRPr lang="en-US" dirty="0"/>
          </a:p>
        </p:txBody>
      </p:sp>
    </p:spTree>
    <p:extLst>
      <p:ext uri="{BB962C8B-B14F-4D97-AF65-F5344CB8AC3E}">
        <p14:creationId xmlns:p14="http://schemas.microsoft.com/office/powerpoint/2010/main" val="1248610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56080"/>
            <a:ext cx="12192000" cy="2738880"/>
          </a:xfrm>
        </p:spPr>
        <p:txBody>
          <a:bodyPr/>
          <a:lstStyle>
            <a:lvl1pPr algn="ctr">
              <a:defRPr>
                <a:solidFill>
                  <a:schemeClr val="tx1"/>
                </a:solidFill>
                <a:latin typeface="Arial"/>
              </a:defRPr>
            </a:lvl1pPr>
          </a:lstStyle>
          <a:p>
            <a:r>
              <a:rPr lang="en-US" dirty="0"/>
              <a:t>Separator</a:t>
            </a:r>
          </a:p>
        </p:txBody>
      </p:sp>
      <p:pic>
        <p:nvPicPr>
          <p:cNvPr id="3" name="Picture 2" descr="NWU PPT Wide Opt 5_Separator.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Tree>
    <p:extLst>
      <p:ext uri="{BB962C8B-B14F-4D97-AF65-F5344CB8AC3E}">
        <p14:creationId xmlns:p14="http://schemas.microsoft.com/office/powerpoint/2010/main" val="525785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2F503E-BD8B-42B8-A67A-BDFE1025D014}"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112266-1943-4CA4-B8DE-264579DA87D3}" type="slidenum">
              <a:rPr lang="en-US" smtClean="0"/>
              <a:t>‹#›</a:t>
            </a:fld>
            <a:endParaRPr lang="en-US"/>
          </a:p>
        </p:txBody>
      </p:sp>
    </p:spTree>
    <p:extLst>
      <p:ext uri="{BB962C8B-B14F-4D97-AF65-F5344CB8AC3E}">
        <p14:creationId xmlns:p14="http://schemas.microsoft.com/office/powerpoint/2010/main" val="3957489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aster 2">
    <p:spTree>
      <p:nvGrpSpPr>
        <p:cNvPr id="1" name=""/>
        <p:cNvGrpSpPr/>
        <p:nvPr/>
      </p:nvGrpSpPr>
      <p:grpSpPr>
        <a:xfrm>
          <a:off x="0" y="0"/>
          <a:ext cx="0" cy="0"/>
          <a:chOff x="0" y="0"/>
          <a:chExt cx="0" cy="0"/>
        </a:xfrm>
      </p:grpSpPr>
      <p:pic>
        <p:nvPicPr>
          <p:cNvPr id="9" name="Picture 8" descr="NWU PPT Wide Opt 5_Master 2.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
        <p:nvSpPr>
          <p:cNvPr id="2" name="Date Placeholder 1"/>
          <p:cNvSpPr>
            <a:spLocks noGrp="1"/>
          </p:cNvSpPr>
          <p:nvPr>
            <p:ph type="dt" sz="half" idx="10"/>
          </p:nvPr>
        </p:nvSpPr>
        <p:spPr/>
        <p:txBody>
          <a:bodyPr/>
          <a:lstStyle>
            <a:lvl1pPr>
              <a:defRPr>
                <a:latin typeface="Arial"/>
              </a:defRPr>
            </a:lvl1pPr>
          </a:lstStyle>
          <a:p>
            <a:fld id="{D72F503E-BD8B-42B8-A67A-BDFE1025D014}" type="datetimeFigureOut">
              <a:rPr lang="en-US" smtClean="0"/>
              <a:t>9/26/2022</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97112266-1943-4CA4-B8DE-264579DA87D3}" type="slidenum">
              <a:rPr lang="en-US" smtClean="0"/>
              <a:t>‹#›</a:t>
            </a:fld>
            <a:endParaRPr lang="en-US"/>
          </a:p>
        </p:txBody>
      </p:sp>
      <p:sp>
        <p:nvSpPr>
          <p:cNvPr id="6" name="Title 1"/>
          <p:cNvSpPr>
            <a:spLocks noGrp="1"/>
          </p:cNvSpPr>
          <p:nvPr>
            <p:ph type="title"/>
          </p:nvPr>
        </p:nvSpPr>
        <p:spPr>
          <a:xfrm>
            <a:off x="609600" y="274639"/>
            <a:ext cx="10972800" cy="1143000"/>
          </a:xfrm>
        </p:spPr>
        <p:txBody>
          <a:bodyPr/>
          <a:lstStyle/>
          <a:p>
            <a:r>
              <a:rPr lang="en-US"/>
              <a:t>Click to edit Master title style</a:t>
            </a:r>
          </a:p>
        </p:txBody>
      </p:sp>
    </p:spTree>
    <p:extLst>
      <p:ext uri="{BB962C8B-B14F-4D97-AF65-F5344CB8AC3E}">
        <p14:creationId xmlns:p14="http://schemas.microsoft.com/office/powerpoint/2010/main" val="32607626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aster 3">
    <p:spTree>
      <p:nvGrpSpPr>
        <p:cNvPr id="1" name=""/>
        <p:cNvGrpSpPr/>
        <p:nvPr/>
      </p:nvGrpSpPr>
      <p:grpSpPr>
        <a:xfrm>
          <a:off x="0" y="0"/>
          <a:ext cx="0" cy="0"/>
          <a:chOff x="0" y="0"/>
          <a:chExt cx="0" cy="0"/>
        </a:xfrm>
      </p:grpSpPr>
      <p:pic>
        <p:nvPicPr>
          <p:cNvPr id="8" name="Picture 7" descr="NWU PPT Wide Opt 5_Master 3.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
        <p:nvSpPr>
          <p:cNvPr id="3" name="Date Placeholder 2"/>
          <p:cNvSpPr>
            <a:spLocks noGrp="1"/>
          </p:cNvSpPr>
          <p:nvPr>
            <p:ph type="dt" sz="half" idx="10"/>
          </p:nvPr>
        </p:nvSpPr>
        <p:spPr/>
        <p:txBody>
          <a:bodyPr/>
          <a:lstStyle/>
          <a:p>
            <a:fld id="{D72F503E-BD8B-42B8-A67A-BDFE1025D014}"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112266-1943-4CA4-B8DE-264579DA87D3}" type="slidenum">
              <a:rPr lang="en-US" smtClean="0"/>
              <a:t>‹#›</a:t>
            </a:fld>
            <a:endParaRPr lang="en-US"/>
          </a:p>
        </p:txBody>
      </p:sp>
      <p:sp>
        <p:nvSpPr>
          <p:cNvPr id="9" name="Title 1"/>
          <p:cNvSpPr>
            <a:spLocks noGrp="1"/>
          </p:cNvSpPr>
          <p:nvPr>
            <p:ph type="title"/>
          </p:nvPr>
        </p:nvSpPr>
        <p:spPr>
          <a:xfrm>
            <a:off x="609600" y="274639"/>
            <a:ext cx="10972800" cy="1143000"/>
          </a:xfrm>
        </p:spPr>
        <p:txBody>
          <a:bodyPr/>
          <a:lstStyle/>
          <a:p>
            <a:r>
              <a:rPr lang="en-US"/>
              <a:t>Click to edit Master title style</a:t>
            </a:r>
          </a:p>
        </p:txBody>
      </p:sp>
    </p:spTree>
    <p:extLst>
      <p:ext uri="{BB962C8B-B14F-4D97-AF65-F5344CB8AC3E}">
        <p14:creationId xmlns:p14="http://schemas.microsoft.com/office/powerpoint/2010/main" val="470534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lvl1pPr>
              <a:defRPr>
                <a:latin typeface="Aria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Aria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rial"/>
              </a:defRPr>
            </a:lvl1pPr>
          </a:lstStyle>
          <a:p>
            <a:fld id="{D72F503E-BD8B-42B8-A67A-BDFE1025D014}"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97112266-1943-4CA4-B8DE-264579DA87D3}" type="slidenum">
              <a:rPr lang="en-US" smtClean="0"/>
              <a:t>‹#›</a:t>
            </a:fld>
            <a:endParaRPr lang="en-US"/>
          </a:p>
        </p:txBody>
      </p:sp>
    </p:spTree>
    <p:extLst>
      <p:ext uri="{BB962C8B-B14F-4D97-AF65-F5344CB8AC3E}">
        <p14:creationId xmlns:p14="http://schemas.microsoft.com/office/powerpoint/2010/main" val="597817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1C0367-A850-4E9F-BC8A-0E20A637566C}" type="datetimeFigureOut">
              <a:rPr lang="en-US" smtClean="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9855DAC-6EE7-449D-A10C-8C95CBE5206F}" type="slidenum">
              <a:rPr lang="en-US" smtClean="0"/>
              <a:t>‹#›</a:t>
            </a:fld>
            <a:endParaRPr lang="en-US" dirty="0"/>
          </a:p>
        </p:txBody>
      </p:sp>
    </p:spTree>
    <p:extLst>
      <p:ext uri="{BB962C8B-B14F-4D97-AF65-F5344CB8AC3E}">
        <p14:creationId xmlns:p14="http://schemas.microsoft.com/office/powerpoint/2010/main" val="1565107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D72F503E-BD8B-42B8-A67A-BDFE1025D014}" type="datetimeFigureOut">
              <a:rPr lang="en-US" smtClean="0"/>
              <a:t>9/26/2022</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97112266-1943-4CA4-B8DE-264579DA87D3}" type="slidenum">
              <a:rPr lang="en-US" smtClean="0"/>
              <a:t>‹#›</a:t>
            </a:fld>
            <a:endParaRPr lang="en-US"/>
          </a:p>
        </p:txBody>
      </p:sp>
    </p:spTree>
    <p:extLst>
      <p:ext uri="{BB962C8B-B14F-4D97-AF65-F5344CB8AC3E}">
        <p14:creationId xmlns:p14="http://schemas.microsoft.com/office/powerpoint/2010/main" val="2871446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normAutofit/>
          </a:bodyPr>
          <a:lstStyle>
            <a:lvl1pPr algn="l">
              <a:defRPr sz="3200" b="1" cap="all">
                <a:latin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latin typeface="Aria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D72F503E-BD8B-42B8-A67A-BDFE1025D014}" type="datetimeFigureOut">
              <a:rPr lang="en-US" smtClean="0"/>
              <a:t>9/26/2022</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97112266-1943-4CA4-B8DE-264579DA87D3}" type="slidenum">
              <a:rPr lang="en-US" smtClean="0"/>
              <a:t>‹#›</a:t>
            </a:fld>
            <a:endParaRPr lang="en-US"/>
          </a:p>
        </p:txBody>
      </p:sp>
    </p:spTree>
    <p:extLst>
      <p:ext uri="{BB962C8B-B14F-4D97-AF65-F5344CB8AC3E}">
        <p14:creationId xmlns:p14="http://schemas.microsoft.com/office/powerpoint/2010/main" val="168959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D72F503E-BD8B-42B8-A67A-BDFE1025D014}" type="datetimeFigureOut">
              <a:rPr lang="en-US" smtClean="0"/>
              <a:t>9/26/2022</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97112266-1943-4CA4-B8DE-264579DA87D3}" type="slidenum">
              <a:rPr lang="en-US" smtClean="0"/>
              <a:t>‹#›</a:t>
            </a:fld>
            <a:endParaRPr lang="en-US"/>
          </a:p>
        </p:txBody>
      </p:sp>
    </p:spTree>
    <p:extLst>
      <p:ext uri="{BB962C8B-B14F-4D97-AF65-F5344CB8AC3E}">
        <p14:creationId xmlns:p14="http://schemas.microsoft.com/office/powerpoint/2010/main" val="10178630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5"/>
            <a:ext cx="5386917" cy="639763"/>
          </a:xfrm>
        </p:spPr>
        <p:txBody>
          <a:bodyPr anchor="b">
            <a:normAutofit/>
          </a:bodyPr>
          <a:lstStyle>
            <a:lvl1pPr marL="0" indent="0">
              <a:buNone/>
              <a:defRPr sz="2000" b="1">
                <a:latin typeface="Aria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5"/>
            <a:ext cx="5389033" cy="639763"/>
          </a:xfrm>
        </p:spPr>
        <p:txBody>
          <a:bodyPr anchor="b">
            <a:normAutofit/>
          </a:bodyPr>
          <a:lstStyle>
            <a:lvl1pPr marL="0" indent="0">
              <a:buNone/>
              <a:defRPr sz="2000" b="1">
                <a:latin typeface="Aria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D72F503E-BD8B-42B8-A67A-BDFE1025D014}" type="datetimeFigureOut">
              <a:rPr lang="en-US" smtClean="0"/>
              <a:t>9/26/2022</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97112266-1943-4CA4-B8DE-264579DA87D3}" type="slidenum">
              <a:rPr lang="en-US" smtClean="0"/>
              <a:t>‹#›</a:t>
            </a:fld>
            <a:endParaRPr lang="en-US"/>
          </a:p>
        </p:txBody>
      </p:sp>
    </p:spTree>
    <p:extLst>
      <p:ext uri="{BB962C8B-B14F-4D97-AF65-F5344CB8AC3E}">
        <p14:creationId xmlns:p14="http://schemas.microsoft.com/office/powerpoint/2010/main" val="1784176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D72F503E-BD8B-42B8-A67A-BDFE1025D014}" type="datetimeFigureOut">
              <a:rPr lang="en-US" smtClean="0"/>
              <a:t>9/26/2022</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97112266-1943-4CA4-B8DE-264579DA87D3}" type="slidenum">
              <a:rPr lang="en-US" smtClean="0"/>
              <a:t>‹#›</a:t>
            </a:fld>
            <a:endParaRPr lang="en-US"/>
          </a:p>
        </p:txBody>
      </p:sp>
    </p:spTree>
    <p:extLst>
      <p:ext uri="{BB962C8B-B14F-4D97-AF65-F5344CB8AC3E}">
        <p14:creationId xmlns:p14="http://schemas.microsoft.com/office/powerpoint/2010/main" val="31709325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1"/>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atin typeface="Aria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D72F503E-BD8B-42B8-A67A-BDFE1025D014}" type="datetimeFigureOut">
              <a:rPr lang="en-US" smtClean="0"/>
              <a:t>9/26/2022</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97112266-1943-4CA4-B8DE-264579DA87D3}" type="slidenum">
              <a:rPr lang="en-US" smtClean="0"/>
              <a:t>‹#›</a:t>
            </a:fld>
            <a:endParaRPr lang="en-US"/>
          </a:p>
        </p:txBody>
      </p:sp>
    </p:spTree>
    <p:extLst>
      <p:ext uri="{BB962C8B-B14F-4D97-AF65-F5344CB8AC3E}">
        <p14:creationId xmlns:p14="http://schemas.microsoft.com/office/powerpoint/2010/main" val="3671049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atin typeface="Arial"/>
              </a:defRPr>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2389717" y="5367340"/>
            <a:ext cx="7315200" cy="804863"/>
          </a:xfrm>
        </p:spPr>
        <p:txBody>
          <a:bodyPr/>
          <a:lstStyle>
            <a:lvl1pPr marL="0" indent="0">
              <a:buNone/>
              <a:defRPr sz="1400">
                <a:latin typeface="Arial"/>
              </a:defRPr>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D72F503E-BD8B-42B8-A67A-BDFE1025D014}" type="datetimeFigureOut">
              <a:rPr lang="en-US" smtClean="0"/>
              <a:t>9/26/2022</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97112266-1943-4CA4-B8DE-264579DA87D3}" type="slidenum">
              <a:rPr lang="en-US" smtClean="0"/>
              <a:t>‹#›</a:t>
            </a:fld>
            <a:endParaRPr lang="en-US"/>
          </a:p>
        </p:txBody>
      </p:sp>
    </p:spTree>
    <p:extLst>
      <p:ext uri="{BB962C8B-B14F-4D97-AF65-F5344CB8AC3E}">
        <p14:creationId xmlns:p14="http://schemas.microsoft.com/office/powerpoint/2010/main" val="41637272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D72F503E-BD8B-42B8-A67A-BDFE1025D014}" type="datetimeFigureOut">
              <a:rPr lang="en-US" smtClean="0"/>
              <a:t>9/26/2022</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97112266-1943-4CA4-B8DE-264579DA87D3}" type="slidenum">
              <a:rPr lang="en-US" smtClean="0"/>
              <a:t>‹#›</a:t>
            </a:fld>
            <a:endParaRPr lang="en-US"/>
          </a:p>
        </p:txBody>
      </p:sp>
      <p:sp>
        <p:nvSpPr>
          <p:cNvPr id="7" name="TextBox 6"/>
          <p:cNvSpPr txBox="1"/>
          <p:nvPr/>
        </p:nvSpPr>
        <p:spPr>
          <a:xfrm>
            <a:off x="4181598" y="-406079"/>
            <a:ext cx="184731" cy="369332"/>
          </a:xfrm>
          <a:prstGeom prst="rect">
            <a:avLst/>
          </a:prstGeom>
          <a:noFill/>
        </p:spPr>
        <p:txBody>
          <a:bodyPr wrap="none" rtlCol="0">
            <a:spAutoFit/>
          </a:bodyPr>
          <a:lstStyle/>
          <a:p>
            <a:endParaRPr lang="en-US" sz="1800" dirty="0"/>
          </a:p>
        </p:txBody>
      </p:sp>
      <p:sp>
        <p:nvSpPr>
          <p:cNvPr id="8" name="Footer Placeholder 5"/>
          <p:cNvSpPr>
            <a:spLocks noGrp="1"/>
          </p:cNvSpPr>
          <p:nvPr>
            <p:ph type="ftr" sz="quarter" idx="11"/>
          </p:nvPr>
        </p:nvSpPr>
        <p:spPr>
          <a:xfrm>
            <a:off x="4165600" y="6356353"/>
            <a:ext cx="3860800" cy="365125"/>
          </a:xfrm>
        </p:spPr>
        <p:txBody>
          <a:bodyPr/>
          <a:lstStyle/>
          <a:p>
            <a:endParaRPr lang="en-US"/>
          </a:p>
        </p:txBody>
      </p:sp>
    </p:spTree>
    <p:extLst>
      <p:ext uri="{BB962C8B-B14F-4D97-AF65-F5344CB8AC3E}">
        <p14:creationId xmlns:p14="http://schemas.microsoft.com/office/powerpoint/2010/main" val="30843702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F503E-BD8B-42B8-A67A-BDFE1025D014}" type="datetimeFigureOut">
              <a:rPr lang="en-US" smtClean="0"/>
              <a:t>9/26/2022</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97112266-1943-4CA4-B8DE-264579DA87D3}" type="slidenum">
              <a:rPr lang="en-US" smtClean="0"/>
              <a:t>‹#›</a:t>
            </a:fld>
            <a:endParaRPr lang="en-US"/>
          </a:p>
        </p:txBody>
      </p:sp>
      <p:sp>
        <p:nvSpPr>
          <p:cNvPr id="7" name="Footer Placeholder 5"/>
          <p:cNvSpPr>
            <a:spLocks noGrp="1"/>
          </p:cNvSpPr>
          <p:nvPr>
            <p:ph type="ftr" sz="quarter" idx="11"/>
          </p:nvPr>
        </p:nvSpPr>
        <p:spPr>
          <a:xfrm>
            <a:off x="4165600" y="6356353"/>
            <a:ext cx="3860800" cy="365125"/>
          </a:xfrm>
        </p:spPr>
        <p:txBody>
          <a:bodyPr/>
          <a:lstStyle/>
          <a:p>
            <a:endParaRPr lang="en-US"/>
          </a:p>
        </p:txBody>
      </p:sp>
    </p:spTree>
    <p:extLst>
      <p:ext uri="{BB962C8B-B14F-4D97-AF65-F5344CB8AC3E}">
        <p14:creationId xmlns:p14="http://schemas.microsoft.com/office/powerpoint/2010/main" val="131100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ster 2">
    <p:spTree>
      <p:nvGrpSpPr>
        <p:cNvPr id="1" name=""/>
        <p:cNvGrpSpPr/>
        <p:nvPr/>
      </p:nvGrpSpPr>
      <p:grpSpPr>
        <a:xfrm>
          <a:off x="0" y="0"/>
          <a:ext cx="0" cy="0"/>
          <a:chOff x="0" y="0"/>
          <a:chExt cx="0" cy="0"/>
        </a:xfrm>
      </p:grpSpPr>
      <p:pic>
        <p:nvPicPr>
          <p:cNvPr id="9" name="Picture 8" descr="NWU PPT Wide Opt 5_Master 2.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
        <p:nvSpPr>
          <p:cNvPr id="2" name="Date Placeholder 1"/>
          <p:cNvSpPr>
            <a:spLocks noGrp="1"/>
          </p:cNvSpPr>
          <p:nvPr>
            <p:ph type="dt" sz="half" idx="10"/>
          </p:nvPr>
        </p:nvSpPr>
        <p:spPr/>
        <p:txBody>
          <a:bodyPr/>
          <a:lstStyle>
            <a:lvl1pPr>
              <a:defRPr>
                <a:latin typeface="Arial"/>
              </a:defRPr>
            </a:lvl1pPr>
          </a:lstStyle>
          <a:p>
            <a:fld id="{391C0367-A850-4E9F-BC8A-0E20A637566C}" type="datetimeFigureOut">
              <a:rPr lang="en-US" smtClean="0"/>
              <a:t>9/26/2022</a:t>
            </a:fld>
            <a:endParaRPr lang="en-US" dirty="0"/>
          </a:p>
        </p:txBody>
      </p:sp>
      <p:sp>
        <p:nvSpPr>
          <p:cNvPr id="3" name="Footer Placeholder 2"/>
          <p:cNvSpPr>
            <a:spLocks noGrp="1"/>
          </p:cNvSpPr>
          <p:nvPr>
            <p:ph type="ftr" sz="quarter" idx="11"/>
          </p:nvPr>
        </p:nvSpPr>
        <p:spPr/>
        <p:txBody>
          <a:bodyPr/>
          <a:lstStyle>
            <a:lvl1pPr>
              <a:defRPr>
                <a:latin typeface="Arial"/>
              </a:defRPr>
            </a:lvl1pPr>
          </a:lstStyle>
          <a:p>
            <a:endParaRPr lang="en-US" dirty="0"/>
          </a:p>
        </p:txBody>
      </p:sp>
      <p:sp>
        <p:nvSpPr>
          <p:cNvPr id="4" name="Slide Number Placeholder 3"/>
          <p:cNvSpPr>
            <a:spLocks noGrp="1"/>
          </p:cNvSpPr>
          <p:nvPr>
            <p:ph type="sldNum" sz="quarter" idx="12"/>
          </p:nvPr>
        </p:nvSpPr>
        <p:spPr/>
        <p:txBody>
          <a:bodyPr/>
          <a:lstStyle>
            <a:lvl1pPr>
              <a:defRPr>
                <a:latin typeface="Arial"/>
              </a:defRPr>
            </a:lvl1pPr>
          </a:lstStyle>
          <a:p>
            <a:fld id="{D9855DAC-6EE7-449D-A10C-8C95CBE5206F}" type="slidenum">
              <a:rPr lang="en-US" smtClean="0"/>
              <a:t>‹#›</a:t>
            </a:fld>
            <a:endParaRPr lang="en-US" dirty="0"/>
          </a:p>
        </p:txBody>
      </p:sp>
      <p:sp>
        <p:nvSpPr>
          <p:cNvPr id="6" name="Title 1"/>
          <p:cNvSpPr>
            <a:spLocks noGrp="1"/>
          </p:cNvSpPr>
          <p:nvPr>
            <p:ph type="title"/>
          </p:nvPr>
        </p:nvSpPr>
        <p:spPr>
          <a:xfrm>
            <a:off x="609600" y="274639"/>
            <a:ext cx="10972800" cy="1143000"/>
          </a:xfrm>
        </p:spPr>
        <p:txBody>
          <a:bodyPr/>
          <a:lstStyle/>
          <a:p>
            <a:r>
              <a:rPr lang="en-US"/>
              <a:t>Click to edit Master title style</a:t>
            </a:r>
          </a:p>
        </p:txBody>
      </p:sp>
    </p:spTree>
    <p:extLst>
      <p:ext uri="{BB962C8B-B14F-4D97-AF65-F5344CB8AC3E}">
        <p14:creationId xmlns:p14="http://schemas.microsoft.com/office/powerpoint/2010/main" val="3323637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ster 3">
    <p:spTree>
      <p:nvGrpSpPr>
        <p:cNvPr id="1" name=""/>
        <p:cNvGrpSpPr/>
        <p:nvPr/>
      </p:nvGrpSpPr>
      <p:grpSpPr>
        <a:xfrm>
          <a:off x="0" y="0"/>
          <a:ext cx="0" cy="0"/>
          <a:chOff x="0" y="0"/>
          <a:chExt cx="0" cy="0"/>
        </a:xfrm>
      </p:grpSpPr>
      <p:pic>
        <p:nvPicPr>
          <p:cNvPr id="8" name="Picture 7" descr="NWU PPT Wide Opt 5_Master 3.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
        <p:nvSpPr>
          <p:cNvPr id="3" name="Date Placeholder 2"/>
          <p:cNvSpPr>
            <a:spLocks noGrp="1"/>
          </p:cNvSpPr>
          <p:nvPr>
            <p:ph type="dt" sz="half" idx="10"/>
          </p:nvPr>
        </p:nvSpPr>
        <p:spPr/>
        <p:txBody>
          <a:bodyPr/>
          <a:lstStyle/>
          <a:p>
            <a:fld id="{391C0367-A850-4E9F-BC8A-0E20A637566C}" type="datetimeFigureOut">
              <a:rPr lang="en-US" smtClean="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9855DAC-6EE7-449D-A10C-8C95CBE5206F}" type="slidenum">
              <a:rPr lang="en-US" smtClean="0"/>
              <a:t>‹#›</a:t>
            </a:fld>
            <a:endParaRPr lang="en-US" dirty="0"/>
          </a:p>
        </p:txBody>
      </p:sp>
      <p:sp>
        <p:nvSpPr>
          <p:cNvPr id="9" name="Title 1"/>
          <p:cNvSpPr>
            <a:spLocks noGrp="1"/>
          </p:cNvSpPr>
          <p:nvPr>
            <p:ph type="title"/>
          </p:nvPr>
        </p:nvSpPr>
        <p:spPr>
          <a:xfrm>
            <a:off x="609600" y="274639"/>
            <a:ext cx="10972800" cy="1143000"/>
          </a:xfrm>
        </p:spPr>
        <p:txBody>
          <a:bodyPr/>
          <a:lstStyle/>
          <a:p>
            <a:r>
              <a:rPr lang="en-US"/>
              <a:t>Click to edit Master title style</a:t>
            </a:r>
          </a:p>
        </p:txBody>
      </p:sp>
    </p:spTree>
    <p:extLst>
      <p:ext uri="{BB962C8B-B14F-4D97-AF65-F5344CB8AC3E}">
        <p14:creationId xmlns:p14="http://schemas.microsoft.com/office/powerpoint/2010/main" val="175228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lvl1pPr>
              <a:defRPr>
                <a:latin typeface="Aria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rial"/>
              </a:defRPr>
            </a:lvl1pPr>
          </a:lstStyle>
          <a:p>
            <a:fld id="{391C0367-A850-4E9F-BC8A-0E20A637566C}" type="datetimeFigureOut">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D9855DAC-6EE7-449D-A10C-8C95CBE5206F}" type="slidenum">
              <a:rPr lang="en-US" smtClean="0"/>
              <a:t>‹#›</a:t>
            </a:fld>
            <a:endParaRPr lang="en-US" dirty="0"/>
          </a:p>
        </p:txBody>
      </p:sp>
    </p:spTree>
    <p:extLst>
      <p:ext uri="{BB962C8B-B14F-4D97-AF65-F5344CB8AC3E}">
        <p14:creationId xmlns:p14="http://schemas.microsoft.com/office/powerpoint/2010/main" val="409251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391C0367-A850-4E9F-BC8A-0E20A637566C}" type="datetimeFigureOut">
              <a:rPr lang="en-US" smtClean="0"/>
              <a:t>9/26/2022</a:t>
            </a:fld>
            <a:endParaRPr lang="en-US" dirty="0"/>
          </a:p>
        </p:txBody>
      </p:sp>
      <p:sp>
        <p:nvSpPr>
          <p:cNvPr id="5" name="Footer Placeholder 4"/>
          <p:cNvSpPr>
            <a:spLocks noGrp="1"/>
          </p:cNvSpPr>
          <p:nvPr>
            <p:ph type="ftr" sz="quarter" idx="11"/>
          </p:nvPr>
        </p:nvSpPr>
        <p:spPr/>
        <p:txBody>
          <a:bodyPr/>
          <a:lstStyle>
            <a:lvl1pPr>
              <a:defRPr>
                <a:latin typeface="Arial"/>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D9855DAC-6EE7-449D-A10C-8C95CBE5206F}" type="slidenum">
              <a:rPr lang="en-US" smtClean="0"/>
              <a:t>‹#›</a:t>
            </a:fld>
            <a:endParaRPr lang="en-US" dirty="0"/>
          </a:p>
        </p:txBody>
      </p:sp>
    </p:spTree>
    <p:extLst>
      <p:ext uri="{BB962C8B-B14F-4D97-AF65-F5344CB8AC3E}">
        <p14:creationId xmlns:p14="http://schemas.microsoft.com/office/powerpoint/2010/main" val="193405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normAutofit/>
          </a:bodyPr>
          <a:lstStyle>
            <a:lvl1pPr algn="l">
              <a:defRPr sz="3200" b="1" cap="all">
                <a:latin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391C0367-A850-4E9F-BC8A-0E20A637566C}" type="datetimeFigureOut">
              <a:rPr lang="en-US" smtClean="0"/>
              <a:t>9/26/2022</a:t>
            </a:fld>
            <a:endParaRPr lang="en-US" dirty="0"/>
          </a:p>
        </p:txBody>
      </p:sp>
      <p:sp>
        <p:nvSpPr>
          <p:cNvPr id="5" name="Footer Placeholder 4"/>
          <p:cNvSpPr>
            <a:spLocks noGrp="1"/>
          </p:cNvSpPr>
          <p:nvPr>
            <p:ph type="ftr" sz="quarter" idx="11"/>
          </p:nvPr>
        </p:nvSpPr>
        <p:spPr/>
        <p:txBody>
          <a:bodyPr/>
          <a:lstStyle>
            <a:lvl1pPr>
              <a:defRPr>
                <a:latin typeface="Arial"/>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D9855DAC-6EE7-449D-A10C-8C95CBE5206F}" type="slidenum">
              <a:rPr lang="en-US" smtClean="0"/>
              <a:t>‹#›</a:t>
            </a:fld>
            <a:endParaRPr lang="en-US" dirty="0"/>
          </a:p>
        </p:txBody>
      </p:sp>
    </p:spTree>
    <p:extLst>
      <p:ext uri="{BB962C8B-B14F-4D97-AF65-F5344CB8AC3E}">
        <p14:creationId xmlns:p14="http://schemas.microsoft.com/office/powerpoint/2010/main" val="195796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2"/>
            <a:ext cx="53848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391C0367-A850-4E9F-BC8A-0E20A637566C}" type="datetimeFigureOut">
              <a:rPr lang="en-US" smtClean="0"/>
              <a:t>9/26/2022</a:t>
            </a:fld>
            <a:endParaRPr lang="en-US" dirty="0"/>
          </a:p>
        </p:txBody>
      </p:sp>
      <p:sp>
        <p:nvSpPr>
          <p:cNvPr id="6" name="Footer Placeholder 5"/>
          <p:cNvSpPr>
            <a:spLocks noGrp="1"/>
          </p:cNvSpPr>
          <p:nvPr>
            <p:ph type="ftr" sz="quarter" idx="11"/>
          </p:nvPr>
        </p:nvSpPr>
        <p:spPr/>
        <p:txBody>
          <a:bodyPr/>
          <a:lstStyle>
            <a:lvl1pPr>
              <a:defRPr>
                <a:latin typeface="Arial"/>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a:defRPr>
            </a:lvl1pPr>
          </a:lstStyle>
          <a:p>
            <a:fld id="{D9855DAC-6EE7-449D-A10C-8C95CBE5206F}" type="slidenum">
              <a:rPr lang="en-US" smtClean="0"/>
              <a:t>‹#›</a:t>
            </a:fld>
            <a:endParaRPr lang="en-US" dirty="0"/>
          </a:p>
        </p:txBody>
      </p:sp>
    </p:spTree>
    <p:extLst>
      <p:ext uri="{BB962C8B-B14F-4D97-AF65-F5344CB8AC3E}">
        <p14:creationId xmlns:p14="http://schemas.microsoft.com/office/powerpoint/2010/main" val="334374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4"/>
            <a:ext cx="5386917" cy="639763"/>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391C0367-A850-4E9F-BC8A-0E20A637566C}" type="datetimeFigureOut">
              <a:rPr lang="en-US" smtClean="0"/>
              <a:t>9/26/2022</a:t>
            </a:fld>
            <a:endParaRPr lang="en-US" dirty="0"/>
          </a:p>
        </p:txBody>
      </p:sp>
      <p:sp>
        <p:nvSpPr>
          <p:cNvPr id="8" name="Footer Placeholder 7"/>
          <p:cNvSpPr>
            <a:spLocks noGrp="1"/>
          </p:cNvSpPr>
          <p:nvPr>
            <p:ph type="ftr" sz="quarter" idx="11"/>
          </p:nvPr>
        </p:nvSpPr>
        <p:spPr/>
        <p:txBody>
          <a:bodyPr/>
          <a:lstStyle>
            <a:lvl1pPr>
              <a:defRPr>
                <a:latin typeface="Arial"/>
              </a:defRPr>
            </a:lvl1pPr>
          </a:lstStyle>
          <a:p>
            <a:endParaRPr lang="en-US" dirty="0"/>
          </a:p>
        </p:txBody>
      </p:sp>
      <p:sp>
        <p:nvSpPr>
          <p:cNvPr id="9" name="Slide Number Placeholder 8"/>
          <p:cNvSpPr>
            <a:spLocks noGrp="1"/>
          </p:cNvSpPr>
          <p:nvPr>
            <p:ph type="sldNum" sz="quarter" idx="12"/>
          </p:nvPr>
        </p:nvSpPr>
        <p:spPr/>
        <p:txBody>
          <a:bodyPr/>
          <a:lstStyle>
            <a:lvl1pPr>
              <a:defRPr>
                <a:latin typeface="Arial"/>
              </a:defRPr>
            </a:lvl1pPr>
          </a:lstStyle>
          <a:p>
            <a:fld id="{D9855DAC-6EE7-449D-A10C-8C95CBE5206F}" type="slidenum">
              <a:rPr lang="en-US" smtClean="0"/>
              <a:t>‹#›</a:t>
            </a:fld>
            <a:endParaRPr lang="en-US" dirty="0"/>
          </a:p>
        </p:txBody>
      </p:sp>
    </p:spTree>
    <p:extLst>
      <p:ext uri="{BB962C8B-B14F-4D97-AF65-F5344CB8AC3E}">
        <p14:creationId xmlns:p14="http://schemas.microsoft.com/office/powerpoint/2010/main" val="334119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NWU PPT Wide Opt 5_Master 1.jp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391C0367-A850-4E9F-BC8A-0E20A637566C}" type="datetimeFigureOut">
              <a:rPr lang="en-US" smtClean="0"/>
              <a:t>9/26/2022</a:t>
            </a:fld>
            <a:endParaRPr lang="en-US" dirty="0"/>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dirty="0"/>
          </a:p>
        </p:txBody>
      </p:sp>
      <p:sp>
        <p:nvSpPr>
          <p:cNvPr id="6" name="Slide Number Placeholder 5"/>
          <p:cNvSpPr>
            <a:spLocks noGrp="1"/>
          </p:cNvSpPr>
          <p:nvPr>
            <p:ph type="sldNum" sz="quarter" idx="4"/>
          </p:nvPr>
        </p:nvSpPr>
        <p:spPr>
          <a:xfrm>
            <a:off x="8856013" y="6356352"/>
            <a:ext cx="2844800" cy="365125"/>
          </a:xfrm>
          <a:prstGeom prst="rect">
            <a:avLst/>
          </a:prstGeom>
        </p:spPr>
        <p:txBody>
          <a:bodyPr vert="horz" lIns="91440" tIns="45720" rIns="91440" bIns="45720" rtlCol="0" anchor="ctr"/>
          <a:lstStyle>
            <a:lvl1pPr algn="r">
              <a:defRPr sz="1200">
                <a:solidFill>
                  <a:srgbClr val="000000"/>
                </a:solidFill>
                <a:latin typeface="Arial"/>
                <a:cs typeface="Arial"/>
              </a:defRPr>
            </a:lvl1pPr>
          </a:lstStyle>
          <a:p>
            <a:fld id="{D9855DAC-6EE7-449D-A10C-8C95CBE5206F}" type="slidenum">
              <a:rPr lang="en-US" smtClean="0"/>
              <a:t>‹#›</a:t>
            </a:fld>
            <a:endParaRPr lang="en-US" dirty="0"/>
          </a:p>
        </p:txBody>
      </p:sp>
    </p:spTree>
    <p:extLst>
      <p:ext uri="{BB962C8B-B14F-4D97-AF65-F5344CB8AC3E}">
        <p14:creationId xmlns:p14="http://schemas.microsoft.com/office/powerpoint/2010/main" val="257491666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Lst>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NWU PPT Wide Opt 5_Master 1.jp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D72F503E-BD8B-42B8-A67A-BDFE1025D014}" type="datetimeFigureOut">
              <a:rPr lang="en-US" smtClean="0"/>
              <a:t>9/26/2022</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8856013" y="6356353"/>
            <a:ext cx="2844800" cy="365125"/>
          </a:xfrm>
          <a:prstGeom prst="rect">
            <a:avLst/>
          </a:prstGeom>
        </p:spPr>
        <p:txBody>
          <a:bodyPr vert="horz" lIns="91440" tIns="45720" rIns="91440" bIns="45720" rtlCol="0" anchor="ctr"/>
          <a:lstStyle>
            <a:lvl1pPr algn="r">
              <a:defRPr sz="1200">
                <a:solidFill>
                  <a:srgbClr val="000000"/>
                </a:solidFill>
                <a:latin typeface="Arial"/>
                <a:cs typeface="Arial"/>
              </a:defRPr>
            </a:lvl1pPr>
          </a:lstStyle>
          <a:p>
            <a:fld id="{97112266-1943-4CA4-B8DE-264579DA87D3}" type="slidenum">
              <a:rPr lang="en-US" smtClean="0"/>
              <a:t>‹#›</a:t>
            </a:fld>
            <a:endParaRPr lang="en-US"/>
          </a:p>
        </p:txBody>
      </p:sp>
    </p:spTree>
    <p:extLst>
      <p:ext uri="{BB962C8B-B14F-4D97-AF65-F5344CB8AC3E}">
        <p14:creationId xmlns:p14="http://schemas.microsoft.com/office/powerpoint/2010/main" val="90219863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Lst>
  <p:txStyles>
    <p:titleStyle>
      <a:lvl1pPr algn="ctr" defTabSz="457189" rtl="0" eaLnBrk="1" latinLnBrk="0" hangingPunct="1">
        <a:spcBef>
          <a:spcPct val="0"/>
        </a:spcBef>
        <a:buNone/>
        <a:defRPr sz="4400" kern="1200">
          <a:solidFill>
            <a:schemeClr val="tx1"/>
          </a:solidFill>
          <a:latin typeface="Arial"/>
          <a:ea typeface="+mj-ea"/>
          <a:cs typeface="Arial"/>
        </a:defRPr>
      </a:lvl1pPr>
    </p:titleStyle>
    <p:bodyStyle>
      <a:lvl1pPr marL="342892" indent="-342892" algn="l" defTabSz="457189" rtl="0" eaLnBrk="1" latinLnBrk="0" hangingPunct="1">
        <a:spcBef>
          <a:spcPct val="20000"/>
        </a:spcBef>
        <a:buFont typeface="Arial"/>
        <a:buChar char="•"/>
        <a:defRPr sz="3200" kern="1200">
          <a:solidFill>
            <a:schemeClr val="tx1"/>
          </a:solidFill>
          <a:latin typeface="Arial"/>
          <a:ea typeface="+mn-ea"/>
          <a:cs typeface="Arial"/>
        </a:defRPr>
      </a:lvl1pPr>
      <a:lvl2pPr marL="742931" indent="-285743" algn="l" defTabSz="457189" rtl="0" eaLnBrk="1" latinLnBrk="0" hangingPunct="1">
        <a:spcBef>
          <a:spcPct val="20000"/>
        </a:spcBef>
        <a:buFont typeface="Arial"/>
        <a:buChar char="–"/>
        <a:defRPr sz="2800" kern="1200">
          <a:solidFill>
            <a:schemeClr val="tx1"/>
          </a:solidFill>
          <a:latin typeface="Arial"/>
          <a:ea typeface="+mn-ea"/>
          <a:cs typeface="Arial"/>
        </a:defRPr>
      </a:lvl2pPr>
      <a:lvl3pPr marL="1142972" indent="-228594" algn="l" defTabSz="457189" rtl="0" eaLnBrk="1" latinLnBrk="0" hangingPunct="1">
        <a:spcBef>
          <a:spcPct val="20000"/>
        </a:spcBef>
        <a:buFont typeface="Arial"/>
        <a:buChar char="•"/>
        <a:defRPr sz="2400" kern="1200">
          <a:solidFill>
            <a:schemeClr val="tx1"/>
          </a:solidFill>
          <a:latin typeface="Arial"/>
          <a:ea typeface="+mn-ea"/>
          <a:cs typeface="Arial"/>
        </a:defRPr>
      </a:lvl3pPr>
      <a:lvl4pPr marL="1600160" indent="-228594" algn="l" defTabSz="457189" rtl="0" eaLnBrk="1" latinLnBrk="0" hangingPunct="1">
        <a:spcBef>
          <a:spcPct val="20000"/>
        </a:spcBef>
        <a:buFont typeface="Arial"/>
        <a:buChar char="–"/>
        <a:defRPr sz="2000" kern="1200">
          <a:solidFill>
            <a:schemeClr val="tx1"/>
          </a:solidFill>
          <a:latin typeface="Arial"/>
          <a:ea typeface="+mn-ea"/>
          <a:cs typeface="Arial"/>
        </a:defRPr>
      </a:lvl4pPr>
      <a:lvl5pPr marL="2057348" indent="-228594" algn="l" defTabSz="457189" rtl="0" eaLnBrk="1" latinLnBrk="0" hangingPunct="1">
        <a:spcBef>
          <a:spcPct val="20000"/>
        </a:spcBef>
        <a:buFont typeface="Arial"/>
        <a:buChar char="»"/>
        <a:defRPr sz="2000" kern="1200">
          <a:solidFill>
            <a:schemeClr val="tx1"/>
          </a:solidFill>
          <a:latin typeface="Arial"/>
          <a:ea typeface="+mn-ea"/>
          <a:cs typeface="Arial"/>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457" y="4406902"/>
            <a:ext cx="9111343" cy="1362075"/>
          </a:xfrm>
        </p:spPr>
        <p:txBody>
          <a:bodyPr anchor="t">
            <a:normAutofit/>
          </a:bodyPr>
          <a:lstStyle/>
          <a:p>
            <a:pPr>
              <a:lnSpc>
                <a:spcPct val="90000"/>
              </a:lnSpc>
            </a:pPr>
            <a:r>
              <a:rPr lang="en-US" b="0" dirty="0"/>
              <a:t>DATA SCIENCE &amp; RESEARCH PRACTICE </a:t>
            </a:r>
            <a:br>
              <a:rPr lang="en-US" sz="2500" dirty="0"/>
            </a:br>
            <a:r>
              <a:rPr lang="en-US" sz="2400" b="0" dirty="0"/>
              <a:t>Applications &amp; Methods in Data science, and Discussion of Assignment  </a:t>
            </a:r>
          </a:p>
        </p:txBody>
      </p:sp>
      <p:sp>
        <p:nvSpPr>
          <p:cNvPr id="3" name="Subtitle 2"/>
          <p:cNvSpPr>
            <a:spLocks noGrp="1"/>
          </p:cNvSpPr>
          <p:nvPr>
            <p:ph type="body" idx="1"/>
          </p:nvPr>
        </p:nvSpPr>
        <p:spPr>
          <a:xfrm>
            <a:off x="1447800" y="3657600"/>
            <a:ext cx="8915400" cy="749300"/>
          </a:xfrm>
        </p:spPr>
        <p:txBody>
          <a:bodyPr anchor="b">
            <a:noAutofit/>
          </a:bodyPr>
          <a:lstStyle/>
          <a:p>
            <a:r>
              <a:rPr lang="en-US" sz="2400" dirty="0"/>
              <a:t>Instructor: Candice Bradley</a:t>
            </a:r>
          </a:p>
          <a:p>
            <a:r>
              <a:rPr lang="en-US" sz="2400" dirty="0"/>
              <a:t>TA: Tammy </a:t>
            </a:r>
            <a:r>
              <a:rPr lang="en-US" sz="2400" dirty="0" err="1"/>
              <a:t>Kihlstadius</a:t>
            </a:r>
            <a:endParaRPr lang="en-US" sz="2400" dirty="0"/>
          </a:p>
        </p:txBody>
      </p:sp>
    </p:spTree>
    <p:extLst>
      <p:ext uri="{BB962C8B-B14F-4D97-AF65-F5344CB8AC3E}">
        <p14:creationId xmlns:p14="http://schemas.microsoft.com/office/powerpoint/2010/main" val="310047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nchor="ctr">
            <a:normAutofit/>
          </a:bodyPr>
          <a:lstStyle/>
          <a:p>
            <a:pPr>
              <a:lnSpc>
                <a:spcPct val="90000"/>
              </a:lnSpc>
            </a:pPr>
            <a:r>
              <a:rPr lang="en-US" sz="3200" dirty="0"/>
              <a:t>Refereed article requirements </a:t>
            </a:r>
            <a:br>
              <a:rPr lang="en-US" sz="3200" dirty="0"/>
            </a:br>
            <a:r>
              <a:rPr lang="en-US" sz="3200" dirty="0"/>
              <a:t>for the “Applications” paper </a:t>
            </a:r>
          </a:p>
        </p:txBody>
      </p:sp>
      <p:graphicFrame>
        <p:nvGraphicFramePr>
          <p:cNvPr id="5" name="Content Placeholder 2">
            <a:extLst>
              <a:ext uri="{FF2B5EF4-FFF2-40B4-BE49-F238E27FC236}">
                <a16:creationId xmlns:a16="http://schemas.microsoft.com/office/drawing/2014/main" id="{CA818129-ABF8-45B6-9E26-5723C8918EFD}"/>
              </a:ext>
            </a:extLst>
          </p:cNvPr>
          <p:cNvGraphicFramePr>
            <a:graphicFrameLocks noGrp="1"/>
          </p:cNvGraphicFramePr>
          <p:nvPr>
            <p:ph idx="1"/>
            <p:extLst>
              <p:ext uri="{D42A27DB-BD31-4B8C-83A1-F6EECF244321}">
                <p14:modId xmlns:p14="http://schemas.microsoft.com/office/powerpoint/2010/main" val="329312093"/>
              </p:ext>
            </p:extLst>
          </p:nvPr>
        </p:nvGraphicFramePr>
        <p:xfrm>
          <a:off x="685800" y="1219200"/>
          <a:ext cx="10896600" cy="4906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237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A756-C928-7EF6-B97F-7FA2711AA329}"/>
              </a:ext>
            </a:extLst>
          </p:cNvPr>
          <p:cNvSpPr>
            <a:spLocks noGrp="1"/>
          </p:cNvSpPr>
          <p:nvPr>
            <p:ph type="title"/>
          </p:nvPr>
        </p:nvSpPr>
        <p:spPr/>
        <p:txBody>
          <a:bodyPr>
            <a:normAutofit/>
          </a:bodyPr>
          <a:lstStyle/>
          <a:p>
            <a:r>
              <a:rPr lang="en-US" sz="3600" dirty="0"/>
              <a:t>Acceptable headings styles for </a:t>
            </a:r>
            <a:r>
              <a:rPr lang="en-US" sz="3600" i="1" dirty="0"/>
              <a:t>CMOS</a:t>
            </a:r>
            <a:r>
              <a:rPr lang="en-US" sz="3600" dirty="0"/>
              <a:t> 17</a:t>
            </a:r>
          </a:p>
        </p:txBody>
      </p:sp>
      <p:pic>
        <p:nvPicPr>
          <p:cNvPr id="4" name="Picture 3" descr="Table&#10;&#10;Description automatically generated">
            <a:extLst>
              <a:ext uri="{FF2B5EF4-FFF2-40B4-BE49-F238E27FC236}">
                <a16:creationId xmlns:a16="http://schemas.microsoft.com/office/drawing/2014/main" id="{6F0F517F-069B-E436-ADB0-C26726D40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52600"/>
            <a:ext cx="5943600" cy="3067517"/>
          </a:xfrm>
          <a:prstGeom prst="rect">
            <a:avLst/>
          </a:prstGeom>
        </p:spPr>
      </p:pic>
      <p:sp>
        <p:nvSpPr>
          <p:cNvPr id="5" name="TextBox 4">
            <a:extLst>
              <a:ext uri="{FF2B5EF4-FFF2-40B4-BE49-F238E27FC236}">
                <a16:creationId xmlns:a16="http://schemas.microsoft.com/office/drawing/2014/main" id="{9C9869D9-3D0C-F76E-4170-7A6EC8169AA4}"/>
              </a:ext>
            </a:extLst>
          </p:cNvPr>
          <p:cNvSpPr txBox="1"/>
          <p:nvPr/>
        </p:nvSpPr>
        <p:spPr>
          <a:xfrm>
            <a:off x="7620000" y="2133600"/>
            <a:ext cx="3276600" cy="2585323"/>
          </a:xfrm>
          <a:prstGeom prst="rect">
            <a:avLst/>
          </a:prstGeom>
          <a:noFill/>
          <a:ln>
            <a:solidFill>
              <a:schemeClr val="tx2"/>
            </a:solidFill>
          </a:ln>
        </p:spPr>
        <p:txBody>
          <a:bodyPr wrap="square" rtlCol="0">
            <a:spAutoFit/>
          </a:bodyPr>
          <a:lstStyle/>
          <a:p>
            <a:r>
              <a:rPr lang="en-US" dirty="0"/>
              <a:t>These are also acceptable. All are flush left, no bold or italics. </a:t>
            </a:r>
          </a:p>
          <a:p>
            <a:endParaRPr lang="en-US" dirty="0"/>
          </a:p>
          <a:p>
            <a:r>
              <a:rPr lang="en-US" dirty="0"/>
              <a:t>1.0 Section heading</a:t>
            </a:r>
          </a:p>
          <a:p>
            <a:r>
              <a:rPr lang="en-US" dirty="0"/>
              <a:t>	Indented paragraph</a:t>
            </a:r>
          </a:p>
          <a:p>
            <a:r>
              <a:rPr lang="en-US" dirty="0"/>
              <a:t>2.0 Next section heading</a:t>
            </a:r>
          </a:p>
          <a:p>
            <a:r>
              <a:rPr lang="en-US" dirty="0"/>
              <a:t>2.1 Subheading 1</a:t>
            </a:r>
          </a:p>
          <a:p>
            <a:r>
              <a:rPr lang="en-US" dirty="0"/>
              <a:t>2.2 Subheading 2</a:t>
            </a:r>
          </a:p>
          <a:p>
            <a:r>
              <a:rPr lang="en-US" dirty="0"/>
              <a:t>3.0 Third section heading</a:t>
            </a:r>
          </a:p>
        </p:txBody>
      </p:sp>
    </p:spTree>
    <p:extLst>
      <p:ext uri="{BB962C8B-B14F-4D97-AF65-F5344CB8AC3E}">
        <p14:creationId xmlns:p14="http://schemas.microsoft.com/office/powerpoint/2010/main" val="107062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AF37-12FA-47DF-994A-7F63999ADBF9}"/>
              </a:ext>
            </a:extLst>
          </p:cNvPr>
          <p:cNvSpPr>
            <a:spLocks noGrp="1"/>
          </p:cNvSpPr>
          <p:nvPr>
            <p:ph type="title"/>
          </p:nvPr>
        </p:nvSpPr>
        <p:spPr>
          <a:xfrm>
            <a:off x="609600" y="274639"/>
            <a:ext cx="10972800" cy="1143000"/>
          </a:xfrm>
        </p:spPr>
        <p:txBody>
          <a:bodyPr anchor="ctr">
            <a:normAutofit/>
          </a:bodyPr>
          <a:lstStyle/>
          <a:p>
            <a:pPr>
              <a:lnSpc>
                <a:spcPct val="90000"/>
              </a:lnSpc>
            </a:pPr>
            <a:r>
              <a:rPr lang="en-US" sz="3200" dirty="0"/>
              <a:t>Academic Integrity:</a:t>
            </a:r>
            <a:br>
              <a:rPr lang="en-US" sz="3200" dirty="0"/>
            </a:br>
            <a:r>
              <a:rPr lang="en-US" sz="3200" dirty="0"/>
              <a:t>Turnitin</a:t>
            </a:r>
          </a:p>
        </p:txBody>
      </p:sp>
      <p:graphicFrame>
        <p:nvGraphicFramePr>
          <p:cNvPr id="5" name="Content Placeholder 2">
            <a:extLst>
              <a:ext uri="{FF2B5EF4-FFF2-40B4-BE49-F238E27FC236}">
                <a16:creationId xmlns:a16="http://schemas.microsoft.com/office/drawing/2014/main" id="{E2008D0E-8416-4AB1-9CC0-EB75AE3D2AAE}"/>
              </a:ext>
            </a:extLst>
          </p:cNvPr>
          <p:cNvGraphicFramePr>
            <a:graphicFrameLocks noGrp="1"/>
          </p:cNvGraphicFramePr>
          <p:nvPr>
            <p:ph idx="1"/>
            <p:extLst>
              <p:ext uri="{D42A27DB-BD31-4B8C-83A1-F6EECF244321}">
                <p14:modId xmlns:p14="http://schemas.microsoft.com/office/powerpoint/2010/main" val="709822271"/>
              </p:ext>
            </p:extLst>
          </p:nvPr>
        </p:nvGraphicFramePr>
        <p:xfrm>
          <a:off x="685800" y="1219200"/>
          <a:ext cx="10896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6817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15C1451-FE74-4C77-A62A-51A03BEF6FF7}"/>
              </a:ext>
            </a:extLst>
          </p:cNvPr>
          <p:cNvGraphicFramePr>
            <a:graphicFrameLocks noGrp="1"/>
          </p:cNvGraphicFramePr>
          <p:nvPr>
            <p:ph sz="half" idx="1"/>
            <p:extLst>
              <p:ext uri="{D42A27DB-BD31-4B8C-83A1-F6EECF244321}">
                <p14:modId xmlns:p14="http://schemas.microsoft.com/office/powerpoint/2010/main" val="2659224012"/>
              </p:ext>
            </p:extLst>
          </p:nvPr>
        </p:nvGraphicFramePr>
        <p:xfrm>
          <a:off x="2209800" y="838201"/>
          <a:ext cx="7543800" cy="5105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382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FF40-AA8F-4E05-A73C-71FF28D7EE6F}"/>
              </a:ext>
            </a:extLst>
          </p:cNvPr>
          <p:cNvSpPr>
            <a:spLocks noGrp="1"/>
          </p:cNvSpPr>
          <p:nvPr>
            <p:ph type="title"/>
          </p:nvPr>
        </p:nvSpPr>
        <p:spPr>
          <a:xfrm>
            <a:off x="609600" y="274639"/>
            <a:ext cx="10972800" cy="1143000"/>
          </a:xfrm>
        </p:spPr>
        <p:txBody>
          <a:bodyPr anchor="ctr">
            <a:normAutofit/>
          </a:bodyPr>
          <a:lstStyle/>
          <a:p>
            <a:r>
              <a:rPr lang="en-US" b="0" dirty="0"/>
              <a:t>Next week </a:t>
            </a:r>
          </a:p>
        </p:txBody>
      </p:sp>
      <p:graphicFrame>
        <p:nvGraphicFramePr>
          <p:cNvPr id="5" name="Content Placeholder 2">
            <a:extLst>
              <a:ext uri="{FF2B5EF4-FFF2-40B4-BE49-F238E27FC236}">
                <a16:creationId xmlns:a16="http://schemas.microsoft.com/office/drawing/2014/main" id="{99BE752D-0BC0-E839-8DF7-B980C1EE528F}"/>
              </a:ext>
            </a:extLst>
          </p:cNvPr>
          <p:cNvGraphicFramePr>
            <a:graphicFrameLocks noGrp="1"/>
          </p:cNvGraphicFramePr>
          <p:nvPr>
            <p:ph idx="1"/>
            <p:extLst>
              <p:ext uri="{D42A27DB-BD31-4B8C-83A1-F6EECF244321}">
                <p14:modId xmlns:p14="http://schemas.microsoft.com/office/powerpoint/2010/main" val="2724318603"/>
              </p:ext>
            </p:extLst>
          </p:nvPr>
        </p:nvGraphicFramePr>
        <p:xfrm>
          <a:off x="990600" y="1600202"/>
          <a:ext cx="102870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944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F040-BC08-4D32-9120-6B096164FC52}"/>
              </a:ext>
            </a:extLst>
          </p:cNvPr>
          <p:cNvSpPr>
            <a:spLocks noGrp="1"/>
          </p:cNvSpPr>
          <p:nvPr>
            <p:ph type="title"/>
          </p:nvPr>
        </p:nvSpPr>
        <p:spPr>
          <a:xfrm>
            <a:off x="1828800" y="152401"/>
            <a:ext cx="8305800" cy="990600"/>
          </a:xfrm>
        </p:spPr>
        <p:txBody>
          <a:bodyPr anchor="ctr">
            <a:noAutofit/>
          </a:bodyPr>
          <a:lstStyle/>
          <a:p>
            <a:r>
              <a:rPr lang="en-US" sz="3200" dirty="0"/>
              <a:t>Week 2 Overview</a:t>
            </a:r>
            <a:br>
              <a:rPr lang="en-US" sz="3200" dirty="0"/>
            </a:br>
            <a:r>
              <a:rPr lang="en-US" sz="3200" dirty="0"/>
              <a:t>Analytic Method for Business Processes</a:t>
            </a:r>
          </a:p>
        </p:txBody>
      </p:sp>
      <p:sp>
        <p:nvSpPr>
          <p:cNvPr id="9" name="Text Placeholder 2">
            <a:extLst>
              <a:ext uri="{FF2B5EF4-FFF2-40B4-BE49-F238E27FC236}">
                <a16:creationId xmlns:a16="http://schemas.microsoft.com/office/drawing/2014/main" id="{8A49F144-2467-4D05-9352-E953935E0081}"/>
              </a:ext>
            </a:extLst>
          </p:cNvPr>
          <p:cNvSpPr>
            <a:spLocks noGrp="1"/>
          </p:cNvSpPr>
          <p:nvPr>
            <p:ph type="body" idx="1"/>
          </p:nvPr>
        </p:nvSpPr>
        <p:spPr>
          <a:xfrm>
            <a:off x="990601" y="1295401"/>
            <a:ext cx="4876800" cy="363243"/>
          </a:xfrm>
        </p:spPr>
        <p:txBody>
          <a:bodyPr>
            <a:noAutofit/>
          </a:bodyPr>
          <a:lstStyle/>
          <a:p>
            <a:r>
              <a:rPr lang="en-US" sz="2400" dirty="0"/>
              <a:t>Learning Objectives</a:t>
            </a:r>
          </a:p>
        </p:txBody>
      </p:sp>
      <p:sp>
        <p:nvSpPr>
          <p:cNvPr id="11" name="Text Placeholder 4">
            <a:extLst>
              <a:ext uri="{FF2B5EF4-FFF2-40B4-BE49-F238E27FC236}">
                <a16:creationId xmlns:a16="http://schemas.microsoft.com/office/drawing/2014/main" id="{198A4F1E-DCA8-4390-BCC6-C089BEE0CBBD}"/>
              </a:ext>
            </a:extLst>
          </p:cNvPr>
          <p:cNvSpPr>
            <a:spLocks noGrp="1"/>
          </p:cNvSpPr>
          <p:nvPr>
            <p:ph type="body" sz="quarter" idx="3"/>
          </p:nvPr>
        </p:nvSpPr>
        <p:spPr>
          <a:xfrm>
            <a:off x="6400800" y="1371601"/>
            <a:ext cx="3505200" cy="287043"/>
          </a:xfrm>
        </p:spPr>
        <p:txBody>
          <a:bodyPr>
            <a:noAutofit/>
          </a:bodyPr>
          <a:lstStyle/>
          <a:p>
            <a:r>
              <a:rPr lang="en-US" sz="2400" dirty="0"/>
              <a:t>To Do &amp; Deliverables</a:t>
            </a:r>
          </a:p>
        </p:txBody>
      </p:sp>
      <p:graphicFrame>
        <p:nvGraphicFramePr>
          <p:cNvPr id="13" name="Content Placeholder 4">
            <a:extLst>
              <a:ext uri="{FF2B5EF4-FFF2-40B4-BE49-F238E27FC236}">
                <a16:creationId xmlns:a16="http://schemas.microsoft.com/office/drawing/2014/main" id="{BBEE21C6-90F8-45E3-B136-3EC01BF8364D}"/>
              </a:ext>
            </a:extLst>
          </p:cNvPr>
          <p:cNvGraphicFramePr>
            <a:graphicFrameLocks noGrp="1"/>
          </p:cNvGraphicFramePr>
          <p:nvPr>
            <p:ph sz="half" idx="2"/>
            <p:extLst>
              <p:ext uri="{D42A27DB-BD31-4B8C-83A1-F6EECF244321}">
                <p14:modId xmlns:p14="http://schemas.microsoft.com/office/powerpoint/2010/main" val="1875853728"/>
              </p:ext>
            </p:extLst>
          </p:nvPr>
        </p:nvGraphicFramePr>
        <p:xfrm>
          <a:off x="990600" y="1734845"/>
          <a:ext cx="5030789" cy="4391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594250B0-8E7F-4B1F-9A3C-5518756A2AEA}"/>
              </a:ext>
            </a:extLst>
          </p:cNvPr>
          <p:cNvSpPr>
            <a:spLocks noGrp="1"/>
          </p:cNvSpPr>
          <p:nvPr>
            <p:ph sz="quarter" idx="4"/>
          </p:nvPr>
        </p:nvSpPr>
        <p:spPr>
          <a:xfrm>
            <a:off x="6400800" y="1734845"/>
            <a:ext cx="4343400" cy="4284957"/>
          </a:xfrm>
        </p:spPr>
        <p:txBody>
          <a:bodyPr>
            <a:noAutofit/>
          </a:bodyPr>
          <a:lstStyle/>
          <a:p>
            <a:r>
              <a:rPr lang="en-US" sz="2200" dirty="0"/>
              <a:t>Module 2 Readings and Media (with three required videos at the bottom of the readings and media page)</a:t>
            </a:r>
          </a:p>
          <a:p>
            <a:r>
              <a:rPr lang="en-US" sz="2200" dirty="0"/>
              <a:t>Module 2 Discussion</a:t>
            </a:r>
          </a:p>
          <a:p>
            <a:r>
              <a:rPr lang="en-US" sz="2200" dirty="0"/>
              <a:t>Module 2 Quiz (Chicago style)</a:t>
            </a:r>
          </a:p>
          <a:p>
            <a:r>
              <a:rPr lang="en-US" sz="2200" dirty="0"/>
              <a:t>Begin the Applications &amp; Methods Assignment (Due end of Week 3)</a:t>
            </a:r>
          </a:p>
        </p:txBody>
      </p:sp>
    </p:spTree>
    <p:extLst>
      <p:ext uri="{BB962C8B-B14F-4D97-AF65-F5344CB8AC3E}">
        <p14:creationId xmlns:p14="http://schemas.microsoft.com/office/powerpoint/2010/main" val="263237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BA9F25-C4EE-42DE-862E-EC4818B80E67}"/>
              </a:ext>
            </a:extLst>
          </p:cNvPr>
          <p:cNvSpPr>
            <a:spLocks noGrp="1"/>
          </p:cNvSpPr>
          <p:nvPr>
            <p:ph type="title"/>
          </p:nvPr>
        </p:nvSpPr>
        <p:spPr>
          <a:xfrm>
            <a:off x="6934200" y="1219200"/>
            <a:ext cx="4114800" cy="4038600"/>
          </a:xfrm>
        </p:spPr>
        <p:txBody>
          <a:bodyPr anchor="ctr">
            <a:normAutofit/>
          </a:bodyPr>
          <a:lstStyle/>
          <a:p>
            <a:pPr algn="l">
              <a:lnSpc>
                <a:spcPct val="90000"/>
              </a:lnSpc>
            </a:pPr>
            <a:r>
              <a:rPr lang="en-US" sz="2400" dirty="0"/>
              <a:t>The “applications” concept was defined by Eric Siegel on page 25 of </a:t>
            </a:r>
            <a:r>
              <a:rPr lang="en-US" sz="2400" i="1" dirty="0"/>
              <a:t>Predictive Analytics: The Power to Predict who will Click, Buy, Lie or Die.</a:t>
            </a:r>
            <a:br>
              <a:rPr lang="en-US" sz="2200" i="1" dirty="0"/>
            </a:br>
            <a:br>
              <a:rPr lang="en-US" sz="1100" dirty="0"/>
            </a:br>
            <a:r>
              <a:rPr lang="en-US" sz="2400" dirty="0"/>
              <a:t>Siegel defines an application as any “innovative use of [predictive analytics]” (or any use of data science).</a:t>
            </a:r>
          </a:p>
        </p:txBody>
      </p:sp>
      <p:pic>
        <p:nvPicPr>
          <p:cNvPr id="5" name="Picture 4" descr="A person wearing glasses&#10;&#10;Description automatically generated with low confidence">
            <a:extLst>
              <a:ext uri="{FF2B5EF4-FFF2-40B4-BE49-F238E27FC236}">
                <a16:creationId xmlns:a16="http://schemas.microsoft.com/office/drawing/2014/main" id="{48EF86D7-5E3B-3E3F-287F-935070DB5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615" y="1447800"/>
            <a:ext cx="3810000" cy="3810000"/>
          </a:xfrm>
          <a:prstGeom prst="rect">
            <a:avLst/>
          </a:prstGeom>
        </p:spPr>
      </p:pic>
      <p:sp>
        <p:nvSpPr>
          <p:cNvPr id="6" name="TextBox 5">
            <a:extLst>
              <a:ext uri="{FF2B5EF4-FFF2-40B4-BE49-F238E27FC236}">
                <a16:creationId xmlns:a16="http://schemas.microsoft.com/office/drawing/2014/main" id="{82A14E9C-1A09-1395-E9C6-54B8BB98040D}"/>
              </a:ext>
            </a:extLst>
          </p:cNvPr>
          <p:cNvSpPr txBox="1"/>
          <p:nvPr/>
        </p:nvSpPr>
        <p:spPr>
          <a:xfrm>
            <a:off x="2057400" y="381000"/>
            <a:ext cx="7848600" cy="646331"/>
          </a:xfrm>
          <a:prstGeom prst="rect">
            <a:avLst/>
          </a:prstGeom>
          <a:noFill/>
        </p:spPr>
        <p:txBody>
          <a:bodyPr wrap="square" rtlCol="0">
            <a:spAutoFit/>
          </a:bodyPr>
          <a:lstStyle/>
          <a:p>
            <a:r>
              <a:rPr lang="en-US" sz="3600" dirty="0"/>
              <a:t>What is an “application” in data science?</a:t>
            </a:r>
          </a:p>
        </p:txBody>
      </p:sp>
      <p:sp>
        <p:nvSpPr>
          <p:cNvPr id="7" name="TextBox 6">
            <a:extLst>
              <a:ext uri="{FF2B5EF4-FFF2-40B4-BE49-F238E27FC236}">
                <a16:creationId xmlns:a16="http://schemas.microsoft.com/office/drawing/2014/main" id="{8B010714-C169-B7E1-384F-14FAAF147406}"/>
              </a:ext>
            </a:extLst>
          </p:cNvPr>
          <p:cNvSpPr txBox="1"/>
          <p:nvPr/>
        </p:nvSpPr>
        <p:spPr>
          <a:xfrm>
            <a:off x="1703614" y="5410200"/>
            <a:ext cx="3935185" cy="381000"/>
          </a:xfrm>
          <a:prstGeom prst="rect">
            <a:avLst/>
          </a:prstGeom>
          <a:noFill/>
        </p:spPr>
        <p:txBody>
          <a:bodyPr wrap="square" rtlCol="0">
            <a:spAutoFit/>
          </a:bodyPr>
          <a:lstStyle/>
          <a:p>
            <a:r>
              <a:rPr lang="en-US" dirty="0"/>
              <a:t>Eric Siegel (from his 2022 Twitter page)</a:t>
            </a:r>
          </a:p>
        </p:txBody>
      </p:sp>
    </p:spTree>
    <p:extLst>
      <p:ext uri="{BB962C8B-B14F-4D97-AF65-F5344CB8AC3E}">
        <p14:creationId xmlns:p14="http://schemas.microsoft.com/office/powerpoint/2010/main" val="424512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3657600" cy="1676400"/>
          </a:xfrm>
        </p:spPr>
        <p:txBody>
          <a:bodyPr anchor="b">
            <a:normAutofit/>
          </a:bodyPr>
          <a:lstStyle/>
          <a:p>
            <a:r>
              <a:rPr lang="en-US" sz="3200" b="0" dirty="0"/>
              <a:t>Each application is defined by: </a:t>
            </a:r>
            <a:br>
              <a:rPr lang="en-US" dirty="0"/>
            </a:br>
            <a:br>
              <a:rPr lang="en-US" dirty="0"/>
            </a:br>
            <a:r>
              <a:rPr lang="en-US" b="0" dirty="0"/>
              <a:t>(Siegel 2016, 25)</a:t>
            </a:r>
          </a:p>
        </p:txBody>
      </p:sp>
      <p:graphicFrame>
        <p:nvGraphicFramePr>
          <p:cNvPr id="7" name="Content Placeholder 4">
            <a:extLst>
              <a:ext uri="{FF2B5EF4-FFF2-40B4-BE49-F238E27FC236}">
                <a16:creationId xmlns:a16="http://schemas.microsoft.com/office/drawing/2014/main" id="{FD8D4EFD-F92C-4C96-86A1-DB87576266D3}"/>
              </a:ext>
            </a:extLst>
          </p:cNvPr>
          <p:cNvGraphicFramePr>
            <a:graphicFrameLocks noGrp="1"/>
          </p:cNvGraphicFramePr>
          <p:nvPr>
            <p:ph idx="1"/>
            <p:extLst>
              <p:ext uri="{D42A27DB-BD31-4B8C-83A1-F6EECF244321}">
                <p14:modId xmlns:p14="http://schemas.microsoft.com/office/powerpoint/2010/main" val="2375378236"/>
              </p:ext>
            </p:extLst>
          </p:nvPr>
        </p:nvGraphicFramePr>
        <p:xfrm>
          <a:off x="4766733" y="273053"/>
          <a:ext cx="6815667" cy="585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395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nchor="ctr">
            <a:normAutofit/>
          </a:bodyPr>
          <a:lstStyle/>
          <a:p>
            <a:pPr>
              <a:lnSpc>
                <a:spcPct val="90000"/>
              </a:lnSpc>
            </a:pPr>
            <a:r>
              <a:rPr lang="en-US" sz="3200" dirty="0"/>
              <a:t>Chapters from Siegel (2016) in the course and on reserve</a:t>
            </a:r>
          </a:p>
        </p:txBody>
      </p:sp>
      <p:graphicFrame>
        <p:nvGraphicFramePr>
          <p:cNvPr id="5" name="Content Placeholder 2">
            <a:extLst>
              <a:ext uri="{FF2B5EF4-FFF2-40B4-BE49-F238E27FC236}">
                <a16:creationId xmlns:a16="http://schemas.microsoft.com/office/drawing/2014/main" id="{9EDD80A2-5714-4B12-99C7-FD626FAE5F6B}"/>
              </a:ext>
            </a:extLst>
          </p:cNvPr>
          <p:cNvGraphicFramePr>
            <a:graphicFrameLocks noGrp="1"/>
          </p:cNvGraphicFramePr>
          <p:nvPr>
            <p:ph idx="1"/>
            <p:extLst>
              <p:ext uri="{D42A27DB-BD31-4B8C-83A1-F6EECF244321}">
                <p14:modId xmlns:p14="http://schemas.microsoft.com/office/powerpoint/2010/main" val="1746780348"/>
              </p:ext>
            </p:extLst>
          </p:nvPr>
        </p:nvGraphicFramePr>
        <p:xfrm>
          <a:off x="609600" y="1600202"/>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47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EFD341-9054-4381-9385-D3885BAB2B87}"/>
              </a:ext>
            </a:extLst>
          </p:cNvPr>
          <p:cNvSpPr txBox="1"/>
          <p:nvPr/>
        </p:nvSpPr>
        <p:spPr>
          <a:xfrm>
            <a:off x="609600" y="274639"/>
            <a:ext cx="10972800" cy="1143000"/>
          </a:xfrm>
          <a:prstGeom prst="rect">
            <a:avLst/>
          </a:prstGeom>
        </p:spPr>
        <p:txBody>
          <a:bodyPr vert="horz" lIns="91440" tIns="45720" rIns="91440" bIns="45720" rtlCol="0" anchor="ctr">
            <a:normAutofit/>
          </a:bodyPr>
          <a:lstStyle/>
          <a:p>
            <a:pPr marL="137160" algn="ctr">
              <a:spcBef>
                <a:spcPct val="0"/>
              </a:spcBef>
              <a:spcAft>
                <a:spcPts val="600"/>
              </a:spcAft>
            </a:pPr>
            <a:r>
              <a:rPr lang="en-US" sz="3600" kern="1200" dirty="0">
                <a:latin typeface="Arial"/>
                <a:ea typeface="+mj-ea"/>
                <a:cs typeface="Arial"/>
              </a:rPr>
              <a:t>“What is a Method?”</a:t>
            </a:r>
          </a:p>
        </p:txBody>
      </p:sp>
      <p:graphicFrame>
        <p:nvGraphicFramePr>
          <p:cNvPr id="6" name="Content Placeholder 3">
            <a:extLst>
              <a:ext uri="{FF2B5EF4-FFF2-40B4-BE49-F238E27FC236}">
                <a16:creationId xmlns:a16="http://schemas.microsoft.com/office/drawing/2014/main" id="{47BE0F2F-3B27-433F-B3A4-B5AA5EADED13}"/>
              </a:ext>
            </a:extLst>
          </p:cNvPr>
          <p:cNvGraphicFramePr>
            <a:graphicFrameLocks noGrp="1"/>
          </p:cNvGraphicFramePr>
          <p:nvPr>
            <p:ph idx="1"/>
            <p:extLst>
              <p:ext uri="{D42A27DB-BD31-4B8C-83A1-F6EECF244321}">
                <p14:modId xmlns:p14="http://schemas.microsoft.com/office/powerpoint/2010/main" val="2278836211"/>
              </p:ext>
            </p:extLst>
          </p:nvPr>
        </p:nvGraphicFramePr>
        <p:xfrm>
          <a:off x="381000" y="1447800"/>
          <a:ext cx="11353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854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7132-344D-4FD8-B9FA-7694C259AA91}"/>
              </a:ext>
            </a:extLst>
          </p:cNvPr>
          <p:cNvSpPr>
            <a:spLocks noGrp="1"/>
          </p:cNvSpPr>
          <p:nvPr>
            <p:ph type="title"/>
          </p:nvPr>
        </p:nvSpPr>
        <p:spPr>
          <a:xfrm>
            <a:off x="609600" y="274639"/>
            <a:ext cx="10972800" cy="1143000"/>
          </a:xfrm>
        </p:spPr>
        <p:txBody>
          <a:bodyPr anchor="ctr">
            <a:normAutofit/>
          </a:bodyPr>
          <a:lstStyle/>
          <a:p>
            <a:pPr>
              <a:lnSpc>
                <a:spcPct val="90000"/>
              </a:lnSpc>
            </a:pPr>
            <a:r>
              <a:rPr lang="en-US" sz="3200" b="0" dirty="0"/>
              <a:t>For the “Applications &amp; Methods” assignment, you will:</a:t>
            </a:r>
            <a:endParaRPr lang="en-US" sz="3200" dirty="0"/>
          </a:p>
        </p:txBody>
      </p:sp>
      <p:graphicFrame>
        <p:nvGraphicFramePr>
          <p:cNvPr id="5" name="Content Placeholder 2">
            <a:extLst>
              <a:ext uri="{FF2B5EF4-FFF2-40B4-BE49-F238E27FC236}">
                <a16:creationId xmlns:a16="http://schemas.microsoft.com/office/drawing/2014/main" id="{03019F8F-076D-CB54-B4ED-0F604383698F}"/>
              </a:ext>
            </a:extLst>
          </p:cNvPr>
          <p:cNvGraphicFramePr>
            <a:graphicFrameLocks noGrp="1"/>
          </p:cNvGraphicFramePr>
          <p:nvPr>
            <p:ph idx="1"/>
            <p:extLst>
              <p:ext uri="{D42A27DB-BD31-4B8C-83A1-F6EECF244321}">
                <p14:modId xmlns:p14="http://schemas.microsoft.com/office/powerpoint/2010/main" val="3748724494"/>
              </p:ext>
            </p:extLst>
          </p:nvPr>
        </p:nvGraphicFramePr>
        <p:xfrm>
          <a:off x="609600" y="1600202"/>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3705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a16="http://schemas.microsoft.com/office/drawing/2014/main" id="{074B24C1-33D8-4477-B8A1-44D829FCB1AD}"/>
              </a:ext>
            </a:extLst>
          </p:cNvPr>
          <p:cNvGraphicFramePr>
            <a:graphicFrameLocks noGrp="1"/>
          </p:cNvGraphicFramePr>
          <p:nvPr>
            <p:ph idx="1"/>
            <p:extLst>
              <p:ext uri="{D42A27DB-BD31-4B8C-83A1-F6EECF244321}">
                <p14:modId xmlns:p14="http://schemas.microsoft.com/office/powerpoint/2010/main" val="1330511469"/>
              </p:ext>
            </p:extLst>
          </p:nvPr>
        </p:nvGraphicFramePr>
        <p:xfrm>
          <a:off x="2209800" y="1828800"/>
          <a:ext cx="7924800" cy="3947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1111D77E-CA08-484B-B7AE-0206C869412A}"/>
              </a:ext>
            </a:extLst>
          </p:cNvPr>
          <p:cNvSpPr>
            <a:spLocks noGrp="1"/>
          </p:cNvSpPr>
          <p:nvPr>
            <p:ph type="title"/>
          </p:nvPr>
        </p:nvSpPr>
        <p:spPr/>
        <p:txBody>
          <a:bodyPr>
            <a:normAutofit/>
          </a:bodyPr>
          <a:lstStyle/>
          <a:p>
            <a:r>
              <a:rPr lang="en-US" sz="3200" dirty="0"/>
              <a:t>Examples in the readings</a:t>
            </a:r>
          </a:p>
        </p:txBody>
      </p:sp>
    </p:spTree>
    <p:extLst>
      <p:ext uri="{BB962C8B-B14F-4D97-AF65-F5344CB8AC3E}">
        <p14:creationId xmlns:p14="http://schemas.microsoft.com/office/powerpoint/2010/main" val="85743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9"/>
            <a:ext cx="9220200" cy="1143000"/>
          </a:xfrm>
        </p:spPr>
        <p:txBody>
          <a:bodyPr anchor="ctr">
            <a:normAutofit/>
          </a:bodyPr>
          <a:lstStyle/>
          <a:p>
            <a:pPr>
              <a:lnSpc>
                <a:spcPct val="90000"/>
              </a:lnSpc>
            </a:pPr>
            <a:r>
              <a:rPr lang="en-US" sz="3200" dirty="0"/>
              <a:t>Some basics for the Applications assignment:</a:t>
            </a:r>
          </a:p>
        </p:txBody>
      </p:sp>
      <p:graphicFrame>
        <p:nvGraphicFramePr>
          <p:cNvPr id="5" name="Content Placeholder 2">
            <a:extLst>
              <a:ext uri="{FF2B5EF4-FFF2-40B4-BE49-F238E27FC236}">
                <a16:creationId xmlns:a16="http://schemas.microsoft.com/office/drawing/2014/main" id="{A5F1D8C9-01CE-4480-8F55-BCC2676E8864}"/>
              </a:ext>
            </a:extLst>
          </p:cNvPr>
          <p:cNvGraphicFramePr>
            <a:graphicFrameLocks noGrp="1"/>
          </p:cNvGraphicFramePr>
          <p:nvPr>
            <p:ph idx="1"/>
            <p:extLst>
              <p:ext uri="{D42A27DB-BD31-4B8C-83A1-F6EECF244321}">
                <p14:modId xmlns:p14="http://schemas.microsoft.com/office/powerpoint/2010/main" val="1054608648"/>
              </p:ext>
            </p:extLst>
          </p:nvPr>
        </p:nvGraphicFramePr>
        <p:xfrm>
          <a:off x="990600" y="1371600"/>
          <a:ext cx="10058400" cy="4754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639298"/>
      </p:ext>
    </p:extLst>
  </p:cSld>
  <p:clrMapOvr>
    <a:masterClrMapping/>
  </p:clrMapOvr>
</p:sld>
</file>

<file path=ppt/theme/theme1.xml><?xml version="1.0" encoding="utf-8"?>
<a:theme xmlns:a="http://schemas.openxmlformats.org/drawingml/2006/main" name="NU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U theme" id="{1A4CCA92-1B38-471F-B3F2-DE3A71BB1448}" vid="{A86BC39B-A9EE-47C0-AC90-60470DF8B537}"/>
    </a:ext>
  </a:extLst>
</a:theme>
</file>

<file path=ppt/theme/theme2.xml><?xml version="1.0" encoding="utf-8"?>
<a:theme xmlns:a="http://schemas.openxmlformats.org/drawingml/2006/main" name="1_NU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U theme" id="{1A4CCA92-1B38-471F-B3F2-DE3A71BB1448}" vid="{A86BC39B-A9EE-47C0-AC90-60470DF8B537}"/>
    </a:ext>
  </a:extLst>
</a:theme>
</file>

<file path=docProps/app.xml><?xml version="1.0" encoding="utf-8"?>
<Properties xmlns="http://schemas.openxmlformats.org/officeDocument/2006/extended-properties" xmlns:vt="http://schemas.openxmlformats.org/officeDocument/2006/docPropsVTypes">
  <Template>NU theme</Template>
  <TotalTime>5080</TotalTime>
  <Words>1105</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Calibri</vt:lpstr>
      <vt:lpstr>NU theme</vt:lpstr>
      <vt:lpstr>1_NU theme</vt:lpstr>
      <vt:lpstr>DATA SCIENCE &amp; RESEARCH PRACTICE  Applications &amp; Methods in Data science, and Discussion of Assignment  </vt:lpstr>
      <vt:lpstr>Week 2 Overview Analytic Method for Business Processes</vt:lpstr>
      <vt:lpstr>The “applications” concept was defined by Eric Siegel on page 25 of Predictive Analytics: The Power to Predict who will Click, Buy, Lie or Die.  Siegel defines an application as any “innovative use of [predictive analytics]” (or any use of data science).</vt:lpstr>
      <vt:lpstr>Each application is defined by:   (Siegel 2016, 25)</vt:lpstr>
      <vt:lpstr>Chapters from Siegel (2016) in the course and on reserve</vt:lpstr>
      <vt:lpstr>PowerPoint Presentation</vt:lpstr>
      <vt:lpstr>For the “Applications &amp; Methods” assignment, you will:</vt:lpstr>
      <vt:lpstr>Examples in the readings</vt:lpstr>
      <vt:lpstr>Some basics for the Applications assignment:</vt:lpstr>
      <vt:lpstr>Refereed article requirements  for the “Applications” paper </vt:lpstr>
      <vt:lpstr>Acceptable headings styles for CMOS 17</vt:lpstr>
      <vt:lpstr>Academic Integrity: Turnitin</vt:lpstr>
      <vt:lpstr>PowerPoint Presentation</vt:lpstr>
      <vt:lpstr>Next week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Applications in Predictive Analytics &amp; Discussion of Assignment 2</dc:title>
  <dc:creator>anthromom</dc:creator>
  <cp:lastModifiedBy>Candice Bradley</cp:lastModifiedBy>
  <cp:revision>129</cp:revision>
  <dcterms:created xsi:type="dcterms:W3CDTF">2015-01-21T20:51:57Z</dcterms:created>
  <dcterms:modified xsi:type="dcterms:W3CDTF">2022-09-27T00:29:08Z</dcterms:modified>
</cp:coreProperties>
</file>