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/>
    <p:restoredTop sz="81905"/>
  </p:normalViewPr>
  <p:slideViewPr>
    <p:cSldViewPr snapToGrid="0" snapToObjects="1">
      <p:cViewPr varScale="1">
        <p:scale>
          <a:sx n="90" d="100"/>
          <a:sy n="90" d="100"/>
        </p:scale>
        <p:origin x="152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B490A-41E8-1B4D-9D19-AE8E2A50F691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14C84-4307-F94A-AD90-111E6F84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8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that we are passing</a:t>
            </a:r>
            <a:r>
              <a:rPr lang="en-US" baseline="0" dirty="0"/>
              <a:t> in a reference to current pizza.</a:t>
            </a:r>
          </a:p>
          <a:p>
            <a:endParaRPr lang="en-US" baseline="0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11360" y="1371600"/>
            <a:ext cx="10467840" cy="1828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72848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21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2"/>
          <p:cNvSpPr/>
          <p:nvPr/>
        </p:nvSpPr>
        <p:spPr>
          <a:xfrm>
            <a:off x="1524000" y="1752600"/>
            <a:ext cx="6096000" cy="4191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public class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TestPlainPizza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testMakingPizza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Pizza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pizza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PlainPizza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    pizza = new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TomatoSauce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(pizza);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pizza = new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MozzarellaCheese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(pizza);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pizza.getDescription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          + " Cost =  $" +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pizza.getCost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9525000" y="24384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96200" y="26670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stomShape 2"/>
          <p:cNvSpPr/>
          <p:nvPr/>
        </p:nvSpPr>
        <p:spPr>
          <a:xfrm>
            <a:off x="8382000" y="3657600"/>
            <a:ext cx="1676400" cy="381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b="1" dirty="0" err="1">
                <a:latin typeface="Consolas" pitchFamily="49" charset="0"/>
                <a:cs typeface="Consolas" pitchFamily="49" charset="0"/>
              </a:rPr>
              <a:t>TomatoSauce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7696200" y="2286000"/>
            <a:ext cx="838200" cy="533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pizza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525000" y="39624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stomShape 2"/>
          <p:cNvSpPr/>
          <p:nvPr/>
        </p:nvSpPr>
        <p:spPr>
          <a:xfrm>
            <a:off x="8991600" y="1981200"/>
            <a:ext cx="1676400" cy="381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Plain pizza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Arrow Connector 19"/>
          <p:cNvCxnSpPr>
            <a:stCxn id="5" idx="3"/>
            <a:endCxn id="4" idx="2"/>
          </p:cNvCxnSpPr>
          <p:nvPr/>
        </p:nvCxnSpPr>
        <p:spPr>
          <a:xfrm>
            <a:off x="8001000" y="2857500"/>
            <a:ext cx="1524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5" idx="2"/>
            <a:endCxn id="10" idx="2"/>
          </p:cNvCxnSpPr>
          <p:nvPr/>
        </p:nvCxnSpPr>
        <p:spPr>
          <a:xfrm rot="16200000" flipH="1">
            <a:off x="8001000" y="2895600"/>
            <a:ext cx="1371600" cy="1676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829800" y="41148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5" idx="0"/>
            <a:endCxn id="4" idx="4"/>
          </p:cNvCxnSpPr>
          <p:nvPr/>
        </p:nvCxnSpPr>
        <p:spPr>
          <a:xfrm flipV="1">
            <a:off x="9982200" y="33528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525000" y="55626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829800" y="57150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9" idx="0"/>
            <a:endCxn id="10" idx="4"/>
          </p:cNvCxnSpPr>
          <p:nvPr/>
        </p:nvCxnSpPr>
        <p:spPr>
          <a:xfrm flipV="1">
            <a:off x="9982200" y="4876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stomShape 2"/>
          <p:cNvSpPr/>
          <p:nvPr/>
        </p:nvSpPr>
        <p:spPr>
          <a:xfrm>
            <a:off x="8229600" y="5257800"/>
            <a:ext cx="1676400" cy="381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Mozzarella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hape 36"/>
          <p:cNvCxnSpPr>
            <a:stCxn id="5" idx="2"/>
            <a:endCxn id="28" idx="2"/>
          </p:cNvCxnSpPr>
          <p:nvPr/>
        </p:nvCxnSpPr>
        <p:spPr>
          <a:xfrm rot="16200000" flipH="1">
            <a:off x="7200900" y="3695700"/>
            <a:ext cx="2971800" cy="1676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1E0A97D8-97E1-EC40-B920-2404166C978A}"/>
              </a:ext>
            </a:extLst>
          </p:cNvPr>
          <p:cNvSpPr txBox="1">
            <a:spLocks/>
          </p:cNvSpPr>
          <p:nvPr/>
        </p:nvSpPr>
        <p:spPr>
          <a:xfrm>
            <a:off x="1838678" y="376430"/>
            <a:ext cx="8514644" cy="765047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Arial" pitchFamily="34" charset="0"/>
              </a:rPr>
              <a:t>Test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25" grpId="0" animBg="1"/>
      <p:bldP spid="28" grpId="0" animBg="1"/>
      <p:bldP spid="29" grpId="0" animBg="1"/>
      <p:bldP spid="3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1889</TotalTime>
  <Words>77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Consolas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475 – Eclipse and JUnit </dc:title>
  <dc:creator>Trevor Douglas</dc:creator>
  <cp:lastModifiedBy>Trevor Douglas</cp:lastModifiedBy>
  <cp:revision>40</cp:revision>
  <dcterms:created xsi:type="dcterms:W3CDTF">2022-01-21T21:20:15Z</dcterms:created>
  <dcterms:modified xsi:type="dcterms:W3CDTF">2025-02-28T20:09:27Z</dcterms:modified>
</cp:coreProperties>
</file>