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82" r:id="rId7"/>
    <p:sldId id="283" r:id="rId8"/>
    <p:sldId id="281" r:id="rId9"/>
    <p:sldId id="285" r:id="rId10"/>
    <p:sldId id="28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311-2CB0-BC46-4D09-D0CD63C4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403C9-2562-8829-ABAD-D138C43F3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0031-2F84-9524-21A9-320D2AB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AD18-3787-F26F-A852-940DCD65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466F-4EA1-CBFA-576B-4100F15B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3DC-BB2C-E3B6-9522-3B5F27AA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2DFF3-FE32-AEFE-64B8-E7A6C233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274E-FB89-D60E-13ED-C01D5A10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52D9-7138-81D6-127D-BE7D237C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96FE-52FC-3E69-D998-50C1459C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100B0-456E-9799-B245-F7EDC24A4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A49E7-EE12-7547-B4CE-01BD7FE6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711F-1A99-9561-D0F4-7766D322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B152-F44A-1B81-7106-62B005D6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DFB3-43C7-BBDF-4F6F-44E4E2B8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FE3A-2D89-48D5-9559-BC671237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CBDE-0E9D-D74E-0715-31FE76BD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9317-C47F-4D2A-47E0-755F7448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A7D0-AE1D-9184-7FE9-6AA30E0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0727-BA77-ACEE-03C7-4DCDCCAC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CB6A-342E-401E-8128-A0B6FEF0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3D75-C383-2526-476F-283BDEA6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962B-BCA9-4202-D707-21B21C1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B70A-C693-3C16-E254-AA50C67F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B277-8034-5CD5-0FF2-552765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7BF-1642-C99B-D8DC-B38FE629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C08A-7CAF-9CFD-B7CF-49F83286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1F15-4B14-54EE-F4EB-61F1D246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677D8-4EFB-D6DC-90A4-50D52DE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FE827-C06B-07A2-1EC4-CF4ACAE8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3BF1-C7C0-D785-229E-98F5A279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CEB5-C822-7075-B5F7-0E31BA68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FD8D-596A-9480-5566-FD6D7C20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F206-E879-E616-F556-3D26575E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2D94D-4FF5-7889-CDF8-7B9DE1C2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43B26-B8EB-C69D-D210-7D4C4AA04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28F02-4E38-02D5-C04D-D3220E3C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A029-FB9C-B030-DCF7-33D0AF70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20B15-EB9F-B1D2-F0E8-6FDD3146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2017-8E51-FF67-7F20-543E8067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B398E-B438-5490-2E88-A2C025A8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B75E-0BBC-84E8-4449-7F441CFE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947FA-60CA-B7D1-9416-5EBEA8C5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60CCB-675B-ACF7-35D4-3069B30F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02DA-A2A5-01F6-296C-0E3DE833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4419A-766E-C1D6-B2F3-229ADAE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BFEB-3E39-5838-02C8-F98C9299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AA05-E374-3A5F-5177-BA83C5E8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B53DB-963B-35A3-5301-1A490F858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E36-AD1F-79A5-3ECF-4A6FDF05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D623-00CE-553D-B824-CDFBE5F6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39A6-C67B-F762-C19D-13038F4A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7E66-6C0F-7E8D-0508-0BF9D11F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954EE-3AE0-AAD6-5D58-84B1BA850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9C29-AA88-9C51-CAA2-741BBDD9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5910-68A3-24A9-866E-EAABF466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34F3-A756-A470-EB22-0471BF56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D662-7DE1-4FCF-146D-386885A6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E3ADC-E586-EABD-968F-3292CE13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6144-818F-FDCF-F97C-2B25825E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FA40-3459-423F-627B-25DBC8543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330A-A046-467A-9D75-3F2CDB9E8E2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66E6-9820-18A9-95A5-33F3D108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AC97-F11A-9522-8D41-E427769A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CFEA-1CC1-15BF-93B1-495B89D1E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Abadi" panose="020B0604020104020204" pitchFamily="34" charset="0"/>
              </a:rPr>
              <a:t>Final Project</a:t>
            </a:r>
            <a:br>
              <a:rPr lang="en-US" sz="4000" dirty="0"/>
            </a:br>
            <a:r>
              <a:rPr lang="en-US" sz="4800" b="1" i="0" dirty="0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Planogram </a:t>
            </a:r>
            <a:r>
              <a:rPr lang="en-US" sz="4800" b="1" i="0" dirty="0" err="1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Penempatan</a:t>
            </a:r>
            <a:r>
              <a:rPr lang="en-US" sz="4800" b="1" i="0" dirty="0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4800" b="1" i="0" dirty="0" err="1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Produk</a:t>
            </a:r>
            <a:r>
              <a:rPr lang="en-US" sz="4800" b="1" i="0" dirty="0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 Minimarket </a:t>
            </a:r>
            <a:r>
              <a:rPr lang="en-US" sz="4800" b="1" i="0" dirty="0" err="1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berbasis</a:t>
            </a:r>
            <a:r>
              <a:rPr lang="en-US" sz="4800" b="1" i="0" dirty="0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 AR</a:t>
            </a:r>
            <a:endParaRPr lang="en-US" sz="4000" b="1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AF6C6-C5DB-4F6D-0E41-0F8FC59A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894"/>
            <a:ext cx="9144000" cy="142090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badi" panose="020B0604020104020204" pitchFamily="34" charset="0"/>
              </a:rPr>
              <a:t>Oleh : </a:t>
            </a:r>
          </a:p>
          <a:p>
            <a:pPr algn="l"/>
            <a:r>
              <a:rPr lang="en-US" sz="1600" i="1" dirty="0">
                <a:latin typeface="Abadi" panose="020B0604020104020204" pitchFamily="34" charset="0"/>
              </a:rPr>
              <a:t>Ghea GG, </a:t>
            </a:r>
            <a:r>
              <a:rPr lang="en-US" sz="1600" i="1" dirty="0" err="1">
                <a:latin typeface="Abadi" panose="020B0604020104020204" pitchFamily="34" charset="0"/>
              </a:rPr>
              <a:t>Seiga</a:t>
            </a:r>
            <a:r>
              <a:rPr lang="en-US" sz="1600" i="1" dirty="0">
                <a:latin typeface="Abadi" panose="020B0604020104020204" pitchFamily="34" charset="0"/>
              </a:rPr>
              <a:t>, Rafi, </a:t>
            </a:r>
            <a:r>
              <a:rPr lang="en-US" sz="1600" i="1" dirty="0" err="1">
                <a:latin typeface="Abadi" panose="020B0604020104020204" pitchFamily="34" charset="0"/>
              </a:rPr>
              <a:t>Tiyas</a:t>
            </a:r>
            <a:endParaRPr lang="en-US" sz="1600" i="1" dirty="0">
              <a:latin typeface="Abadi" panose="020B06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1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Pendahuluan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A9F1E-B008-9DB0-EBC0-DC50CFBA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Abadi" panose="020B0604020104020204" pitchFamily="34" charset="0"/>
              </a:rPr>
              <a:t>planogram </a:t>
            </a:r>
            <a:r>
              <a:rPr lang="en-US" sz="3200" dirty="0" err="1">
                <a:latin typeface="Abadi" panose="020B0604020104020204" pitchFamily="34" charset="0"/>
              </a:rPr>
              <a:t>adalah</a:t>
            </a:r>
            <a:r>
              <a:rPr lang="en-US" sz="3200" dirty="0">
                <a:latin typeface="Abadi" panose="020B0604020104020204" pitchFamily="34" charset="0"/>
              </a:rPr>
              <a:t> diagram yang </a:t>
            </a:r>
            <a:r>
              <a:rPr lang="en-US" sz="3200" dirty="0" err="1">
                <a:latin typeface="Abadi" panose="020B0604020104020204" pitchFamily="34" charset="0"/>
              </a:rPr>
              <a:t>menunjukkan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bagaimana</a:t>
            </a:r>
            <a:r>
              <a:rPr lang="en-US" sz="3200" dirty="0">
                <a:latin typeface="Abadi" panose="020B0604020104020204" pitchFamily="34" charset="0"/>
              </a:rPr>
              <a:t> dan di mana </a:t>
            </a:r>
            <a:r>
              <a:rPr lang="en-US" sz="3200" dirty="0" err="1">
                <a:latin typeface="Abadi" panose="020B0604020104020204" pitchFamily="34" charset="0"/>
              </a:rPr>
              <a:t>produk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ritel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tertentu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harus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ditempatkan</a:t>
            </a:r>
            <a:r>
              <a:rPr lang="en-US" sz="3200" dirty="0">
                <a:latin typeface="Abadi" panose="020B0604020104020204" pitchFamily="34" charset="0"/>
              </a:rPr>
              <a:t> di </a:t>
            </a:r>
            <a:r>
              <a:rPr lang="en-US" sz="3200" dirty="0" err="1">
                <a:latin typeface="Abadi" panose="020B0604020104020204" pitchFamily="34" charset="0"/>
              </a:rPr>
              <a:t>rak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atau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pajangan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ritel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untuk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meningkatkan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pembelian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pelanggan</a:t>
            </a:r>
            <a:r>
              <a:rPr lang="en-US" sz="3200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33" y="365125"/>
            <a:ext cx="4628561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Mock-up</a:t>
            </a:r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173DF6-B88E-2B2C-47B6-6405E4786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55" y="1460627"/>
            <a:ext cx="7194316" cy="4562250"/>
          </a:xfrm>
        </p:spPr>
      </p:pic>
    </p:spTree>
    <p:extLst>
      <p:ext uri="{BB962C8B-B14F-4D97-AF65-F5344CB8AC3E}">
        <p14:creationId xmlns:p14="http://schemas.microsoft.com/office/powerpoint/2010/main" val="2146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625101"/>
            <a:ext cx="9942506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Flowchart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D6E033-E3D9-54B1-5C8F-EFDC1C0CC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8233" y="1702794"/>
            <a:ext cx="6389529" cy="4130849"/>
          </a:xfrm>
        </p:spPr>
      </p:pic>
    </p:spTree>
    <p:extLst>
      <p:ext uri="{BB962C8B-B14F-4D97-AF65-F5344CB8AC3E}">
        <p14:creationId xmlns:p14="http://schemas.microsoft.com/office/powerpoint/2010/main" val="25567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777501"/>
            <a:ext cx="9942506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Fitur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485F9C7-B93A-9C25-3ED0-1C404986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6" y="1945341"/>
            <a:ext cx="10641107" cy="3940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AR-based product placement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Pre-generated Product/Default item</a:t>
            </a:r>
            <a:endParaRPr lang="en-US" sz="16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Ability to save and load previous shelf (configuration/item placement)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777501"/>
            <a:ext cx="9942506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Tools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485F9C7-B93A-9C25-3ED0-1C404986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6" y="1945341"/>
            <a:ext cx="10641107" cy="3940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Unity 3D, Blender</a:t>
            </a:r>
            <a:endParaRPr lang="en-US" sz="16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Marker-less plugin</a:t>
            </a:r>
            <a:endParaRPr lang="en-US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777501"/>
            <a:ext cx="9942506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Evaluation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485F9C7-B93A-9C25-3ED0-1C404986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6" y="1945341"/>
            <a:ext cx="10641107" cy="3940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Abadi" panose="020B0604020104020204" pitchFamily="34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 SUS (system usability scale) </a:t>
            </a:r>
            <a:r>
              <a:rPr lang="en-US" dirty="0" err="1">
                <a:solidFill>
                  <a:srgbClr val="000000"/>
                </a:solidFill>
                <a:latin typeface="Abadi" panose="020B0604020104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badi" panose="020B0604020104020204" pitchFamily="34" charset="0"/>
              </a:rPr>
              <a:t>menentukan</a:t>
            </a: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badi" panose="020B0604020104020204" pitchFamily="34" charset="0"/>
              </a:rPr>
              <a:t>tingkat</a:t>
            </a: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Abadi" panose="020B0604020104020204" pitchFamily="34" charset="0"/>
              </a:rPr>
              <a:t>skala</a:t>
            </a: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badi" panose="020B0604020104020204" pitchFamily="34" charset="0"/>
              </a:rPr>
              <a:t>kegunaan</a:t>
            </a: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badi" panose="020B0604020104020204" pitchFamily="34" charset="0"/>
              </a:rPr>
              <a:t>aplikasi</a:t>
            </a:r>
            <a:endParaRPr lang="en-US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F57B3-C78B-5E5D-71D7-D66B0A13B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latin typeface="Adine Kirnberg" panose="02000505020000020002" pitchFamily="2" charset="0"/>
              </a:rPr>
              <a:t>Terima kasih atas </a:t>
            </a:r>
            <a:r>
              <a:rPr lang="en-US" dirty="0">
                <a:latin typeface="Adine Kirnberg" panose="02000505020000020002" pitchFamily="2" charset="0"/>
              </a:rPr>
              <a:t>P</a:t>
            </a:r>
            <a:r>
              <a:rPr lang="id-ID" dirty="0" err="1">
                <a:latin typeface="Adine Kirnberg" panose="02000505020000020002" pitchFamily="2" charset="0"/>
              </a:rPr>
              <a:t>erhatiannya</a:t>
            </a:r>
            <a:endParaRPr lang="en-ID" dirty="0">
              <a:latin typeface="Adine Kirnberg" panose="0200050502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7584ff-9545-4046-8e4d-a15fca2743f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EA1B327038434479AB0ECABAA0BCF09" ma:contentTypeVersion="4" ma:contentTypeDescription="Buat sebuah dokumen baru." ma:contentTypeScope="" ma:versionID="6bf5536f3be21238df07fcc7c937ad1c">
  <xsd:schema xmlns:xsd="http://www.w3.org/2001/XMLSchema" xmlns:xs="http://www.w3.org/2001/XMLSchema" xmlns:p="http://schemas.microsoft.com/office/2006/metadata/properties" xmlns:ns3="cb7584ff-9545-4046-8e4d-a15fca2743f3" targetNamespace="http://schemas.microsoft.com/office/2006/metadata/properties" ma:root="true" ma:fieldsID="df911d699ca5240b34c34e860ecc6067" ns3:_="">
    <xsd:import namespace="cb7584ff-9545-4046-8e4d-a15fca2743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84ff-9545-4046-8e4d-a15fca274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FD3696-FB66-43D5-B1B6-B7E9B707EEE7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b7584ff-9545-4046-8e4d-a15fca2743f3"/>
  </ds:schemaRefs>
</ds:datastoreItem>
</file>

<file path=customXml/itemProps2.xml><?xml version="1.0" encoding="utf-8"?>
<ds:datastoreItem xmlns:ds="http://schemas.openxmlformats.org/officeDocument/2006/customXml" ds:itemID="{4CE2DCF3-5185-41EA-981B-83D366CADD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C085F-EFD9-4900-A6E2-DE23E8986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584ff-9545-4046-8e4d-a15fca274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Adine Kirnberg</vt:lpstr>
      <vt:lpstr>Arial</vt:lpstr>
      <vt:lpstr>Calibri</vt:lpstr>
      <vt:lpstr>Calibri Light</vt:lpstr>
      <vt:lpstr>Office Theme</vt:lpstr>
      <vt:lpstr>Final Project Planogram Penempatan Produk Minimarket berbasis AR</vt:lpstr>
      <vt:lpstr>Pendahuluan</vt:lpstr>
      <vt:lpstr>Mock-up</vt:lpstr>
      <vt:lpstr>Flowchart</vt:lpstr>
      <vt:lpstr>Fitur</vt:lpstr>
      <vt:lpstr>Tools</vt:lpstr>
      <vt:lpstr>Evaluation</vt:lpstr>
      <vt:lpstr>Terima kasih atas Perhatiannya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A unified technique for entropy enhancement based diabetic retinopathy detection using hybrid neural network</dc:title>
  <dc:creator>Zelli Ghea Mardi Anugrah</dc:creator>
  <cp:lastModifiedBy>Zelli Ghea Mardi Anugrah</cp:lastModifiedBy>
  <cp:revision>15</cp:revision>
  <dcterms:created xsi:type="dcterms:W3CDTF">2023-03-22T11:54:25Z</dcterms:created>
  <dcterms:modified xsi:type="dcterms:W3CDTF">2023-05-04T09:34:44Z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</Properties>
</file>