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8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9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1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7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13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51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2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889B-0E2D-4581-A0AD-8553A43CDE23}" type="datetimeFigureOut">
              <a:rPr lang="en-GB" smtClean="0"/>
              <a:t>07/06/2021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D8F1-4AD3-4A05-9736-97C7747000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0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3124200" y="3031580"/>
            <a:ext cx="6883400" cy="7694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4400" dirty="0"/>
              <a:t>Y12 CS Introduction Task #1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5500" y="0"/>
            <a:ext cx="10947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task to get you back into programming. Here is a 21x21 </a:t>
            </a:r>
            <a:r>
              <a:rPr lang="en-GB" sz="2800" b="1" dirty="0">
                <a:solidFill>
                  <a:srgbClr val="C00000"/>
                </a:solidFill>
              </a:rPr>
              <a:t>word search</a:t>
            </a:r>
            <a:r>
              <a:rPr lang="en-GB" dirty="0"/>
              <a:t>, I “borrowed” from the history dept. </a:t>
            </a:r>
          </a:p>
          <a:p>
            <a:endParaRPr lang="en-GB" dirty="0"/>
          </a:p>
        </p:txBody>
      </p:sp>
      <p:sp>
        <p:nvSpPr>
          <p:cNvPr id="14" name="Rectangular Callout 13"/>
          <p:cNvSpPr/>
          <p:nvPr/>
        </p:nvSpPr>
        <p:spPr>
          <a:xfrm>
            <a:off x="6497944" y="539348"/>
            <a:ext cx="5020375" cy="4045352"/>
          </a:xfrm>
          <a:prstGeom prst="wedgeRectCallout">
            <a:avLst>
              <a:gd name="adj1" fmla="val -49492"/>
              <a:gd name="adj2" fmla="val 20053"/>
            </a:avLst>
          </a:prstGeom>
          <a:ln w="508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="1" dirty="0">
              <a:solidFill>
                <a:srgbClr val="C00000"/>
              </a:solidFill>
            </a:endParaRP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Version 1 program should -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Read in the data from the given CSV files.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Search for the words below.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Words can be in the rows forward </a:t>
            </a:r>
            <a:r>
              <a:rPr lang="en-GB" dirty="0">
                <a:sym typeface="Wingdings" panose="05000000000000000000" pitchFamily="2" charset="2"/>
              </a:rPr>
              <a:t> and reversed ←.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Words can be in the columns both up ↑ and down ↓.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Results should be output to the screen  in a readable format.</a:t>
            </a:r>
          </a:p>
          <a:p>
            <a:r>
              <a:rPr lang="en-GB" b="1" dirty="0">
                <a:solidFill>
                  <a:srgbClr val="C00000"/>
                </a:solidFill>
              </a:rPr>
              <a:t>Version 2 program should -</a:t>
            </a: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GB" dirty="0">
                <a:sym typeface="Wingdings" panose="05000000000000000000" pitchFamily="2" charset="2"/>
              </a:rPr>
              <a:t>Words can be in the diagonals ↖ ↗ ↘ ↙</a:t>
            </a:r>
          </a:p>
          <a:p>
            <a:r>
              <a:rPr lang="en-GB" b="1" dirty="0">
                <a:solidFill>
                  <a:srgbClr val="C00000"/>
                </a:solidFill>
              </a:rPr>
              <a:t>Version 3 program should -</a:t>
            </a: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GB" dirty="0">
                <a:sym typeface="Wingdings" panose="05000000000000000000" pitchFamily="2" charset="2"/>
              </a:rPr>
              <a:t>Handle word grids that are not square.</a:t>
            </a:r>
          </a:p>
          <a:p>
            <a:pPr marL="342900" indent="-342900">
              <a:buFont typeface="+mj-lt"/>
              <a:buAutoNum type="arabicPeriod" startAt="7"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80427-BC1B-4523-9D16-5E8AE26B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66" y="539348"/>
            <a:ext cx="5525234" cy="60457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3EBE4-02D7-4537-BAA6-EAF21C667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5" y="4775072"/>
            <a:ext cx="5020376" cy="18100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850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Imberhorne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Authorised User</dc:creator>
  <cp:lastModifiedBy>Del Muchamore</cp:lastModifiedBy>
  <cp:revision>15</cp:revision>
  <dcterms:created xsi:type="dcterms:W3CDTF">2018-06-07T11:00:29Z</dcterms:created>
  <dcterms:modified xsi:type="dcterms:W3CDTF">2021-06-07T14:03:28Z</dcterms:modified>
</cp:coreProperties>
</file>