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E800-7F6D-854A-8688-0854C839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0BE66-E969-9C42-B3D0-063EDBB0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D648-3BEE-B346-8E0D-F1CA04A6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857F-BB39-454B-8D01-9AA49548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63C7-407C-8C4C-8E78-7EDDF2AA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89E7-A8AC-E943-A128-F2D3D3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FE868-74A3-5949-BB43-3CF14A66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186-06E6-C648-9FB3-6BED23B8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8267-5D96-1042-B6DB-859B234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AD97-437C-344A-BE23-16B7298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79B60-D1BA-5443-A502-04539655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C6CC-CB31-254C-A957-21D674572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2618-AE88-FD46-AB9D-000B370B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E863-DAA3-DF41-B6B1-38A85A16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1512-6517-3B41-81DA-66F33AA2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C515-FF56-6A46-8CD2-A3E2DDA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8D4C-CA23-514F-8BAE-384AD3CB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3AF6-CF1C-504E-A7BB-5D929187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53E1-BB28-D940-9696-522D1E31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D3815-938D-6D46-8788-D5E2A3EF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9E5-FB94-4F49-8D06-1DEED949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89CB-1213-3147-84A5-2BDCC4C5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2C47-DCED-EC40-85AD-3742211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2B43-F307-7143-88CD-D769E393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0A32-330C-5F43-AA4C-B1AA3DEC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F239-A0EE-4841-9D6B-0CDE4CF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0D28-284E-324D-A1ED-966DA4069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6E57-CF45-2146-9009-B7894094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55EB-ECB2-5544-A215-F64A0EF6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F2F0-4C16-7C45-821C-CC5C5F80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19315-872E-6240-9CAF-5389CD75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C64-02AB-3548-BCA5-126A5F29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803B-1D75-784D-929D-126797A4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364-F98B-3B47-BC25-959E8D3E7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57523-0D64-5148-92A9-CACFDD6D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1249B-8AE6-F94F-95D5-0BF5D89F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2342B-4787-4F42-B324-C38208E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0B03C-D2E6-8042-9EB9-6378A92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6A12-19D2-784F-AC61-78B7DC5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65DD-0275-F342-BBE5-11AB10FC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0EC3B-ACA9-504D-BE74-D873602E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15679-669D-BD44-BFB3-3F6B7655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4BDDA-B861-BB40-9009-AFB82F8A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9AB66-8FA8-7042-9066-10E3D2C6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0D5C-0E80-3947-8487-4D50080A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A061-EDC3-604B-AC6B-9193C4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A467-590E-5740-B84B-4ADE78B9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0948-987A-0C44-AF4F-CD2636DC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F5416-D496-4F43-9FDA-9D48245F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A054-0715-4441-B426-349BBC84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EDCA1-32DF-EA48-A472-E36860A0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463E-647F-FA4F-ACF6-D5F5EA2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9EBC-67E8-7745-AE3D-D91682CA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10377-9BA0-DF41-AF05-19588D14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55BE-C93C-2641-8E2F-9348DAEA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7097-EAF6-6F45-89BD-AA4A8B5D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16FF-5258-9347-882D-5EE8D13F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870F2-A70E-BF42-AFBD-911E94FA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5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CA4FE-C162-CD4F-855B-FAC0EFB3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CB30-0D9B-FC40-87CE-9A884BAA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D15D-710E-BF44-B787-8578D0A3B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4DD3-EE2C-ED43-86F0-F6C9C34D731C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26F-3789-A046-8A23-043656F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A4F8-B284-124E-9175-6350B03B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64DA-F700-BD47-B74D-097080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EA5-D35F-584F-91B0-C3AD8A18E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4000-009F-A342-8D68-008CEF5FF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Save as pdf for easy viewing </a:t>
            </a:r>
            <a:r>
              <a:rPr lang="en-US"/>
              <a:t>on git</a:t>
            </a:r>
          </a:p>
        </p:txBody>
      </p:sp>
    </p:spTree>
    <p:extLst>
      <p:ext uri="{BB962C8B-B14F-4D97-AF65-F5344CB8AC3E}">
        <p14:creationId xmlns:p14="http://schemas.microsoft.com/office/powerpoint/2010/main" val="32269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BB32-DDFD-9D43-9E93-7BC2E97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B66F-B30A-DB43-B586-CE4A256A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Trevor Dalton Price</dc:creator>
  <cp:lastModifiedBy>Trevor Dalton Price</cp:lastModifiedBy>
  <cp:revision>1</cp:revision>
  <dcterms:created xsi:type="dcterms:W3CDTF">2021-10-09T12:17:13Z</dcterms:created>
  <dcterms:modified xsi:type="dcterms:W3CDTF">2021-10-09T12:29:53Z</dcterms:modified>
</cp:coreProperties>
</file>