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D3A04-A2CE-4D0F-97B9-9A4F225807FE}" type="datetimeFigureOut">
              <a:rPr lang="en-US" smtClean="0"/>
              <a:t>16/9/2012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B8D9D-3ADC-4579-AB62-E47FF097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407988" y="1828800"/>
            <a:ext cx="8380412" cy="212248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b="1" u="none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u="none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794" y="4027488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u="none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568310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6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3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524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" y="0"/>
            <a:ext cx="1498600" cy="6858000"/>
          </a:xfrm>
        </p:spPr>
        <p:txBody>
          <a:bodyPr vert="vert270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571500"/>
            <a:ext cx="6858000" cy="5715000"/>
          </a:xfrm>
        </p:spPr>
        <p:txBody>
          <a:bodyPr anchor="ctr">
            <a:normAutofit/>
          </a:bodyPr>
          <a:lstStyle>
            <a:lvl1pPr marL="571500" indent="-571500" algn="l">
              <a:buFont typeface="Arial" pitchFamily="34" charset="0"/>
              <a:buChar char="•"/>
              <a:defRPr sz="4000">
                <a:latin typeface="Segoe UI" pitchFamily="34" charset="0"/>
                <a:cs typeface="Segoe UI" pitchFamily="34" charset="0"/>
              </a:defRPr>
            </a:lvl1pPr>
            <a:lvl2pPr marL="1028700" indent="-571500" algn="l">
              <a:buFont typeface="Arial" pitchFamily="34" charset="0"/>
              <a:buChar char="•"/>
              <a:defRPr sz="3600">
                <a:latin typeface="Segoe UI" pitchFamily="34" charset="0"/>
                <a:cs typeface="Segoe UI" pitchFamily="34" charset="0"/>
              </a:defRPr>
            </a:lvl2pPr>
            <a:lvl3pPr marL="1371600" indent="-457200" algn="l">
              <a:buFont typeface="Arial" pitchFamily="34" charset="0"/>
              <a:buChar char="•"/>
              <a:defRPr sz="3200">
                <a:latin typeface="Segoe UI" pitchFamily="34" charset="0"/>
                <a:cs typeface="Segoe UI" pitchFamily="34" charset="0"/>
              </a:defRPr>
            </a:lvl3pPr>
            <a:lvl4pPr marL="18288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4pPr>
            <a:lvl5pPr marL="2286000" indent="-457200" algn="l">
              <a:buFont typeface="Arial" pitchFamily="34" charset="0"/>
              <a:buChar char="•"/>
              <a:defRPr sz="2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6364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604" tIns="34302" rIns="68604" bIns="34302" anchor="ctr"/>
          <a:lstStyle/>
          <a:p>
            <a:pPr algn="ctr" defTabSz="685848" rtl="0">
              <a:defRPr/>
            </a:pPr>
            <a:endParaRPr lang="en-US" sz="2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763000" cy="1143000"/>
          </a:xfrm>
        </p:spPr>
        <p:txBody>
          <a:bodyPr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600" cy="47244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Segoe UI" pitchFamily="34" charset="0"/>
                <a:cs typeface="Segoe UI" pitchFamily="34" charset="0"/>
              </a:defRPr>
            </a:lvl1pPr>
            <a:lvl2pPr marL="457200" indent="0">
              <a:buNone/>
              <a:defRPr sz="2400">
                <a:latin typeface="Segoe UI" pitchFamily="34" charset="0"/>
                <a:cs typeface="Segoe UI" pitchFamily="34" charset="0"/>
              </a:defRPr>
            </a:lvl2pPr>
            <a:lvl3pPr marL="914400" indent="0">
              <a:buNone/>
              <a:defRPr sz="2000">
                <a:latin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1800">
                <a:latin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4581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3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FC66D6CE-B56B-447A-A58B-E2D6508578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Pota</a:t>
            </a:r>
          </a:p>
          <a:p>
            <a:endParaRPr lang="en-US" b="1" smtClean="0"/>
          </a:p>
          <a:p>
            <a:r>
              <a:rPr lang="en-US" smtClean="0"/>
              <a:t>Trần Duy Quang</a:t>
            </a:r>
          </a:p>
          <a:p>
            <a:r>
              <a:rPr lang="en-US" smtClean="0"/>
              <a:t>Hoàng Anh Tú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dqua_000\Desktop\ThoughtfulGuyBlack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00400"/>
            <a:ext cx="3430066" cy="333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Which way should I choose?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C:\Users\tdqua_000\Desktop\tphcm-ket-xe-450x2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860" y="2057400"/>
            <a:ext cx="4800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Live traffic 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C:\Users\tdqua_000\Desktop\mobile-network-operators-set-cps-a-puzzle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F:\Resources\Old\Icons\oxygen-refit\actions\stock_mail-filters-appl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987" y="3234927"/>
            <a:ext cx="816770" cy="81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:\Resources\Old\Icons\oxygen-refit\actions\stock_timez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555675"/>
            <a:ext cx="2175273" cy="217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54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Query situation ahead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7" name="Picture 3" descr="C:\Users\tdqua_000\Desktop\3D Character (45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91591"/>
            <a:ext cx="43688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:\Resources\Old\Icons\oxygen-refit\actions\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45" y="2372591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9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943600" cy="4926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23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Microworker sends traffic status</a:t>
            </a:r>
            <a:endParaRPr lang="en-US" smtClean="0"/>
          </a:p>
          <a:p>
            <a:r>
              <a:rPr lang="en-US" smtClean="0"/>
              <a:t>User checks traffic status</a:t>
            </a:r>
            <a:endParaRPr lang="en-US" smtClean="0"/>
          </a:p>
          <a:p>
            <a:r>
              <a:rPr lang="en-US" smtClean="0"/>
              <a:t>Web query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Business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Worker: </a:t>
            </a:r>
            <a:r>
              <a:rPr lang="en-US" smtClean="0"/>
              <a:t>Paid on </a:t>
            </a:r>
            <a:r>
              <a:rPr lang="en-US" smtClean="0"/>
              <a:t>Effectiveness and Usefulness</a:t>
            </a:r>
            <a:endParaRPr lang="en-US" smtClean="0"/>
          </a:p>
          <a:p>
            <a:r>
              <a:rPr lang="en-US" smtClean="0"/>
              <a:t>Advertisement</a:t>
            </a:r>
            <a:endParaRPr lang="en-US" smtClean="0"/>
          </a:p>
          <a:p>
            <a:r>
              <a:rPr lang="en-US" smtClean="0"/>
              <a:t>SaaS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Minim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BlueMinimal</Template>
  <TotalTime>76</TotalTime>
  <Words>51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BlueMinimal</vt:lpstr>
      <vt:lpstr>Live traffic update</vt:lpstr>
      <vt:lpstr>Which way should I choose?</vt:lpstr>
      <vt:lpstr>Live traffic update</vt:lpstr>
      <vt:lpstr>Query situation ahead</vt:lpstr>
      <vt:lpstr>Web</vt:lpstr>
      <vt:lpstr>Demo</vt:lpstr>
      <vt:lpstr>Business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traffic update</dc:title>
  <dc:creator>tdquang7@gmail.com</dc:creator>
  <cp:lastModifiedBy>tdquang7@gmail.com</cp:lastModifiedBy>
  <cp:revision>23</cp:revision>
  <dcterms:created xsi:type="dcterms:W3CDTF">2012-09-16T07:48:05Z</dcterms:created>
  <dcterms:modified xsi:type="dcterms:W3CDTF">2012-09-16T19:09:31Z</dcterms:modified>
</cp:coreProperties>
</file>