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5" r:id="rId5"/>
    <p:sldId id="262" r:id="rId6"/>
    <p:sldId id="266" r:id="rId7"/>
    <p:sldId id="267" r:id="rId8"/>
    <p:sldId id="268" r:id="rId9"/>
    <p:sldId id="264" r:id="rId10"/>
    <p:sldId id="272" r:id="rId11"/>
    <p:sldId id="260" r:id="rId12"/>
    <p:sldId id="269" r:id="rId13"/>
    <p:sldId id="270" r:id="rId14"/>
    <p:sldId id="261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D3A04-A2CE-4D0F-97B9-9A4F225807FE}" type="datetimeFigureOut">
              <a:rPr lang="en-US" smtClean="0"/>
              <a:t>16/9/2012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B8D9D-3ADC-4579-AB62-E47FF097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407988" y="1828800"/>
            <a:ext cx="8380412" cy="21224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604" tIns="34302" rIns="68604" bIns="34302" anchor="ctr"/>
          <a:lstStyle/>
          <a:p>
            <a:pPr algn="ctr" defTabSz="685848" rtl="0">
              <a:defRPr/>
            </a:pPr>
            <a:endParaRPr lang="en-US" b="1" u="none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0274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6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4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524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604" tIns="34302" rIns="68604" bIns="34302" anchor="ctr"/>
          <a:lstStyle/>
          <a:p>
            <a:pPr algn="ctr" defTabSz="685848" rtl="0">
              <a:defRPr/>
            </a:pPr>
            <a:endParaRPr lang="en-US" sz="2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1498600" cy="6858000"/>
          </a:xfrm>
        </p:spPr>
        <p:txBody>
          <a:bodyPr vert="vert270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571500"/>
            <a:ext cx="6858000" cy="5715000"/>
          </a:xfrm>
        </p:spPr>
        <p:txBody>
          <a:bodyPr anchor="ctr">
            <a:normAutofit/>
          </a:bodyPr>
          <a:lstStyle>
            <a:lvl1pPr marL="571500" indent="-571500" algn="l">
              <a:buFont typeface="Arial" pitchFamily="34" charset="0"/>
              <a:buChar char="•"/>
              <a:defRPr sz="4000">
                <a:latin typeface="Segoe UI" pitchFamily="34" charset="0"/>
                <a:cs typeface="Segoe UI" pitchFamily="34" charset="0"/>
              </a:defRPr>
            </a:lvl1pPr>
            <a:lvl2pPr marL="1028700" indent="-571500" algn="l">
              <a:buFont typeface="Arial" pitchFamily="34" charset="0"/>
              <a:buChar char="•"/>
              <a:defRPr sz="3600">
                <a:latin typeface="Segoe UI" pitchFamily="34" charset="0"/>
                <a:cs typeface="Segoe UI" pitchFamily="34" charset="0"/>
              </a:defRPr>
            </a:lvl2pPr>
            <a:lvl3pPr marL="1371600" indent="-457200" algn="l">
              <a:buFont typeface="Arial" pitchFamily="34" charset="0"/>
              <a:buChar char="•"/>
              <a:defRPr sz="3200">
                <a:latin typeface="Segoe UI" pitchFamily="34" charset="0"/>
                <a:cs typeface="Segoe UI" pitchFamily="34" charset="0"/>
              </a:defRPr>
            </a:lvl3pPr>
            <a:lvl4pPr marL="1828800" indent="-457200" algn="l">
              <a:buFont typeface="Arial" pitchFamily="34" charset="0"/>
              <a:buChar char="•"/>
              <a:defRPr sz="2800">
                <a:latin typeface="Segoe UI" pitchFamily="34" charset="0"/>
                <a:cs typeface="Segoe UI" pitchFamily="34" charset="0"/>
              </a:defRPr>
            </a:lvl4pPr>
            <a:lvl5pPr marL="2286000" indent="-457200" algn="l">
              <a:buFont typeface="Arial" pitchFamily="34" charset="0"/>
              <a:buChar char="•"/>
              <a:defRPr sz="2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604" tIns="34302" rIns="68604" bIns="34302" anchor="ctr"/>
          <a:lstStyle/>
          <a:p>
            <a:pPr algn="ctr" defTabSz="685848" rtl="0">
              <a:defRPr/>
            </a:pPr>
            <a:endParaRPr lang="en-US" sz="2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7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Live traffic update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smtClean="0"/>
              <a:t>Pota</a:t>
            </a:r>
          </a:p>
          <a:p>
            <a:endParaRPr lang="en-US" b="1" smtClean="0"/>
          </a:p>
          <a:p>
            <a:r>
              <a:rPr lang="en-US" smtClean="0"/>
              <a:t>Trần Duy Quang</a:t>
            </a:r>
          </a:p>
          <a:p>
            <a:r>
              <a:rPr lang="en-US" smtClean="0"/>
              <a:t>Hoàng Anh Tú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Microworker’s Payment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600200"/>
            <a:ext cx="3048000" cy="4724400"/>
          </a:xfrm>
        </p:spPr>
        <p:txBody>
          <a:bodyPr/>
          <a:lstStyle/>
          <a:p>
            <a:r>
              <a:rPr lang="en-US" smtClean="0"/>
              <a:t>Effectiveness</a:t>
            </a:r>
          </a:p>
          <a:p>
            <a:r>
              <a:rPr lang="en-US" smtClean="0"/>
              <a:t>Activeness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3" descr="C:\Users\tdqua_000\Desktop\images38166_hiepsig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5324214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mtClean="0"/>
              <a:t>Microworker sends traffic status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mtClean="0"/>
              <a:t>User checks traffic status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mtClean="0"/>
              <a:t>Web query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 traffic info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600200"/>
            <a:ext cx="4876800" cy="4724400"/>
          </a:xfrm>
        </p:spPr>
        <p:txBody>
          <a:bodyPr/>
          <a:lstStyle/>
          <a:p>
            <a:r>
              <a:rPr lang="en-US" smtClean="0"/>
              <a:t>Mindset: Quick</a:t>
            </a:r>
          </a:p>
          <a:p>
            <a:r>
              <a:rPr lang="en-US" smtClean="0"/>
              <a:t>Auto detect location address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 descr="C:\Users\tdqua_000\Pictures\From NOKIA Lumia 710\Saved pictures\Screen Capture (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7908"/>
            <a:ext cx="2971800" cy="495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/>
          <p:cNvSpPr/>
          <p:nvPr/>
        </p:nvSpPr>
        <p:spPr>
          <a:xfrm>
            <a:off x="3810000" y="2975266"/>
            <a:ext cx="2819400" cy="1371600"/>
          </a:xfrm>
          <a:prstGeom prst="irregularSeal1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Faster</a:t>
            </a:r>
            <a:endParaRPr lang="en-US"/>
          </a:p>
        </p:txBody>
      </p:sp>
      <p:sp>
        <p:nvSpPr>
          <p:cNvPr id="7" name="Explosion 1 6"/>
          <p:cNvSpPr/>
          <p:nvPr/>
        </p:nvSpPr>
        <p:spPr>
          <a:xfrm>
            <a:off x="3657600" y="4419600"/>
            <a:ext cx="2819400" cy="1371600"/>
          </a:xfrm>
          <a:prstGeom prst="irregularSeal1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More Accuracy</a:t>
            </a:r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6172200" y="3886200"/>
            <a:ext cx="2819400" cy="1371600"/>
          </a:xfrm>
          <a:prstGeom prst="irregularSeal1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Less Cost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6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 traffic status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 descr="C:\Users\tdqua_000\Pictures\From NOKIA Lumia 710\Saved pictures\Screen Capture (7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2926081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tdqua_000\Pictures\From NOKIA Lumia 710\Saved pictures\Screen Capture (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2853455" cy="475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239000" cy="46693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3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mtClean="0"/>
              <a:t>Live time traffic status service: API, location-based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mtClean="0"/>
              <a:t>Path finding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dqua_000\Desktop\ThoughtfulGuyBlack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258696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way should I choose?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C:\Users\tdqua_000\Desktop\tphcm-ket-xe-450x2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5000"/>
            <a:ext cx="438912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4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C:\Users\tdqua_000\Desktop\ser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89" y="1471352"/>
            <a:ext cx="1464324" cy="140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dqua_000\Desktop\Nokia-Lumia-710-T-Mobi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86" y="4191000"/>
            <a:ext cx="121033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85" y="5472544"/>
            <a:ext cx="198203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18959194">
            <a:off x="2349175" y="3506825"/>
            <a:ext cx="1066800" cy="4572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21413" y="3281771"/>
            <a:ext cx="136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Traffic status</a:t>
            </a:r>
            <a:endParaRPr lang="en-US"/>
          </a:p>
        </p:txBody>
      </p:sp>
      <p:pic>
        <p:nvPicPr>
          <p:cNvPr id="1029" name="Picture 5" descr="C:\Users\tdqua_000\Desktop\nokia-lumia-800-ma-2037970c-lar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530" y="4304114"/>
            <a:ext cx="1658136" cy="103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dqua_000\Desktop\ie9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1" y="2176325"/>
            <a:ext cx="1219693" cy="12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5576042" y="2571426"/>
            <a:ext cx="1066800" cy="4572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929076">
            <a:off x="5457113" y="3658669"/>
            <a:ext cx="1066800" cy="4572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36915" y="3124200"/>
            <a:ext cx="136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Traffic status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521689" y="288129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21689" y="3281771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21689" y="2907268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 service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Freemium</a:t>
            </a:r>
          </a:p>
          <a:p>
            <a:r>
              <a:rPr lang="en-US" smtClean="0"/>
              <a:t>Software as a service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mtClean="0"/>
              <a:t>Free</a:t>
            </a:r>
            <a:r>
              <a:rPr lang="en-US"/>
              <a:t> </a:t>
            </a:r>
            <a:r>
              <a:rPr lang="en-US" smtClean="0"/>
              <a:t>+ Advertisement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1" name="Picture 3" descr="C:\Users\tdqua_000\Desktop\3D Character (9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399"/>
            <a:ext cx="4426527" cy="442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tdqua_000\Desktop\nokia-lumia-800-ma-2037970c-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24884"/>
            <a:ext cx="1658136" cy="103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tdqua_000\Desktop\ie9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67743"/>
            <a:ext cx="1219693" cy="12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VoH traffic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3" descr="C:\Users\tdqua_000\Desktop\images38166_hiepsig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54947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191000" y="1600200"/>
            <a:ext cx="1143000" cy="914400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67%</a:t>
            </a:r>
            <a:endParaRPr lang="en-US" sz="3600"/>
          </a:p>
        </p:txBody>
      </p:sp>
      <p:sp>
        <p:nvSpPr>
          <p:cNvPr id="10" name="Rounded Rectangle 9"/>
          <p:cNvSpPr/>
          <p:nvPr/>
        </p:nvSpPr>
        <p:spPr>
          <a:xfrm>
            <a:off x="4197927" y="2895600"/>
            <a:ext cx="1143000" cy="914400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79%</a:t>
            </a:r>
            <a:endParaRPr lang="en-US" sz="3600"/>
          </a:p>
        </p:txBody>
      </p:sp>
      <p:sp>
        <p:nvSpPr>
          <p:cNvPr id="11" name="Rounded Rectangle 10"/>
          <p:cNvSpPr/>
          <p:nvPr/>
        </p:nvSpPr>
        <p:spPr>
          <a:xfrm>
            <a:off x="4197927" y="4253347"/>
            <a:ext cx="1143000" cy="9144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95%</a:t>
            </a:r>
            <a:endParaRPr lang="en-US" sz="3600"/>
          </a:p>
        </p:txBody>
      </p:sp>
      <p:sp>
        <p:nvSpPr>
          <p:cNvPr id="9" name="TextBox 8"/>
          <p:cNvSpPr txBox="1"/>
          <p:nvPr/>
        </p:nvSpPr>
        <p:spPr>
          <a:xfrm>
            <a:off x="5526680" y="1827312"/>
            <a:ext cx="2668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Segoe UI" pitchFamily="34" charset="0"/>
                <a:cs typeface="Segoe UI" pitchFamily="34" charset="0"/>
              </a:rPr>
              <a:t>Radio listeners</a:t>
            </a:r>
            <a:endParaRPr lang="en-US" sz="2800" b="1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5898" y="3108297"/>
            <a:ext cx="3670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Segoe UI" pitchFamily="34" charset="0"/>
                <a:cs typeface="Segoe UI" pitchFamily="34" charset="0"/>
              </a:rPr>
              <a:t>Interested by drivers</a:t>
            </a:r>
            <a:endParaRPr lang="en-US" sz="2800" b="1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6680" y="4448937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Segoe UI" pitchFamily="34" charset="0"/>
                <a:cs typeface="Segoe UI" pitchFamily="34" charset="0"/>
              </a:rPr>
              <a:t>Suitable for traffic</a:t>
            </a:r>
            <a:endParaRPr lang="en-US" sz="2800" b="1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3527" y="6331527"/>
            <a:ext cx="252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Source: giaothongvantai.com.vn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67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VoH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High cost</a:t>
            </a:r>
          </a:p>
          <a:p>
            <a:r>
              <a:rPr lang="en-US" smtClean="0"/>
              <a:t>Low responsiveness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/>
              <a:t>Other location-based services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real-time traffic information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59602"/>
            <a:ext cx="2338541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tdqua_000\Desktop\logoVB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54852"/>
            <a:ext cx="20002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4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B2B – Software as a 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5029200" cy="1981200"/>
          </a:xfrm>
        </p:spPr>
        <p:txBody>
          <a:bodyPr/>
          <a:lstStyle/>
          <a:p>
            <a:r>
              <a:rPr lang="en-US" smtClean="0"/>
              <a:t>For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smtClean="0"/>
              <a:t>Other location-based services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300" smtClean="0"/>
              <a:t>Radio stations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2819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2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Minim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BlueMinimal</Template>
  <TotalTime>199</TotalTime>
  <Words>141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BlueMinimal</vt:lpstr>
      <vt:lpstr>Live traffic update</vt:lpstr>
      <vt:lpstr>Which way should I choose?</vt:lpstr>
      <vt:lpstr>Solution</vt:lpstr>
      <vt:lpstr>Business model</vt:lpstr>
      <vt:lpstr>Free</vt:lpstr>
      <vt:lpstr>VoH traffic program</vt:lpstr>
      <vt:lpstr>VoH problem</vt:lpstr>
      <vt:lpstr>Other location-based services</vt:lpstr>
      <vt:lpstr>B2B – Software as a service</vt:lpstr>
      <vt:lpstr>Microworker’s Payment</vt:lpstr>
      <vt:lpstr>Demo</vt:lpstr>
      <vt:lpstr>Update traffic info</vt:lpstr>
      <vt:lpstr>Check traffic status</vt:lpstr>
      <vt:lpstr>Web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traffic update</dc:title>
  <dc:creator>tdquang7@gmail.com</dc:creator>
  <cp:lastModifiedBy>tdquang7@gmail.com</cp:lastModifiedBy>
  <cp:revision>48</cp:revision>
  <dcterms:created xsi:type="dcterms:W3CDTF">2012-09-16T07:48:05Z</dcterms:created>
  <dcterms:modified xsi:type="dcterms:W3CDTF">2012-09-17T00:38:52Z</dcterms:modified>
</cp:coreProperties>
</file>