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A04-A2CE-4D0F-97B9-9A4F225807FE}" type="datetimeFigureOut">
              <a:rPr lang="en-US" smtClean="0"/>
              <a:t>16/9/2012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8D9D-3ADC-4579-AB62-E47FF097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07988" y="1828800"/>
            <a:ext cx="8380412" cy="21224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b="1" u="none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0274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524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498600" cy="6858000"/>
          </a:xfrm>
        </p:spPr>
        <p:txBody>
          <a:bodyPr vert="vert27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1500"/>
            <a:ext cx="6858000" cy="5715000"/>
          </a:xfrm>
        </p:spPr>
        <p:txBody>
          <a:bodyPr anchor="ctr">
            <a:normAutofit/>
          </a:bodyPr>
          <a:lstStyle>
            <a:lvl1pPr marL="571500" indent="-571500" algn="l">
              <a:buFont typeface="Arial" pitchFamily="34" charset="0"/>
              <a:buChar char="•"/>
              <a:defRPr sz="4000">
                <a:latin typeface="Segoe UI" pitchFamily="34" charset="0"/>
                <a:cs typeface="Segoe UI" pitchFamily="34" charset="0"/>
              </a:defRPr>
            </a:lvl1pPr>
            <a:lvl2pPr marL="1028700" indent="-571500" algn="l">
              <a:buFont typeface="Arial" pitchFamily="34" charset="0"/>
              <a:buChar char="•"/>
              <a:defRPr sz="3600">
                <a:latin typeface="Segoe UI" pitchFamily="34" charset="0"/>
                <a:cs typeface="Segoe UI" pitchFamily="34" charset="0"/>
              </a:defRPr>
            </a:lvl2pPr>
            <a:lvl3pPr marL="1371600" indent="-457200" algn="l">
              <a:buFont typeface="Arial" pitchFamily="34" charset="0"/>
              <a:buChar char="•"/>
              <a:defRPr sz="3200">
                <a:latin typeface="Segoe UI" pitchFamily="34" charset="0"/>
                <a:cs typeface="Segoe UI" pitchFamily="34" charset="0"/>
              </a:defRPr>
            </a:lvl3pPr>
            <a:lvl4pPr marL="18288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4pPr>
            <a:lvl5pPr marL="22860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Pota</a:t>
            </a:r>
          </a:p>
          <a:p>
            <a:endParaRPr lang="en-US" b="1" smtClean="0"/>
          </a:p>
          <a:p>
            <a:r>
              <a:rPr lang="en-US" smtClean="0"/>
              <a:t>Trần Duy Quang</a:t>
            </a:r>
          </a:p>
          <a:p>
            <a:r>
              <a:rPr lang="en-US" smtClean="0"/>
              <a:t>Hoàng Anh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dqua_000\Desktop\ThoughtfulGuyBlack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3430066" cy="33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Nên đi đường nào?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tdqua_000\Desktop\tphcm-ket-xe-4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2057400"/>
            <a:ext cx="4800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7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C:\Users\tdqua_000\Desktop\mobile-network-operators-set-cps-a-puzzle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Resources\Old\Icons\oxygen-refit\actions\stock_mail-filters-app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87" y="3234927"/>
            <a:ext cx="816770" cy="8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Resources\Old\Icons\oxygen-refit\actions\stock_timez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55675"/>
            <a:ext cx="2175273" cy="21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 cứu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dqua_000\Desktop\3D Character (4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1591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Resources\Old\Icons\oxygen-refit\actions\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2372591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943600" cy="492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Microworker</a:t>
            </a:r>
          </a:p>
          <a:p>
            <a:r>
              <a:rPr lang="en-US" smtClean="0"/>
              <a:t>Consumer</a:t>
            </a:r>
          </a:p>
          <a:p>
            <a:r>
              <a:rPr lang="en-US" smtClean="0"/>
              <a:t>Tra cứu trên web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Worker: được trả tiền theo hiệu năng</a:t>
            </a:r>
          </a:p>
          <a:p>
            <a:r>
              <a:rPr lang="en-US" smtClean="0"/>
              <a:t>Quảng cáo</a:t>
            </a:r>
          </a:p>
          <a:p>
            <a:r>
              <a:rPr lang="en-US" smtClean="0"/>
              <a:t>SaaS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8759"/>
      </p:ext>
    </p:extLst>
  </p:cSld>
  <p:clrMapOvr>
    <a:masterClrMapping/>
  </p:clrMapOvr>
</p:sld>
</file>

<file path=ppt/theme/theme1.xml><?xml version="1.0" encoding="utf-8"?>
<a:theme xmlns:a="http://schemas.openxmlformats.org/drawingml/2006/main" name="BlueMini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BlueMinimal</Template>
  <TotalTime>68</TotalTime>
  <Words>47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BlueMinimal</vt:lpstr>
      <vt:lpstr>Live traffic update</vt:lpstr>
      <vt:lpstr>Nên đi đường nào?</vt:lpstr>
      <vt:lpstr>Live traffic update</vt:lpstr>
      <vt:lpstr>Tra cứu</vt:lpstr>
      <vt:lpstr>Web</vt:lpstr>
      <vt:lpstr>Demo</vt:lpstr>
      <vt:lpstr>Mô hình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traffic update</dc:title>
  <dc:creator>tdquang7@gmail.com</dc:creator>
  <cp:lastModifiedBy>tdquang7@gmail.com</cp:lastModifiedBy>
  <cp:revision>15</cp:revision>
  <dcterms:created xsi:type="dcterms:W3CDTF">2012-09-16T07:48:05Z</dcterms:created>
  <dcterms:modified xsi:type="dcterms:W3CDTF">2012-09-16T14:46:44Z</dcterms:modified>
</cp:coreProperties>
</file>