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868DB2-DDD0-8FCD-534A-242BD6F01C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3BDD6D4-2B8A-DD5E-E7FE-537B21CD7E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5479FA-1837-EF92-138F-0BEE0127B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7C34-937D-41A7-B0DF-936C64D6C9D2}" type="datetimeFigureOut">
              <a:rPr lang="zh-CN" altLang="en-US" smtClean="0"/>
              <a:t>2024/10/7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C30BF8-9725-3695-9B66-632197550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10BCAA-02C3-7CC0-94E7-7E77A6C27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D3D9-D7D1-43D1-9CA8-8ECA822BC2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779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797C99-17C3-EC10-2D1C-8B7C9A603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399ACE-D5A8-D7CE-F9AB-AF30FC15A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D873D5-890F-93A1-9BF2-46F2EA131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7C34-937D-41A7-B0DF-936C64D6C9D2}" type="datetimeFigureOut">
              <a:rPr lang="zh-CN" altLang="en-US" smtClean="0"/>
              <a:t>2024/10/7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16CE71-47A7-8AE4-0F42-7DDAEF762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4CAA52-C9FB-4422-E463-57A1EC672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D3D9-D7D1-43D1-9CA8-8ECA822BC2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047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EA2959-0A3D-B95F-90B8-705F05195C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9C1203-EA48-E4CB-03CD-692B30C8C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E5C305-A9B4-CE12-EA84-D55D5316F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7C34-937D-41A7-B0DF-936C64D6C9D2}" type="datetimeFigureOut">
              <a:rPr lang="zh-CN" altLang="en-US" smtClean="0"/>
              <a:t>2024/10/7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DADA9C-FD6E-15DD-9C5B-EFDA15EA6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AF3AF9-6645-2305-431B-8EA1FB22E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D3D9-D7D1-43D1-9CA8-8ECA822BC2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318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E93DC3-B269-DE68-59B6-B255E82C7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2C3BC6-FCBC-B856-CC3C-170EF01D2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EE3E3C-9F86-D762-FD1E-1ED0B9222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7C34-937D-41A7-B0DF-936C64D6C9D2}" type="datetimeFigureOut">
              <a:rPr lang="zh-CN" altLang="en-US" smtClean="0"/>
              <a:t>2024/10/7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055865-CDAF-1A23-F45B-11A28D12E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6CFFF1-7C8A-0046-74D8-E6CE24284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D3D9-D7D1-43D1-9CA8-8ECA822BC2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789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2A6349-11A8-CEF9-E4EF-77E55D411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1D1AFF-BBAB-ECBD-02B8-64FCE1E74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0C8E49-EBFE-7A23-F72E-4CCF3DA42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7C34-937D-41A7-B0DF-936C64D6C9D2}" type="datetimeFigureOut">
              <a:rPr lang="zh-CN" altLang="en-US" smtClean="0"/>
              <a:t>2024/10/7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5B86A1-C7E4-8A7B-4775-07DBA41BB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C34486-FAC8-A5E2-652B-086613F98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D3D9-D7D1-43D1-9CA8-8ECA822BC2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11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4F7098-E2CC-9215-024E-448FEE2BC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4F1431-EB7E-D69C-5DF8-675946E88A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414E68-0FD5-D688-8FDB-CAF4E2EFF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6D7351-159E-90FC-6F07-1987EB640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7C34-937D-41A7-B0DF-936C64D6C9D2}" type="datetimeFigureOut">
              <a:rPr lang="zh-CN" altLang="en-US" smtClean="0"/>
              <a:t>2024/10/7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EF4274-5624-F242-28FB-A68FB8FED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D4549C-0427-0F03-1D57-DF0F6A988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D3D9-D7D1-43D1-9CA8-8ECA822BC2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810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5B527-ACBB-B712-D5B6-CC2EB0E27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A5D8F2-3099-FB3D-B38F-A3F90B81B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3845C5-3701-160A-9CA3-503AD6C1B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12A0A58-3B77-3A1D-EF1D-959D06FD3D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201E286-5FBB-7824-60B5-DEDA49A09D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00A09DC-6F93-34C6-023F-05C86F49E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7C34-937D-41A7-B0DF-936C64D6C9D2}" type="datetimeFigureOut">
              <a:rPr lang="zh-CN" altLang="en-US" smtClean="0"/>
              <a:t>2024/10/7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D75EBAC-2900-756E-47D2-F0F4506D3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584782C-04D6-4077-3CF6-79047C80F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D3D9-D7D1-43D1-9CA8-8ECA822BC2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330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FEEC8B-6A02-0B7B-1C92-735DFA58F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16B60E9-5B95-772C-2707-80178950B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7C34-937D-41A7-B0DF-936C64D6C9D2}" type="datetimeFigureOut">
              <a:rPr lang="zh-CN" altLang="en-US" smtClean="0"/>
              <a:t>2024/10/7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1C36ECF-2643-1BEC-EAF7-EDA57F903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4758614-9718-0374-F576-1CCE26666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D3D9-D7D1-43D1-9CA8-8ECA822BC2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7C5FFEE-A4DB-4C5C-1055-6FB0DD657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7C34-937D-41A7-B0DF-936C64D6C9D2}" type="datetimeFigureOut">
              <a:rPr lang="zh-CN" altLang="en-US" smtClean="0"/>
              <a:t>2024/10/7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4985134-6143-8A3E-870F-6ACE045C6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676F63-DD2C-5064-014D-3E398D1C9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D3D9-D7D1-43D1-9CA8-8ECA822BC2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462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CF2B55-5D3E-1359-D7AA-9D9837A34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C7F2DB-9296-941B-A197-B0A762759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99D5E-04B1-34FF-1497-E7F13D27C6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0EEEC9-A600-702F-593F-C72F9E6F3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7C34-937D-41A7-B0DF-936C64D6C9D2}" type="datetimeFigureOut">
              <a:rPr lang="zh-CN" altLang="en-US" smtClean="0"/>
              <a:t>2024/10/7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337839-B93E-3D18-9199-9500DB241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963BE5-1F84-0EA1-6CA6-CA81E50C9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D3D9-D7D1-43D1-9CA8-8ECA822BC2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723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842DFB-686F-12BC-8AE0-DA032A869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DFB53EB-C5BD-D7F9-09FB-A65E5D2C42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01D133-72A7-AF4D-70B2-B3E3AF14D8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3B618C-EEB7-5DF4-6C47-5F7AEE8FD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7C34-937D-41A7-B0DF-936C64D6C9D2}" type="datetimeFigureOut">
              <a:rPr lang="zh-CN" altLang="en-US" smtClean="0"/>
              <a:t>2024/10/7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2200D0-E8D9-22A3-2253-B43067D28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C5D1D9-E614-7123-A058-5F55BE5B6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D3D9-D7D1-43D1-9CA8-8ECA822BC2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010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60C5194-F391-032A-D795-C7822E7A3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84CFFF-8736-5FF7-297E-79F2FC264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50CA72-6208-2002-3628-EA3FA41E4A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97C34-937D-41A7-B0DF-936C64D6C9D2}" type="datetimeFigureOut">
              <a:rPr lang="zh-CN" altLang="en-US" smtClean="0"/>
              <a:t>2024/10/7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8A9EC2-6458-437B-7EEF-E08996808F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C49558-182A-C0E3-6D08-83D0F9D923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FD3D9-D7D1-43D1-9CA8-8ECA822BC2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08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1EECB42-A374-7F4D-5D0E-6B97C93A0517}"/>
              </a:ext>
            </a:extLst>
          </p:cNvPr>
          <p:cNvSpPr txBox="1"/>
          <p:nvPr/>
        </p:nvSpPr>
        <p:spPr>
          <a:xfrm>
            <a:off x="1142198" y="5255337"/>
            <a:ext cx="56526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深度学习原理与应用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4CDEE53-408F-61C8-D770-54DD414E3068}"/>
              </a:ext>
            </a:extLst>
          </p:cNvPr>
          <p:cNvSpPr txBox="1"/>
          <p:nvPr/>
        </p:nvSpPr>
        <p:spPr>
          <a:xfrm>
            <a:off x="9162473" y="4793672"/>
            <a:ext cx="26970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汤达荣</a:t>
            </a:r>
            <a:endParaRPr lang="en-US" altLang="zh-CN" dirty="0"/>
          </a:p>
          <a:p>
            <a:pPr algn="ctr"/>
            <a:fld id="{0B0F93B1-B378-4EB9-BDCF-DD9F71486CC2}" type="datetime1">
              <a:rPr lang="zh-CN" altLang="zh-CN"/>
              <a:pPr algn="ctr"/>
              <a:t>2024/10/7</a:t>
            </a:fld>
            <a:endParaRPr lang="en-US" altLang="zh-CN" dirty="0"/>
          </a:p>
          <a:p>
            <a:pPr algn="ctr"/>
            <a:r>
              <a:rPr lang="en-US" altLang="zh-CN" dirty="0"/>
              <a:t>tdr1991@outlook.com</a:t>
            </a:r>
            <a:endParaRPr lang="zh-CN" altLang="en-US" dirty="0"/>
          </a:p>
        </p:txBody>
      </p:sp>
      <p:pic>
        <p:nvPicPr>
          <p:cNvPr id="1026" name="Picture 2" descr="盘点AI 大模型（上）：2023 年AI 大模型大事记| AI新智界">
            <a:extLst>
              <a:ext uri="{FF2B5EF4-FFF2-40B4-BE49-F238E27FC236}">
                <a16:creationId xmlns:a16="http://schemas.microsoft.com/office/drawing/2014/main" id="{8FBA7F99-3A80-8685-EE76-E96775CA0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150" y="593633"/>
            <a:ext cx="7475069" cy="4200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8720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9E8DAB7-0363-04B1-A471-3BAF90DCE320}"/>
              </a:ext>
            </a:extLst>
          </p:cNvPr>
          <p:cNvSpPr txBox="1"/>
          <p:nvPr/>
        </p:nvSpPr>
        <p:spPr>
          <a:xfrm>
            <a:off x="720437" y="290945"/>
            <a:ext cx="3380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课程主页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912C589-AEC6-71D9-1337-4B020418DCDB}"/>
              </a:ext>
            </a:extLst>
          </p:cNvPr>
          <p:cNvSpPr txBox="1"/>
          <p:nvPr/>
        </p:nvSpPr>
        <p:spPr>
          <a:xfrm>
            <a:off x="3362036" y="511238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https://tdr1991.github.io/DeepLearning/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A4A9DD8-DA88-8935-1865-4298FFDE5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067" y="2173454"/>
            <a:ext cx="1081087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187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2FF8A60-D5CA-A1EC-4D62-590933591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285" y="1444993"/>
            <a:ext cx="987742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76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4BD5F41-A043-40F0-8756-62256DC60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055" y="1100137"/>
            <a:ext cx="8629650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589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6250845-ACE2-BEED-4BCE-B1B5B272E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150" y="627647"/>
            <a:ext cx="90297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419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1247748-87A6-B09A-0F63-89CB901DEFCC}"/>
              </a:ext>
            </a:extLst>
          </p:cNvPr>
          <p:cNvSpPr txBox="1"/>
          <p:nvPr/>
        </p:nvSpPr>
        <p:spPr>
          <a:xfrm>
            <a:off x="826315" y="493075"/>
            <a:ext cx="3380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课堂纪律</a:t>
            </a:r>
          </a:p>
        </p:txBody>
      </p:sp>
    </p:spTree>
    <p:extLst>
      <p:ext uri="{BB962C8B-B14F-4D97-AF65-F5344CB8AC3E}">
        <p14:creationId xmlns:p14="http://schemas.microsoft.com/office/powerpoint/2010/main" val="1592266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27</Words>
  <Application>Microsoft Office PowerPoint</Application>
  <PresentationFormat>宽屏</PresentationFormat>
  <Paragraphs>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Microsoft YaHei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达荣 汤</dc:creator>
  <cp:lastModifiedBy>达荣 汤</cp:lastModifiedBy>
  <cp:revision>4</cp:revision>
  <dcterms:created xsi:type="dcterms:W3CDTF">2024-08-29T01:57:46Z</dcterms:created>
  <dcterms:modified xsi:type="dcterms:W3CDTF">2024-10-07T09:41:03Z</dcterms:modified>
</cp:coreProperties>
</file>