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68DB2-DDD0-8FCD-534A-242BD6F0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DD6D4-2B8A-DD5E-E7FE-537B21CD7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479FA-1837-EF92-138F-0BEE0127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30BF8-9725-3695-9B66-63219755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0BCAA-02C3-7CC0-94E7-7E77A6C2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7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7C99-17C3-EC10-2D1C-8B7C9A60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99ACE-D5A8-D7CE-F9AB-AF30FC15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873D5-890F-93A1-9BF2-46F2EA13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6CE71-47A7-8AE4-0F42-7DDAEF76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CAA52-C9FB-4422-E463-57A1EC67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EA2959-0A3D-B95F-90B8-705F0519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C1203-EA48-E4CB-03CD-692B30C8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5C305-A9B4-CE12-EA84-D55D5316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ADA9C-FD6E-15DD-9C5B-EFDA15EA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F3AF9-6645-2305-431B-8EA1FB2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1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93DC3-B269-DE68-59B6-B255E82C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C3BC6-FCBC-B856-CC3C-170EF01D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E3E3C-9F86-D762-FD1E-1ED0B922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55865-CDAF-1A23-F45B-11A28D12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CFFF1-7C8A-0046-74D8-E6CE2428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8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6349-11A8-CEF9-E4EF-77E55D41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D1AFF-BBAB-ECBD-02B8-64FCE1E7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C8E49-EBFE-7A23-F72E-4CCF3DA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B86A1-C7E4-8A7B-4775-07DBA41B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34486-FAC8-A5E2-652B-086613F9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F7098-E2CC-9215-024E-448FEE2B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F1431-EB7E-D69C-5DF8-675946E88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414E68-0FD5-D688-8FDB-CAF4E2EF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D7351-159E-90FC-6F07-1987EB64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F4274-5624-F242-28FB-A68FB8FE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4549C-0427-0F03-1D57-DF0F6A98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1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5B527-ACBB-B712-D5B6-CC2EB0E2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5D8F2-3099-FB3D-B38F-A3F90B81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845C5-3701-160A-9CA3-503AD6C1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2A0A58-3B77-3A1D-EF1D-959D06FD3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1E286-5FBB-7824-60B5-DEDA49A09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0A09DC-6F93-34C6-023F-05C86F49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5EBAC-2900-756E-47D2-F0F4506D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4782C-04D6-4077-3CF6-79047C80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EEC8B-6A02-0B7B-1C92-735DFA58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B60E9-5B95-772C-2707-80178950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36ECF-2643-1BEC-EAF7-EDA57F90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58614-9718-0374-F576-1CCE2666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C5FFEE-A4DB-4C5C-1055-6FB0DD6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985134-6143-8A3E-870F-6ACE045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76F63-DD2C-5064-014D-3E398D1C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6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2B55-5D3E-1359-D7AA-9D9837A3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7F2DB-9296-941B-A197-B0A76275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99D5E-04B1-34FF-1497-E7F13D27C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EEEC9-A600-702F-593F-C72F9E6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37839-B93E-3D18-9199-9500DB24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63BE5-1F84-0EA1-6CA6-CA81E50C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42DFB-686F-12BC-8AE0-DA032A86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B53EB-C5BD-D7F9-09FB-A65E5D2C4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D133-72A7-AF4D-70B2-B3E3AF14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B618C-EEB7-5DF4-6C47-5F7AEE8F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200D0-E8D9-22A3-2253-B43067D2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5D1D9-E614-7123-A058-5F55BE5B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1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0C5194-F391-032A-D795-C7822E7A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4CFFF-8736-5FF7-297E-79F2FC26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0CA72-6208-2002-3628-EA3FA41E4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7C34-937D-41A7-B0DF-936C64D6C9D2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A9EC2-6458-437B-7EEF-E08996808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49558-182A-C0E3-6D08-83D0F9D92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D3D9-D7D1-43D1-9CA8-8ECA822B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dr1991.github.io/gena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EECB42-A374-7F4D-5D0E-6B97C93A0517}"/>
              </a:ext>
            </a:extLst>
          </p:cNvPr>
          <p:cNvSpPr txBox="1"/>
          <p:nvPr/>
        </p:nvSpPr>
        <p:spPr>
          <a:xfrm>
            <a:off x="6705600" y="1690255"/>
            <a:ext cx="565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人工智能导论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CDEE53-408F-61C8-D770-54DD414E3068}"/>
              </a:ext>
            </a:extLst>
          </p:cNvPr>
          <p:cNvSpPr txBox="1"/>
          <p:nvPr/>
        </p:nvSpPr>
        <p:spPr>
          <a:xfrm>
            <a:off x="9162473" y="4793672"/>
            <a:ext cx="269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汤达荣</a:t>
            </a:r>
            <a:endParaRPr lang="en-US" altLang="zh-CN" dirty="0"/>
          </a:p>
          <a:p>
            <a:pPr algn="ctr"/>
            <a:fld id="{0B0F93B1-B378-4EB9-BDCF-DD9F71486CC2}" type="datetime1">
              <a:rPr lang="zh-CN" altLang="zh-CN"/>
              <a:pPr algn="ctr"/>
              <a:t>2024/8/29</a:t>
            </a:fld>
            <a:endParaRPr lang="en-US" altLang="zh-CN" dirty="0"/>
          </a:p>
          <a:p>
            <a:pPr algn="ctr"/>
            <a:r>
              <a:rPr lang="en-US" altLang="zh-CN" dirty="0"/>
              <a:t>tdr1991@outlook.com</a:t>
            </a:r>
            <a:endParaRPr lang="zh-CN" altLang="en-US" dirty="0"/>
          </a:p>
        </p:txBody>
      </p:sp>
      <p:pic>
        <p:nvPicPr>
          <p:cNvPr id="4" name="圖片 4" descr="一張含有 室內, 人員, 服裝, 椅子 的圖片&#10;&#10;自動產生的描述">
            <a:extLst>
              <a:ext uri="{FF2B5EF4-FFF2-40B4-BE49-F238E27FC236}">
                <a16:creationId xmlns:a16="http://schemas.microsoft.com/office/drawing/2014/main" id="{54471D2F-1C80-2D8E-39FD-1030682C3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648529" y="629783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2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E8DAB7-0363-04B1-A471-3BAF90DCE320}"/>
              </a:ext>
            </a:extLst>
          </p:cNvPr>
          <p:cNvSpPr txBox="1"/>
          <p:nvPr/>
        </p:nvSpPr>
        <p:spPr>
          <a:xfrm>
            <a:off x="720437" y="290945"/>
            <a:ext cx="3380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课程主页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07CBDF-048A-B78D-71BF-6C6FEADB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1893579"/>
            <a:ext cx="10828571" cy="1980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12C589-AEC6-71D9-1337-4B020418DCDB}"/>
              </a:ext>
            </a:extLst>
          </p:cNvPr>
          <p:cNvSpPr txBox="1"/>
          <p:nvPr/>
        </p:nvSpPr>
        <p:spPr>
          <a:xfrm>
            <a:off x="3362036" y="51123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https://tdr1991.github.io/genai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1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5EAC96-AD24-1B3A-BE44-410C84A3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67" y="840747"/>
            <a:ext cx="937142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A18811-7F9A-BCDD-59A8-BE14076D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34" y="333762"/>
            <a:ext cx="4542857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954726-E6A0-5F17-ECDF-269310F9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24" y="1233762"/>
            <a:ext cx="9780952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1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22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达荣 汤</dc:creator>
  <cp:lastModifiedBy>达荣 汤</cp:lastModifiedBy>
  <cp:revision>1</cp:revision>
  <dcterms:created xsi:type="dcterms:W3CDTF">2024-08-29T01:57:46Z</dcterms:created>
  <dcterms:modified xsi:type="dcterms:W3CDTF">2024-08-29T08:21:38Z</dcterms:modified>
</cp:coreProperties>
</file>