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5E0D0-7B48-EA80-3481-C1B78222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8A98B-9FC2-3C2D-0B27-93C7C36FD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2667E-1CB9-44BF-14FC-4AB62074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D6DC1-4AA2-2217-B670-6DFF9ECE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621CF-9C54-FE66-E677-B4D1951A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5E99D-90C6-7D90-DE61-E45FD3D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BD8914-70D2-ED3F-D18B-1F51EFA8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652D7-5332-CCC8-6446-79BCC59C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538D0-FCE9-B2D0-FB31-3AB5824F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21985-4B9F-7160-C950-21F6D0FF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490B7-1A2A-29A7-7FAC-C11DDEBC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59F24-2EB0-8C50-0BA3-9B5158422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CB52-66F3-5923-D1C2-7A39239E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D5D24-DF4C-81A4-3C09-76767EDC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C1D4-6D96-216F-3AA0-67CFFF92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6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B66F4-C925-380D-02AC-C5AB80E3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51167-ABFC-2F40-CBDE-2A09B2D9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CA2DC-34EE-900A-F4E6-5402881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883F8-FCFF-D6F4-AC7E-A147DD52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72CC-3527-4807-420E-E32339D9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D555D-BFB8-EBED-729D-38326FCF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5A359-5617-1637-5E2A-CF27A8BE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F4140-8740-2CE8-0E26-2F919D04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69D1E-1C6B-D431-1D32-C29359CA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D1101-552D-C29B-BE3E-9DE4DD98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D0BFF-8BEF-15B7-3E0D-1DFAD1F7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7DADE-2F70-7384-0EDA-D1890FE3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C5CB6C-68D3-0348-FC78-376C09176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53FE9-FD5F-CA9F-755E-15289C90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33BF6-66DF-A372-9CE9-604DF2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275FF-1448-2D79-06FC-5030B3F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6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B390D-AA94-0AB3-2428-8E5334A8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8420C-59B2-4A51-161A-F9047175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97487-C20E-15FC-5CE7-C3AE9956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02E0B9-501D-FB15-373A-9159DB95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806A2-7265-CB0D-3895-7EA25F20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BCD56-8564-D1FD-C16C-9C43094E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AA6C7-F98D-7451-1D78-3C5EE92D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80A713-474E-3CE5-436F-E7D354A3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4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FE4C4-F3A5-7293-F7C5-44ED5367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BF8914-5242-6686-833B-1973C570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6480B-3AFE-6B5A-2522-738F2FF1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F657A-CB55-15A3-0E64-C262B0CB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3F157F-A8D2-4A25-B11D-DFA9F0B9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22ED2F-78A4-1442-E00B-8C0047AD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0F57B-4D0E-D366-B177-E1D22B2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BDD47-EF09-9ACB-74A0-F1F6322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45DD-3BA1-D409-58FA-0D55BB6B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3E5F2-126D-5487-B86E-8E7A9432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8A48D-F134-C414-3E60-3A7A0BF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D611F-90B4-B02C-5516-C510C352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ADB01-7095-2A2D-7DFC-F3FCE025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3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0BFD-C063-D5EE-008F-7E4B0515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9A07E3-04B8-6A52-9B9A-FA6D10F17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05E6A-115E-45DA-FD80-38365BE7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6D53E-7F50-0B12-A28A-65CC46C5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D4DA3-C51A-69A3-AC28-B8F528C9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7A40C-0EEE-8EDA-82F7-6ED6CFF0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2F43E8-4B86-037B-1877-3A85E967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DBA45-18E5-83F3-7E88-4E93A69A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8FDC0-C63B-D139-0388-D1465649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7AB8-AA5A-4023-A1A8-B8CDE4DE4B42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7D0BE-7AF2-34A8-5F8B-3A77BEB17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B29CA-8100-4E5E-20D4-8D2DD36FF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5C60-0C1E-412C-983B-343433109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56B53F-8A6D-F4E3-422C-326C76B1975D}"/>
              </a:ext>
            </a:extLst>
          </p:cNvPr>
          <p:cNvSpPr txBox="1"/>
          <p:nvPr/>
        </p:nvSpPr>
        <p:spPr>
          <a:xfrm>
            <a:off x="1200751" y="631720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https://www.53ai.com/news/qianyanjishu/326.html</a:t>
            </a:r>
            <a:endParaRPr lang="zh-CN" altLang="en-US" dirty="0"/>
          </a:p>
        </p:txBody>
      </p:sp>
      <p:pic>
        <p:nvPicPr>
          <p:cNvPr id="1028" name="Picture 4" descr="Refer to caption">
            <a:extLst>
              <a:ext uri="{FF2B5EF4-FFF2-40B4-BE49-F238E27FC236}">
                <a16:creationId xmlns:a16="http://schemas.microsoft.com/office/drawing/2014/main" id="{3CB771AF-271F-54D8-490B-678A48A8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01" y="116718"/>
            <a:ext cx="7375359" cy="530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5A26F0-BE14-3EF1-29AD-DCDAE4E86740}"/>
              </a:ext>
            </a:extLst>
          </p:cNvPr>
          <p:cNvSpPr txBox="1"/>
          <p:nvPr/>
        </p:nvSpPr>
        <p:spPr>
          <a:xfrm>
            <a:off x="1200751" y="581668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https://arxiv.org/html/2312.10997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24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fer to caption">
            <a:extLst>
              <a:ext uri="{FF2B5EF4-FFF2-40B4-BE49-F238E27FC236}">
                <a16:creationId xmlns:a16="http://schemas.microsoft.com/office/drawing/2014/main" id="{C2D0FE80-8445-490F-7FE5-604AAE5A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77" y="259881"/>
            <a:ext cx="8918436" cy="51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467793C-2A03-8A8F-CC8C-D7C4B68958FD}"/>
              </a:ext>
            </a:extLst>
          </p:cNvPr>
          <p:cNvSpPr txBox="1"/>
          <p:nvPr/>
        </p:nvSpPr>
        <p:spPr>
          <a:xfrm>
            <a:off x="2914049" y="593218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https://arxiv.org/html/2402.19473v6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14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ctor similarity search in an RAG application.">
            <a:extLst>
              <a:ext uri="{FF2B5EF4-FFF2-40B4-BE49-F238E27FC236}">
                <a16:creationId xmlns:a16="http://schemas.microsoft.com/office/drawing/2014/main" id="{9E95498A-FB99-7D02-3CD7-5E2719E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774452"/>
            <a:ext cx="8027469" cy="394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9F253C-EE4A-A798-3A9A-47967D893F84}"/>
              </a:ext>
            </a:extLst>
          </p:cNvPr>
          <p:cNvSpPr txBox="1"/>
          <p:nvPr/>
        </p:nvSpPr>
        <p:spPr>
          <a:xfrm>
            <a:off x="2201778" y="5350927"/>
            <a:ext cx="901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https://neo4j.com/developer-blog/knowledge-graph-rag-application/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1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7E0C6-14BA-22C1-FEAA-7608358B0E45}"/>
              </a:ext>
            </a:extLst>
          </p:cNvPr>
          <p:cNvSpPr txBox="1"/>
          <p:nvPr/>
        </p:nvSpPr>
        <p:spPr>
          <a:xfrm>
            <a:off x="3048802" y="32467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https://www.53ai.com/news/qianyanjishu/326.html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23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达荣 汤</dc:creator>
  <cp:lastModifiedBy>达荣 汤</cp:lastModifiedBy>
  <cp:revision>3</cp:revision>
  <dcterms:created xsi:type="dcterms:W3CDTF">2024-08-26T09:12:37Z</dcterms:created>
  <dcterms:modified xsi:type="dcterms:W3CDTF">2024-09-02T07:06:56Z</dcterms:modified>
</cp:coreProperties>
</file>