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90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EC3F52-5E29-8228-7186-969050D9A1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0C6131F-32CC-23A6-300A-410FD38F0C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F1A515-EDB3-A5EC-AD6C-AE2A334A7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9CEA2-AE78-4F6B-951B-CAE465B3E97A}" type="datetimeFigureOut">
              <a:rPr lang="zh-CN" altLang="en-US" smtClean="0"/>
              <a:t>2024/8/26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B451FE-9E30-046F-4B47-985A61379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8DE747-8BCC-C2B8-4B38-802F22A93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FB873-5578-4395-8185-6F4A826AF5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903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6CD545-E3A6-88AD-98A5-EF3BF1AC4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EC660E5-50A9-E4BB-BA9D-97EBBB3A9B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A4F9D5-9AC9-0194-1DC8-A7418D838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9CEA2-AE78-4F6B-951B-CAE465B3E97A}" type="datetimeFigureOut">
              <a:rPr lang="zh-CN" altLang="en-US" smtClean="0"/>
              <a:t>2024/8/26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3C6AA9-6219-6CD6-08BC-17700AD85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12AAAC-9395-D8CE-8B78-73A20968C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FB873-5578-4395-8185-6F4A826AF5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7622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8D3F462-1E9C-82A0-E1A8-95A4587513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AD9762D-6308-5B20-560F-85D4E28516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285A1C-ABC8-11EF-64F0-398C64751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9CEA2-AE78-4F6B-951B-CAE465B3E97A}" type="datetimeFigureOut">
              <a:rPr lang="zh-CN" altLang="en-US" smtClean="0"/>
              <a:t>2024/8/26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653C48-0C65-5257-E306-49669D8E7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1FCD9E-6F2A-CD1F-70F8-7D27E5D1A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FB873-5578-4395-8185-6F4A826AF5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6164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C55671-48B9-5DB9-271D-4646E9DBD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958060-C906-0C0D-1B47-D52A5E2960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3CF2F8-A790-4382-7F75-F4344E176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9CEA2-AE78-4F6B-951B-CAE465B3E97A}" type="datetimeFigureOut">
              <a:rPr lang="zh-CN" altLang="en-US" smtClean="0"/>
              <a:t>2024/8/26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217B13-ECC9-D664-4D42-0EE514621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26339D-63BA-E0B0-2165-1813343EE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FB873-5578-4395-8185-6F4A826AF5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9394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A0BC74-23F7-08DB-BE77-3A916B95D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62B7EC4-16A9-EB32-72C5-99CBA02DF3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D553F4-BE5C-0FF4-8605-73982713F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9CEA2-AE78-4F6B-951B-CAE465B3E97A}" type="datetimeFigureOut">
              <a:rPr lang="zh-CN" altLang="en-US" smtClean="0"/>
              <a:t>2024/8/26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BFDE4C-AA7D-621C-AF78-44BCEC030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E91CC5-C72B-CAC8-3482-CBA6304BD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FB873-5578-4395-8185-6F4A826AF5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5464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380F91-F509-5218-05DC-1231BDBF5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E099B6-B2C0-3EC8-A6A7-1CD783BA04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26D9FE0-0C11-7DF4-B120-F48CD70EAC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44B02BD-367A-316B-9DD3-A964FBEEC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9CEA2-AE78-4F6B-951B-CAE465B3E97A}" type="datetimeFigureOut">
              <a:rPr lang="zh-CN" altLang="en-US" smtClean="0"/>
              <a:t>2024/8/26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3ABAFCE-B5E9-8F7F-818D-C0367C4DC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ACBF60D-FF5A-71F6-FD75-3834FF9A9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FB873-5578-4395-8185-6F4A826AF5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1537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7C5173-167C-C2FD-9595-23BFC93A3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0E2297E-8633-108F-8EB5-6C88E06D46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D99834E-6951-9D36-EAEB-7A07A33885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EE51072-ED37-F06B-3AFB-67AE4CFE5C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D39E5FF-96D4-282F-00B2-837FCDB2D7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45AC542-9AE5-9264-EC91-DD1625209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9CEA2-AE78-4F6B-951B-CAE465B3E97A}" type="datetimeFigureOut">
              <a:rPr lang="zh-CN" altLang="en-US" smtClean="0"/>
              <a:t>2024/8/26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6B20D64-604E-9229-7F5D-B1F113A56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9029CD5-DA9F-3C6A-FBA3-F5BE3A916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FB873-5578-4395-8185-6F4A826AF5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2203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A390EE-F665-F7AC-C4B2-B9A9E89A6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C12FCC6-8262-D6A5-C654-1E8B9BCD3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9CEA2-AE78-4F6B-951B-CAE465B3E97A}" type="datetimeFigureOut">
              <a:rPr lang="zh-CN" altLang="en-US" smtClean="0"/>
              <a:t>2024/8/26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0645717-B0BD-BABA-D280-AB0354982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A8A0A2C-E4C0-C937-A944-AE1246104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FB873-5578-4395-8185-6F4A826AF5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814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8EA8060-8C8C-2805-B5B3-775880ED4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9CEA2-AE78-4F6B-951B-CAE465B3E97A}" type="datetimeFigureOut">
              <a:rPr lang="zh-CN" altLang="en-US" smtClean="0"/>
              <a:t>2024/8/26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0CB25B3-6BBA-B4FB-BD81-1247EC07D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7EB5B9-9308-3A88-8BFD-47A1396E9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FB873-5578-4395-8185-6F4A826AF5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58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5A2883-7752-AF5B-6B7B-18DCF496D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F58803-7C03-4CEE-7F62-040B2879C1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24F9436-6DFC-0F89-93A3-668727C83E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0ED82E-8F52-44F3-4FED-BAE7CF921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9CEA2-AE78-4F6B-951B-CAE465B3E97A}" type="datetimeFigureOut">
              <a:rPr lang="zh-CN" altLang="en-US" smtClean="0"/>
              <a:t>2024/8/26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CEDDBBF-8903-EC5D-5C99-CCF082F2E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6BBA4FE-83F4-E7FC-CAEC-37344499A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FB873-5578-4395-8185-6F4A826AF5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806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D38119-8F23-62FD-8F25-9AE3EEABE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4A2C45A-CC5C-30DA-3A3A-E84C273108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38E254A-8C6C-6F78-25F6-2276F79123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C6AE742-BA84-835A-06EF-E9F6D3C08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9CEA2-AE78-4F6B-951B-CAE465B3E97A}" type="datetimeFigureOut">
              <a:rPr lang="zh-CN" altLang="en-US" smtClean="0"/>
              <a:t>2024/8/26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2806BA4-4C76-1952-A6BB-85FD550C8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0A7795F-5D05-CCA5-15AE-DF9AB0368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FB873-5578-4395-8185-6F4A826AF5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4672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CE79E31-1439-57F5-1194-C42304D5A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519A32E-B374-CF78-E9AA-B3A61D1452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CB35D5-19E5-5F9D-D857-EC8BD761B1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39CEA2-AE78-4F6B-951B-CAE465B3E97A}" type="datetimeFigureOut">
              <a:rPr lang="zh-CN" altLang="en-US" smtClean="0"/>
              <a:t>2024/8/26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E4A495-18EB-A4C6-A568-40DF4F821F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4BA159-4274-E284-6E0E-5E79208EF1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3FB873-5578-4395-8185-6F4A826AF5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7211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7451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4773A1E-FF42-1405-2E84-991A5E9376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6467" y="710665"/>
            <a:ext cx="8020050" cy="28956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6DEE568C-DB42-3201-3C0F-95F6EE73EA13}"/>
              </a:ext>
            </a:extLst>
          </p:cNvPr>
          <p:cNvSpPr txBox="1"/>
          <p:nvPr/>
        </p:nvSpPr>
        <p:spPr>
          <a:xfrm>
            <a:off x="2885172" y="3901258"/>
            <a:ext cx="60976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https://arxiv.org/html/2408.11039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899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6DEE568C-DB42-3201-3C0F-95F6EE73EA13}"/>
              </a:ext>
            </a:extLst>
          </p:cNvPr>
          <p:cNvSpPr txBox="1"/>
          <p:nvPr/>
        </p:nvSpPr>
        <p:spPr>
          <a:xfrm>
            <a:off x="2885172" y="3901258"/>
            <a:ext cx="60976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https://arxiv.org/html/2408.11039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BD807FC-76CE-99F4-A7E2-ABAF2F4663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8236" y="562679"/>
            <a:ext cx="7991475" cy="529590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9457F77D-9A6B-5B2E-4D56-71A79ED61C85}"/>
              </a:ext>
            </a:extLst>
          </p:cNvPr>
          <p:cNvSpPr txBox="1"/>
          <p:nvPr/>
        </p:nvSpPr>
        <p:spPr>
          <a:xfrm>
            <a:off x="2970195" y="6055261"/>
            <a:ext cx="60976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https://arxiv.org/html/2408.11039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1754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A678B8E-692E-A37B-03DF-9B726322E8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9466" y="1133224"/>
            <a:ext cx="5257800" cy="180022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F5244D47-C973-7E0E-C931-A116B89856BA}"/>
              </a:ext>
            </a:extLst>
          </p:cNvPr>
          <p:cNvSpPr txBox="1"/>
          <p:nvPr/>
        </p:nvSpPr>
        <p:spPr>
          <a:xfrm>
            <a:off x="3048802" y="3246740"/>
            <a:ext cx="60976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https://www.jiqizhixin.com/articles/2024-08-26-3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7C7C636-D062-F191-F7DA-7E294892AB3D}"/>
              </a:ext>
            </a:extLst>
          </p:cNvPr>
          <p:cNvSpPr txBox="1"/>
          <p:nvPr/>
        </p:nvSpPr>
        <p:spPr>
          <a:xfrm>
            <a:off x="2952549" y="3929363"/>
            <a:ext cx="60976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https://github.com/NUS-HPC-AI-Lab/VideoSys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98418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47</Words>
  <Application>Microsoft Office PowerPoint</Application>
  <PresentationFormat>宽屏</PresentationFormat>
  <Paragraphs>5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达荣 汤</dc:creator>
  <cp:lastModifiedBy>达荣 汤</cp:lastModifiedBy>
  <cp:revision>2</cp:revision>
  <dcterms:created xsi:type="dcterms:W3CDTF">2024-08-26T08:50:18Z</dcterms:created>
  <dcterms:modified xsi:type="dcterms:W3CDTF">2024-08-26T09:33:51Z</dcterms:modified>
</cp:coreProperties>
</file>