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DF33F-72DE-B89A-68E5-95671363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661A2-7F00-BB60-2925-2E49A2D4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82F63-24B7-46F0-9AC4-09385D01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91FEC-54F2-5D3B-6FE7-A0194A8A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F4F6F-0C96-DECC-1BCB-04781098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50D6-D5EF-90C4-8239-49560222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C8601-FE20-E927-7D46-11215B32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B6E35-B2F5-B4F7-9CD0-998E2528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CF0C6-F3C7-686F-30C4-7573D49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0D193-2B82-B2D7-4FD5-C739749E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3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70545-0380-4CE9-8C80-F9F0DCEA8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CBDB6-1847-7E5E-3D2D-8709E4C8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5E6FA-F1DE-6403-2C0A-54B8E585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CCD4B-C8DE-6F67-89D1-F1F71838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73C17-7A98-51FA-6273-BCEE5F0C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7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1A70E-BFFC-FB1E-39FF-9F2938DB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299F0-CFE6-E950-22C4-F94EDCBF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70C25-EF81-6CB8-ECEC-BEDDE5AD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ECFC3-CD7C-C739-5386-B88BFF40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D908B-3723-3F3D-A9BA-662FD566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5B0F-FDA7-F742-8339-7BF5560E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A3585-D2CC-33E3-30EB-B784CE8EE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0FF33-6073-E80F-989D-67B078C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0AD7C-7766-1E87-7C4D-5721A503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DE545-C67A-3A2F-B4DA-440A494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089F-4860-358C-10C5-4682853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FABE0-BA62-A127-C6E7-F2BD439DD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3821B-CD94-DBAE-EADB-4406AE66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0FAD2-D8DA-7D7E-631B-F17E48F9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E3F7D-276B-4BA2-8B20-89C1C683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E5A30-6C72-CAA7-2B5E-F024FB41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9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7B48-71C7-9ED4-0278-89864894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915C2-C79D-E9A0-2454-31148987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585E8-F7DB-DB53-299C-1F7EF576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CCF6C-1885-5B1E-DA44-2019A0168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32CEBF-C0CF-3951-178E-D4A54C46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A7564-1510-B47C-F0FE-520F17D0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BFE832-FA30-F266-35C0-05081D54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5895C-F54A-4DDE-41B8-AE9EB50E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7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C3812-AE93-5A43-06AC-B06EE4B2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72C8B-D22F-C61C-4218-6617B139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39FC05-28CD-8E5E-BF8D-7D81E60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85384-EB7D-0AFA-9ED0-8722C255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71088-4C3B-39F7-6F0D-DE3D7DCF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084E1-CDD5-1C6A-3300-4BED601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C3E27-E42C-6100-BF4A-CB372A86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3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00754-A08A-C512-5B61-AEA2448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A0C65-3EE4-F1D6-3145-2A0F9349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56F36-2595-30E2-19BF-0E751703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DD7F2-86F2-0B19-403B-1A7B9D02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46B6C-7C16-584E-858A-41001788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624ED-C48E-D70A-2DB7-15B0F3FB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1FF87-8EF7-A652-7490-187BF26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5EBB44-1F8F-5BD5-D049-C2CC4CF00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9FCC0-9ACF-EDCB-50B6-C3FCCA723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D5A74-3222-01EF-0BAE-961A6A40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8981C-EEE3-E38D-435B-AB5070B2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9E286-8A4E-9DC0-7386-72B873AF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7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85819-78B6-09E6-446B-BD836D51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13F24-CEBE-442C-13CD-C413E53F2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A7E24-2D00-B449-1835-06FB12205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B440-7568-4E96-B11A-95DD6A8D4CA5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816C4-8D69-7C50-8514-B9C8F02A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AFABD-5FFE-B83F-DBA5-DDA5DAF17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79D8-8CE3-401F-BA4E-A701156D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1E199C-9D48-042C-ABFF-8B55FD08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96" y="319038"/>
            <a:ext cx="8077200" cy="5295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37A827-63EA-9839-4280-1CFEA0A7AC70}"/>
              </a:ext>
            </a:extLst>
          </p:cNvPr>
          <p:cNvSpPr txBox="1"/>
          <p:nvPr/>
        </p:nvSpPr>
        <p:spPr>
          <a:xfrm>
            <a:off x="3356811" y="600919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https://github.com/gpt-omni/mini-omni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0023C4-CCA6-E274-C2E3-AEB7F695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455158"/>
            <a:ext cx="10708255" cy="5746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FAEC6E-0710-7096-9AA7-0F990AD145CC}"/>
              </a:ext>
            </a:extLst>
          </p:cNvPr>
          <p:cNvSpPr txBox="1"/>
          <p:nvPr/>
        </p:nvSpPr>
        <p:spPr>
          <a:xfrm>
            <a:off x="2442410" y="626780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https://fireredteam.github.io/demos/firered_tts/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8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2</cp:revision>
  <dcterms:created xsi:type="dcterms:W3CDTF">2024-09-07T03:58:24Z</dcterms:created>
  <dcterms:modified xsi:type="dcterms:W3CDTF">2024-09-10T07:50:52Z</dcterms:modified>
</cp:coreProperties>
</file>