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8F825-69AF-15D6-A336-EA971258E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F919B9-911A-1CB2-300C-7DB13C4CD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D4644-E07D-775C-2AE5-B3C8E5C7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F242B-68C9-BE63-19E4-61F2374C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99537-CADE-DB78-2008-86B084AE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4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E7960-54DA-FB4D-4CC4-28914E87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CE5F3-33C3-A791-9EB6-BB77099A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5C001-1778-0A12-3984-C84565C0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BC90B-33EF-ED93-AB0A-E9A1CBF6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80211-4976-57A5-E694-9A439CA7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C4C9E2-4479-DC85-2246-BAC1F3A9C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E0764-9AD1-626B-7808-0A69F976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6A611-2314-F6F2-6176-3134DB91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883BC-31BF-1E11-C1E1-41B6902F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CA54D-6B5B-CF05-8034-625D693F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9C0F1-D573-17CD-A409-9F09F147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58A65-16B0-FEB4-843F-C4FEF55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C4610-8B52-6888-8882-BC57A8E1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5E74C-CFFC-E982-7D9A-34E4B5C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7F247-DD6F-3B7E-8450-BB4C3E8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5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5F544-D9DB-B562-0E47-D8AE1421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EDDA6-F416-CD28-02A5-6C824EFE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4E75-5CFC-78E2-2123-FB009658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A275-B3E0-707D-3F84-8DDE1D2D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CBEF0-8F94-6DCF-A982-3A79EC6E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8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3202A-EC02-1949-8600-85F41756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B661B-44A3-9015-F90D-F17D9178D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BF2A9-0A39-F84D-8300-EF66D2C47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807B9-DE62-DD06-418B-DDFF9B4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DBFA0-8F77-824E-7718-4B801FE5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F74A1-013D-0AAD-B50F-05A1D209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4AABB-B956-A6C1-41B6-B7F552B0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DEE70-3A4E-6836-7312-0295FD54B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83411-FEA9-CDA9-81DD-752A52EA4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373F93-4E38-CA2D-FF5E-B75565F5B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F45200-C934-3EC4-89CC-4D548AA7D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65D66E-7470-D287-6BFD-C85C247B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6AD8E-B94D-172E-A368-C34C44D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F0A29-CE60-5E3A-C6CF-A8AC21A6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9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2CFD7-B0D2-67FF-6E60-61367173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382687-2627-8459-4FB3-6E7708C8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795875-A123-B22F-A652-C3817A7C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808ABB-C566-E5A6-31A0-11B904A0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59FFD2-66E7-8259-4A9D-2C02888D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2C943-27F7-F3BE-148A-02AFE7EF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E599B0-EBEA-7DAA-8250-2E332D0A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8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96C91-27CD-A277-99F4-C14F01B6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32E2D-7524-8066-AF10-40B1CE0B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81A2E-F678-2B93-2411-0B0CE791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5B1D2-AA87-1958-6BC5-2B45B748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D41EF-25A0-5978-720A-DA4DE363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147EF-E24A-AAD4-322E-0948B1DC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9FA1-C987-D860-CEC8-2B1F5CE7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3528A3-FDD0-3434-6663-9BBF5562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7745E-631E-DFF0-0AD8-6ACB41D8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88018-F5DC-B7C5-440A-4C97E66E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A4D11-8A5B-510D-5C7E-A6355EA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5EFF6-9507-78AA-928B-CC90DB0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2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AE3907-5ED6-C28C-8CDE-3774F573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18B73-8B68-DF50-FED4-F69C170A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C8703-7733-12AC-2523-D754C5FF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FC99-B4E9-4AFA-81D5-ACD0BED1735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B8AE4-1D71-0612-7C7A-B23071A75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D76EA-AC78-1196-4A77-9BBDAD420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79A9-F39F-410E-858E-B6EF0BEC3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9702FD-7132-ED7A-FB0B-890ED24C8308}"/>
              </a:ext>
            </a:extLst>
          </p:cNvPr>
          <p:cNvSpPr txBox="1"/>
          <p:nvPr/>
        </p:nvSpPr>
        <p:spPr>
          <a:xfrm>
            <a:off x="2452035" y="623057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https://llmagents-learning.org/f24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CE439A-61D1-11D6-5134-65587029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54" y="354349"/>
            <a:ext cx="7356508" cy="54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3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达荣 汤</dc:creator>
  <cp:lastModifiedBy>达荣 汤</cp:lastModifiedBy>
  <cp:revision>1</cp:revision>
  <dcterms:created xsi:type="dcterms:W3CDTF">2024-09-07T04:57:00Z</dcterms:created>
  <dcterms:modified xsi:type="dcterms:W3CDTF">2024-09-07T06:16:23Z</dcterms:modified>
</cp:coreProperties>
</file>