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BA3BD1-C87F-48B2-890A-85B74B0E9033}" v="6566" dt="2019-05-31T21:39:04.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5" autoAdjust="0"/>
    <p:restoredTop sz="94660"/>
  </p:normalViewPr>
  <p:slideViewPr>
    <p:cSldViewPr snapToGrid="0">
      <p:cViewPr varScale="1">
        <p:scale>
          <a:sx n="76" d="100"/>
          <a:sy n="76" d="100"/>
        </p:scale>
        <p:origin x="1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ck Drace" userId="b9ed5f3d-e7df-4170-a6c2-2f9da8f9cd59" providerId="ADAL" clId="{74BA3BD1-C87F-48B2-890A-85B74B0E9033}"/>
    <pc:docChg chg="undo custSel addSld delSld modSld">
      <pc:chgData name="Tuck Drace" userId="b9ed5f3d-e7df-4170-a6c2-2f9da8f9cd59" providerId="ADAL" clId="{74BA3BD1-C87F-48B2-890A-85B74B0E9033}" dt="2019-05-31T21:39:04.561" v="6551" actId="1076"/>
      <pc:docMkLst>
        <pc:docMk/>
      </pc:docMkLst>
      <pc:sldChg chg="modSp">
        <pc:chgData name="Tuck Drace" userId="b9ed5f3d-e7df-4170-a6c2-2f9da8f9cd59" providerId="ADAL" clId="{74BA3BD1-C87F-48B2-890A-85B74B0E9033}" dt="2019-05-31T20:33:13.661" v="32" actId="20577"/>
        <pc:sldMkLst>
          <pc:docMk/>
          <pc:sldMk cId="2552282530" sldId="256"/>
        </pc:sldMkLst>
        <pc:spChg chg="mod">
          <ac:chgData name="Tuck Drace" userId="b9ed5f3d-e7df-4170-a6c2-2f9da8f9cd59" providerId="ADAL" clId="{74BA3BD1-C87F-48B2-890A-85B74B0E9033}" dt="2019-05-31T20:33:10.604" v="22" actId="20577"/>
          <ac:spMkLst>
            <pc:docMk/>
            <pc:sldMk cId="2552282530" sldId="256"/>
            <ac:spMk id="2" creationId="{638BBB9B-251B-4EBA-86A8-B073A394C1BD}"/>
          </ac:spMkLst>
        </pc:spChg>
        <pc:spChg chg="mod">
          <ac:chgData name="Tuck Drace" userId="b9ed5f3d-e7df-4170-a6c2-2f9da8f9cd59" providerId="ADAL" clId="{74BA3BD1-C87F-48B2-890A-85B74B0E9033}" dt="2019-05-31T20:33:13.661" v="32" actId="20577"/>
          <ac:spMkLst>
            <pc:docMk/>
            <pc:sldMk cId="2552282530" sldId="256"/>
            <ac:spMk id="3" creationId="{8B7E13BB-18A3-41BC-AD04-94E3E05EF17C}"/>
          </ac:spMkLst>
        </pc:spChg>
      </pc:sldChg>
      <pc:sldChg chg="modSp add">
        <pc:chgData name="Tuck Drace" userId="b9ed5f3d-e7df-4170-a6c2-2f9da8f9cd59" providerId="ADAL" clId="{74BA3BD1-C87F-48B2-890A-85B74B0E9033}" dt="2019-05-31T20:35:44.233" v="758" actId="20577"/>
        <pc:sldMkLst>
          <pc:docMk/>
          <pc:sldMk cId="108308253" sldId="257"/>
        </pc:sldMkLst>
        <pc:spChg chg="mod">
          <ac:chgData name="Tuck Drace" userId="b9ed5f3d-e7df-4170-a6c2-2f9da8f9cd59" providerId="ADAL" clId="{74BA3BD1-C87F-48B2-890A-85B74B0E9033}" dt="2019-05-31T20:33:22.055" v="51" actId="20577"/>
          <ac:spMkLst>
            <pc:docMk/>
            <pc:sldMk cId="108308253" sldId="257"/>
            <ac:spMk id="2" creationId="{BCD99F2A-02B9-4F1F-BCEB-CCF807E68C7C}"/>
          </ac:spMkLst>
        </pc:spChg>
        <pc:spChg chg="mod">
          <ac:chgData name="Tuck Drace" userId="b9ed5f3d-e7df-4170-a6c2-2f9da8f9cd59" providerId="ADAL" clId="{74BA3BD1-C87F-48B2-890A-85B74B0E9033}" dt="2019-05-31T20:35:44.233" v="758" actId="20577"/>
          <ac:spMkLst>
            <pc:docMk/>
            <pc:sldMk cId="108308253" sldId="257"/>
            <ac:spMk id="3" creationId="{38153C88-F9E5-4641-A44A-460695A944DE}"/>
          </ac:spMkLst>
        </pc:spChg>
      </pc:sldChg>
      <pc:sldChg chg="modSp add">
        <pc:chgData name="Tuck Drace" userId="b9ed5f3d-e7df-4170-a6c2-2f9da8f9cd59" providerId="ADAL" clId="{74BA3BD1-C87F-48B2-890A-85B74B0E9033}" dt="2019-05-31T20:37:44.010" v="1411" actId="20577"/>
        <pc:sldMkLst>
          <pc:docMk/>
          <pc:sldMk cId="2627931233" sldId="258"/>
        </pc:sldMkLst>
        <pc:spChg chg="mod">
          <ac:chgData name="Tuck Drace" userId="b9ed5f3d-e7df-4170-a6c2-2f9da8f9cd59" providerId="ADAL" clId="{74BA3BD1-C87F-48B2-890A-85B74B0E9033}" dt="2019-05-31T20:35:55.840" v="792" actId="20577"/>
          <ac:spMkLst>
            <pc:docMk/>
            <pc:sldMk cId="2627931233" sldId="258"/>
            <ac:spMk id="2" creationId="{1BC1AC61-D2A2-4261-A15F-C9ECE28EB246}"/>
          </ac:spMkLst>
        </pc:spChg>
        <pc:spChg chg="mod">
          <ac:chgData name="Tuck Drace" userId="b9ed5f3d-e7df-4170-a6c2-2f9da8f9cd59" providerId="ADAL" clId="{74BA3BD1-C87F-48B2-890A-85B74B0E9033}" dt="2019-05-31T20:37:44.010" v="1411" actId="20577"/>
          <ac:spMkLst>
            <pc:docMk/>
            <pc:sldMk cId="2627931233" sldId="258"/>
            <ac:spMk id="3" creationId="{4F979613-3FFA-4815-89DF-E33BF19DE1C2}"/>
          </ac:spMkLst>
        </pc:spChg>
      </pc:sldChg>
      <pc:sldChg chg="modSp add">
        <pc:chgData name="Tuck Drace" userId="b9ed5f3d-e7df-4170-a6c2-2f9da8f9cd59" providerId="ADAL" clId="{74BA3BD1-C87F-48B2-890A-85B74B0E9033}" dt="2019-05-31T20:38:15.194" v="1434"/>
        <pc:sldMkLst>
          <pc:docMk/>
          <pc:sldMk cId="3336710855" sldId="259"/>
        </pc:sldMkLst>
        <pc:spChg chg="mod">
          <ac:chgData name="Tuck Drace" userId="b9ed5f3d-e7df-4170-a6c2-2f9da8f9cd59" providerId="ADAL" clId="{74BA3BD1-C87F-48B2-890A-85B74B0E9033}" dt="2019-05-31T20:37:59.360" v="1432" actId="20577"/>
          <ac:spMkLst>
            <pc:docMk/>
            <pc:sldMk cId="3336710855" sldId="259"/>
            <ac:spMk id="2" creationId="{86F63FEB-68E3-486C-87CE-D54605ABABE4}"/>
          </ac:spMkLst>
        </pc:spChg>
        <pc:spChg chg="mod">
          <ac:chgData name="Tuck Drace" userId="b9ed5f3d-e7df-4170-a6c2-2f9da8f9cd59" providerId="ADAL" clId="{74BA3BD1-C87F-48B2-890A-85B74B0E9033}" dt="2019-05-31T20:38:15.194" v="1434"/>
          <ac:spMkLst>
            <pc:docMk/>
            <pc:sldMk cId="3336710855" sldId="259"/>
            <ac:spMk id="3" creationId="{90F00D08-B74B-42EB-B5BE-9F366E0FF24F}"/>
          </ac:spMkLst>
        </pc:spChg>
      </pc:sldChg>
      <pc:sldChg chg="modSp add">
        <pc:chgData name="Tuck Drace" userId="b9ed5f3d-e7df-4170-a6c2-2f9da8f9cd59" providerId="ADAL" clId="{74BA3BD1-C87F-48B2-890A-85B74B0E9033}" dt="2019-05-31T20:38:33.041" v="1459"/>
        <pc:sldMkLst>
          <pc:docMk/>
          <pc:sldMk cId="3111678676" sldId="260"/>
        </pc:sldMkLst>
        <pc:spChg chg="mod">
          <ac:chgData name="Tuck Drace" userId="b9ed5f3d-e7df-4170-a6c2-2f9da8f9cd59" providerId="ADAL" clId="{74BA3BD1-C87F-48B2-890A-85B74B0E9033}" dt="2019-05-31T20:38:24.336" v="1457" actId="20577"/>
          <ac:spMkLst>
            <pc:docMk/>
            <pc:sldMk cId="3111678676" sldId="260"/>
            <ac:spMk id="2" creationId="{B276D10C-8D71-4D4A-9DB9-FB6447D12B63}"/>
          </ac:spMkLst>
        </pc:spChg>
        <pc:spChg chg="mod">
          <ac:chgData name="Tuck Drace" userId="b9ed5f3d-e7df-4170-a6c2-2f9da8f9cd59" providerId="ADAL" clId="{74BA3BD1-C87F-48B2-890A-85B74B0E9033}" dt="2019-05-31T20:38:33.041" v="1459"/>
          <ac:spMkLst>
            <pc:docMk/>
            <pc:sldMk cId="3111678676" sldId="260"/>
            <ac:spMk id="3" creationId="{FF65A762-FFC6-46E6-B50F-08E63663BB49}"/>
          </ac:spMkLst>
        </pc:spChg>
      </pc:sldChg>
      <pc:sldChg chg="addSp delSp modSp add">
        <pc:chgData name="Tuck Drace" userId="b9ed5f3d-e7df-4170-a6c2-2f9da8f9cd59" providerId="ADAL" clId="{74BA3BD1-C87F-48B2-890A-85B74B0E9033}" dt="2019-05-31T21:10:25.014" v="4627" actId="20577"/>
        <pc:sldMkLst>
          <pc:docMk/>
          <pc:sldMk cId="3323621871" sldId="261"/>
        </pc:sldMkLst>
        <pc:spChg chg="mod">
          <ac:chgData name="Tuck Drace" userId="b9ed5f3d-e7df-4170-a6c2-2f9da8f9cd59" providerId="ADAL" clId="{74BA3BD1-C87F-48B2-890A-85B74B0E9033}" dt="2019-05-31T20:42:37.368" v="1751" actId="20577"/>
          <ac:spMkLst>
            <pc:docMk/>
            <pc:sldMk cId="3323621871" sldId="261"/>
            <ac:spMk id="2" creationId="{32F7D0FB-1142-4E6F-8FB3-9AFED2279BD8}"/>
          </ac:spMkLst>
        </pc:spChg>
        <pc:spChg chg="del">
          <ac:chgData name="Tuck Drace" userId="b9ed5f3d-e7df-4170-a6c2-2f9da8f9cd59" providerId="ADAL" clId="{74BA3BD1-C87F-48B2-890A-85B74B0E9033}" dt="2019-05-31T20:39:49.286" v="1512"/>
          <ac:spMkLst>
            <pc:docMk/>
            <pc:sldMk cId="3323621871" sldId="261"/>
            <ac:spMk id="3" creationId="{29033AA8-2DF5-441C-A5DB-48CFBC224D54}"/>
          </ac:spMkLst>
        </pc:spChg>
        <pc:spChg chg="add del mod">
          <ac:chgData name="Tuck Drace" userId="b9ed5f3d-e7df-4170-a6c2-2f9da8f9cd59" providerId="ADAL" clId="{74BA3BD1-C87F-48B2-890A-85B74B0E9033}" dt="2019-05-31T20:40:19.409" v="1518"/>
          <ac:spMkLst>
            <pc:docMk/>
            <pc:sldMk cId="3323621871" sldId="261"/>
            <ac:spMk id="4" creationId="{7A944EBB-7468-486B-80B1-6FAF446A3A5E}"/>
          </ac:spMkLst>
        </pc:spChg>
        <pc:spChg chg="add mod">
          <ac:chgData name="Tuck Drace" userId="b9ed5f3d-e7df-4170-a6c2-2f9da8f9cd59" providerId="ADAL" clId="{74BA3BD1-C87F-48B2-890A-85B74B0E9033}" dt="2019-05-31T21:10:25.014" v="4627" actId="20577"/>
          <ac:spMkLst>
            <pc:docMk/>
            <pc:sldMk cId="3323621871" sldId="261"/>
            <ac:spMk id="6" creationId="{73A5549A-4FF6-4F4D-A2EA-C5B563914070}"/>
          </ac:spMkLst>
        </pc:spChg>
        <pc:picChg chg="add mod">
          <ac:chgData name="Tuck Drace" userId="b9ed5f3d-e7df-4170-a6c2-2f9da8f9cd59" providerId="ADAL" clId="{74BA3BD1-C87F-48B2-890A-85B74B0E9033}" dt="2019-05-31T20:42:27.649" v="1750" actId="14100"/>
          <ac:picMkLst>
            <pc:docMk/>
            <pc:sldMk cId="3323621871" sldId="261"/>
            <ac:picMk id="1026" creationId="{ADB38DC3-6564-436A-A3D4-F5B46ECAD8A8}"/>
          </ac:picMkLst>
        </pc:picChg>
      </pc:sldChg>
      <pc:sldChg chg="addSp delSp modSp add">
        <pc:chgData name="Tuck Drace" userId="b9ed5f3d-e7df-4170-a6c2-2f9da8f9cd59" providerId="ADAL" clId="{74BA3BD1-C87F-48B2-890A-85B74B0E9033}" dt="2019-05-31T21:10:32.424" v="4629"/>
        <pc:sldMkLst>
          <pc:docMk/>
          <pc:sldMk cId="3242726289" sldId="262"/>
        </pc:sldMkLst>
        <pc:spChg chg="mod">
          <ac:chgData name="Tuck Drace" userId="b9ed5f3d-e7df-4170-a6c2-2f9da8f9cd59" providerId="ADAL" clId="{74BA3BD1-C87F-48B2-890A-85B74B0E9033}" dt="2019-05-31T20:44:25.340" v="2073" actId="20577"/>
          <ac:spMkLst>
            <pc:docMk/>
            <pc:sldMk cId="3242726289" sldId="262"/>
            <ac:spMk id="2" creationId="{32F7D0FB-1142-4E6F-8FB3-9AFED2279BD8}"/>
          </ac:spMkLst>
        </pc:spChg>
        <pc:spChg chg="add del mod">
          <ac:chgData name="Tuck Drace" userId="b9ed5f3d-e7df-4170-a6c2-2f9da8f9cd59" providerId="ADAL" clId="{74BA3BD1-C87F-48B2-890A-85B74B0E9033}" dt="2019-05-31T20:44:40.509" v="2078"/>
          <ac:spMkLst>
            <pc:docMk/>
            <pc:sldMk cId="3242726289" sldId="262"/>
            <ac:spMk id="4" creationId="{0E2A2B4D-2B0D-483C-83DA-35AC5591FA57}"/>
          </ac:spMkLst>
        </pc:spChg>
        <pc:spChg chg="mod">
          <ac:chgData name="Tuck Drace" userId="b9ed5f3d-e7df-4170-a6c2-2f9da8f9cd59" providerId="ADAL" clId="{74BA3BD1-C87F-48B2-890A-85B74B0E9033}" dt="2019-05-31T21:10:32.424" v="4629"/>
          <ac:spMkLst>
            <pc:docMk/>
            <pc:sldMk cId="3242726289" sldId="262"/>
            <ac:spMk id="6" creationId="{73A5549A-4FF6-4F4D-A2EA-C5B563914070}"/>
          </ac:spMkLst>
        </pc:spChg>
        <pc:picChg chg="del">
          <ac:chgData name="Tuck Drace" userId="b9ed5f3d-e7df-4170-a6c2-2f9da8f9cd59" providerId="ADAL" clId="{74BA3BD1-C87F-48B2-890A-85B74B0E9033}" dt="2019-05-31T20:44:37.919" v="2077" actId="478"/>
          <ac:picMkLst>
            <pc:docMk/>
            <pc:sldMk cId="3242726289" sldId="262"/>
            <ac:picMk id="1026" creationId="{ADB38DC3-6564-436A-A3D4-F5B46ECAD8A8}"/>
          </ac:picMkLst>
        </pc:picChg>
        <pc:picChg chg="add del">
          <ac:chgData name="Tuck Drace" userId="b9ed5f3d-e7df-4170-a6c2-2f9da8f9cd59" providerId="ADAL" clId="{74BA3BD1-C87F-48B2-890A-85B74B0E9033}" dt="2019-05-31T20:44:37.919" v="2077" actId="478"/>
          <ac:picMkLst>
            <pc:docMk/>
            <pc:sldMk cId="3242726289" sldId="262"/>
            <ac:picMk id="2050" creationId="{E9102FAF-C7A1-4960-844B-9C71DF6FCAED}"/>
          </ac:picMkLst>
        </pc:picChg>
        <pc:picChg chg="add mod">
          <ac:chgData name="Tuck Drace" userId="b9ed5f3d-e7df-4170-a6c2-2f9da8f9cd59" providerId="ADAL" clId="{74BA3BD1-C87F-48B2-890A-85B74B0E9033}" dt="2019-05-31T20:44:57.685" v="2081" actId="14100"/>
          <ac:picMkLst>
            <pc:docMk/>
            <pc:sldMk cId="3242726289" sldId="262"/>
            <ac:picMk id="2052" creationId="{8CF048B9-C6E2-4B45-8104-7ED43D87FB8E}"/>
          </ac:picMkLst>
        </pc:picChg>
      </pc:sldChg>
      <pc:sldChg chg="addSp delSp modSp add">
        <pc:chgData name="Tuck Drace" userId="b9ed5f3d-e7df-4170-a6c2-2f9da8f9cd59" providerId="ADAL" clId="{74BA3BD1-C87F-48B2-890A-85B74B0E9033}" dt="2019-05-31T21:10:36.184" v="4631"/>
        <pc:sldMkLst>
          <pc:docMk/>
          <pc:sldMk cId="2348468276" sldId="263"/>
        </pc:sldMkLst>
        <pc:spChg chg="mod">
          <ac:chgData name="Tuck Drace" userId="b9ed5f3d-e7df-4170-a6c2-2f9da8f9cd59" providerId="ADAL" clId="{74BA3BD1-C87F-48B2-890A-85B74B0E9033}" dt="2019-05-31T20:45:07.615" v="2084" actId="20577"/>
          <ac:spMkLst>
            <pc:docMk/>
            <pc:sldMk cId="2348468276" sldId="263"/>
            <ac:spMk id="2" creationId="{32F7D0FB-1142-4E6F-8FB3-9AFED2279BD8}"/>
          </ac:spMkLst>
        </pc:spChg>
        <pc:spChg chg="add del mod">
          <ac:chgData name="Tuck Drace" userId="b9ed5f3d-e7df-4170-a6c2-2f9da8f9cd59" providerId="ADAL" clId="{74BA3BD1-C87F-48B2-890A-85B74B0E9033}" dt="2019-05-31T20:45:18.015" v="2086"/>
          <ac:spMkLst>
            <pc:docMk/>
            <pc:sldMk cId="2348468276" sldId="263"/>
            <ac:spMk id="4" creationId="{B4C1F38C-6098-4B06-93C9-F1CACDCADA24}"/>
          </ac:spMkLst>
        </pc:spChg>
        <pc:spChg chg="mod">
          <ac:chgData name="Tuck Drace" userId="b9ed5f3d-e7df-4170-a6c2-2f9da8f9cd59" providerId="ADAL" clId="{74BA3BD1-C87F-48B2-890A-85B74B0E9033}" dt="2019-05-31T21:10:36.184" v="4631"/>
          <ac:spMkLst>
            <pc:docMk/>
            <pc:sldMk cId="2348468276" sldId="263"/>
            <ac:spMk id="6" creationId="{73A5549A-4FF6-4F4D-A2EA-C5B563914070}"/>
          </ac:spMkLst>
        </pc:spChg>
        <pc:picChg chg="del">
          <ac:chgData name="Tuck Drace" userId="b9ed5f3d-e7df-4170-a6c2-2f9da8f9cd59" providerId="ADAL" clId="{74BA3BD1-C87F-48B2-890A-85B74B0E9033}" dt="2019-05-31T20:45:15.253" v="2085" actId="478"/>
          <ac:picMkLst>
            <pc:docMk/>
            <pc:sldMk cId="2348468276" sldId="263"/>
            <ac:picMk id="2052" creationId="{8CF048B9-C6E2-4B45-8104-7ED43D87FB8E}"/>
          </ac:picMkLst>
        </pc:picChg>
        <pc:picChg chg="add mod">
          <ac:chgData name="Tuck Drace" userId="b9ed5f3d-e7df-4170-a6c2-2f9da8f9cd59" providerId="ADAL" clId="{74BA3BD1-C87F-48B2-890A-85B74B0E9033}" dt="2019-05-31T20:45:23.521" v="2088" actId="14100"/>
          <ac:picMkLst>
            <pc:docMk/>
            <pc:sldMk cId="2348468276" sldId="263"/>
            <ac:picMk id="3074" creationId="{E3D25687-C2B2-46A7-9CA9-0F1D42BF970E}"/>
          </ac:picMkLst>
        </pc:picChg>
      </pc:sldChg>
      <pc:sldChg chg="add del">
        <pc:chgData name="Tuck Drace" userId="b9ed5f3d-e7df-4170-a6c2-2f9da8f9cd59" providerId="ADAL" clId="{74BA3BD1-C87F-48B2-890A-85B74B0E9033}" dt="2019-05-31T20:45:52.698" v="2092" actId="2696"/>
        <pc:sldMkLst>
          <pc:docMk/>
          <pc:sldMk cId="1255717708" sldId="264"/>
        </pc:sldMkLst>
      </pc:sldChg>
      <pc:sldChg chg="addSp delSp modSp add">
        <pc:chgData name="Tuck Drace" userId="b9ed5f3d-e7df-4170-a6c2-2f9da8f9cd59" providerId="ADAL" clId="{74BA3BD1-C87F-48B2-890A-85B74B0E9033}" dt="2019-05-31T21:10:38.992" v="4633"/>
        <pc:sldMkLst>
          <pc:docMk/>
          <pc:sldMk cId="1416712450" sldId="264"/>
        </pc:sldMkLst>
        <pc:spChg chg="mod">
          <ac:chgData name="Tuck Drace" userId="b9ed5f3d-e7df-4170-a6c2-2f9da8f9cd59" providerId="ADAL" clId="{74BA3BD1-C87F-48B2-890A-85B74B0E9033}" dt="2019-05-31T20:45:57.674" v="2095" actId="20577"/>
          <ac:spMkLst>
            <pc:docMk/>
            <pc:sldMk cId="1416712450" sldId="264"/>
            <ac:spMk id="2" creationId="{32F7D0FB-1142-4E6F-8FB3-9AFED2279BD8}"/>
          </ac:spMkLst>
        </pc:spChg>
        <pc:spChg chg="add del mod">
          <ac:chgData name="Tuck Drace" userId="b9ed5f3d-e7df-4170-a6c2-2f9da8f9cd59" providerId="ADAL" clId="{74BA3BD1-C87F-48B2-890A-85B74B0E9033}" dt="2019-05-31T20:47:42.159" v="2426" actId="478"/>
          <ac:spMkLst>
            <pc:docMk/>
            <pc:sldMk cId="1416712450" sldId="264"/>
            <ac:spMk id="4" creationId="{39BD4132-7DD2-4461-8765-3EF3C54587C1}"/>
          </ac:spMkLst>
        </pc:spChg>
        <pc:spChg chg="mod">
          <ac:chgData name="Tuck Drace" userId="b9ed5f3d-e7df-4170-a6c2-2f9da8f9cd59" providerId="ADAL" clId="{74BA3BD1-C87F-48B2-890A-85B74B0E9033}" dt="2019-05-31T21:10:38.992" v="4633"/>
          <ac:spMkLst>
            <pc:docMk/>
            <pc:sldMk cId="1416712450" sldId="264"/>
            <ac:spMk id="6" creationId="{73A5549A-4FF6-4F4D-A2EA-C5B563914070}"/>
          </ac:spMkLst>
        </pc:spChg>
        <pc:picChg chg="del">
          <ac:chgData name="Tuck Drace" userId="b9ed5f3d-e7df-4170-a6c2-2f9da8f9cd59" providerId="ADAL" clId="{74BA3BD1-C87F-48B2-890A-85B74B0E9033}" dt="2019-05-31T20:46:11.931" v="2098" actId="478"/>
          <ac:picMkLst>
            <pc:docMk/>
            <pc:sldMk cId="1416712450" sldId="264"/>
            <ac:picMk id="3074" creationId="{E3D25687-C2B2-46A7-9CA9-0F1D42BF970E}"/>
          </ac:picMkLst>
        </pc:picChg>
        <pc:picChg chg="add mod">
          <ac:chgData name="Tuck Drace" userId="b9ed5f3d-e7df-4170-a6c2-2f9da8f9cd59" providerId="ADAL" clId="{74BA3BD1-C87F-48B2-890A-85B74B0E9033}" dt="2019-05-31T20:46:21.634" v="2101" actId="14100"/>
          <ac:picMkLst>
            <pc:docMk/>
            <pc:sldMk cId="1416712450" sldId="264"/>
            <ac:picMk id="4098" creationId="{AFCB5864-DF6E-40CD-8BB7-A95B33D887DA}"/>
          </ac:picMkLst>
        </pc:picChg>
      </pc:sldChg>
      <pc:sldChg chg="addSp delSp modSp add">
        <pc:chgData name="Tuck Drace" userId="b9ed5f3d-e7df-4170-a6c2-2f9da8f9cd59" providerId="ADAL" clId="{74BA3BD1-C87F-48B2-890A-85B74B0E9033}" dt="2019-05-31T20:47:33.033" v="2425" actId="14100"/>
        <pc:sldMkLst>
          <pc:docMk/>
          <pc:sldMk cId="3734849266" sldId="265"/>
        </pc:sldMkLst>
        <pc:spChg chg="mod">
          <ac:chgData name="Tuck Drace" userId="b9ed5f3d-e7df-4170-a6c2-2f9da8f9cd59" providerId="ADAL" clId="{74BA3BD1-C87F-48B2-890A-85B74B0E9033}" dt="2019-05-31T20:46:42.663" v="2122" actId="20577"/>
          <ac:spMkLst>
            <pc:docMk/>
            <pc:sldMk cId="3734849266" sldId="265"/>
            <ac:spMk id="2" creationId="{32F7D0FB-1142-4E6F-8FB3-9AFED2279BD8}"/>
          </ac:spMkLst>
        </pc:spChg>
        <pc:spChg chg="del">
          <ac:chgData name="Tuck Drace" userId="b9ed5f3d-e7df-4170-a6c2-2f9da8f9cd59" providerId="ADAL" clId="{74BA3BD1-C87F-48B2-890A-85B74B0E9033}" dt="2019-05-31T20:47:24.500" v="2423"/>
          <ac:spMkLst>
            <pc:docMk/>
            <pc:sldMk cId="3734849266" sldId="265"/>
            <ac:spMk id="4" creationId="{39BD4132-7DD2-4461-8765-3EF3C54587C1}"/>
          </ac:spMkLst>
        </pc:spChg>
        <pc:spChg chg="mod">
          <ac:chgData name="Tuck Drace" userId="b9ed5f3d-e7df-4170-a6c2-2f9da8f9cd59" providerId="ADAL" clId="{74BA3BD1-C87F-48B2-890A-85B74B0E9033}" dt="2019-05-31T20:47:14.331" v="2421" actId="20577"/>
          <ac:spMkLst>
            <pc:docMk/>
            <pc:sldMk cId="3734849266" sldId="265"/>
            <ac:spMk id="6" creationId="{73A5549A-4FF6-4F4D-A2EA-C5B563914070}"/>
          </ac:spMkLst>
        </pc:spChg>
        <pc:picChg chg="del">
          <ac:chgData name="Tuck Drace" userId="b9ed5f3d-e7df-4170-a6c2-2f9da8f9cd59" providerId="ADAL" clId="{74BA3BD1-C87F-48B2-890A-85B74B0E9033}" dt="2019-05-31T20:47:16.171" v="2422" actId="478"/>
          <ac:picMkLst>
            <pc:docMk/>
            <pc:sldMk cId="3734849266" sldId="265"/>
            <ac:picMk id="4098" creationId="{AFCB5864-DF6E-40CD-8BB7-A95B33D887DA}"/>
          </ac:picMkLst>
        </pc:picChg>
        <pc:picChg chg="add mod">
          <ac:chgData name="Tuck Drace" userId="b9ed5f3d-e7df-4170-a6c2-2f9da8f9cd59" providerId="ADAL" clId="{74BA3BD1-C87F-48B2-890A-85B74B0E9033}" dt="2019-05-31T20:47:33.033" v="2425" actId="14100"/>
          <ac:picMkLst>
            <pc:docMk/>
            <pc:sldMk cId="3734849266" sldId="265"/>
            <ac:picMk id="5122" creationId="{4A63225F-1F12-4C94-97DA-409633DBB67E}"/>
          </ac:picMkLst>
        </pc:picChg>
      </pc:sldChg>
      <pc:sldChg chg="addSp delSp modSp add">
        <pc:chgData name="Tuck Drace" userId="b9ed5f3d-e7df-4170-a6c2-2f9da8f9cd59" providerId="ADAL" clId="{74BA3BD1-C87F-48B2-890A-85B74B0E9033}" dt="2019-05-31T20:53:54.506" v="2746" actId="14734"/>
        <pc:sldMkLst>
          <pc:docMk/>
          <pc:sldMk cId="489594533" sldId="266"/>
        </pc:sldMkLst>
        <pc:spChg chg="mod">
          <ac:chgData name="Tuck Drace" userId="b9ed5f3d-e7df-4170-a6c2-2f9da8f9cd59" providerId="ADAL" clId="{74BA3BD1-C87F-48B2-890A-85B74B0E9033}" dt="2019-05-31T20:51:56.815" v="2630" actId="404"/>
          <ac:spMkLst>
            <pc:docMk/>
            <pc:sldMk cId="489594533" sldId="266"/>
            <ac:spMk id="2" creationId="{205A05AF-4108-4926-AD19-5CB29CC52410}"/>
          </ac:spMkLst>
        </pc:spChg>
        <pc:spChg chg="del">
          <ac:chgData name="Tuck Drace" userId="b9ed5f3d-e7df-4170-a6c2-2f9da8f9cd59" providerId="ADAL" clId="{74BA3BD1-C87F-48B2-890A-85B74B0E9033}" dt="2019-05-31T20:48:10.317" v="2428"/>
          <ac:spMkLst>
            <pc:docMk/>
            <pc:sldMk cId="489594533" sldId="266"/>
            <ac:spMk id="3" creationId="{66E024DF-8A4C-47D4-BD5C-7DF1E7BB1386}"/>
          </ac:spMkLst>
        </pc:spChg>
        <pc:graphicFrameChg chg="add mod modGraphic">
          <ac:chgData name="Tuck Drace" userId="b9ed5f3d-e7df-4170-a6c2-2f9da8f9cd59" providerId="ADAL" clId="{74BA3BD1-C87F-48B2-890A-85B74B0E9033}" dt="2019-05-31T20:53:54.506" v="2746" actId="14734"/>
          <ac:graphicFrameMkLst>
            <pc:docMk/>
            <pc:sldMk cId="489594533" sldId="266"/>
            <ac:graphicFrameMk id="4" creationId="{639F1AE3-9ED1-49BA-8E90-706E7E70D03D}"/>
          </ac:graphicFrameMkLst>
        </pc:graphicFrameChg>
      </pc:sldChg>
      <pc:sldChg chg="modSp add">
        <pc:chgData name="Tuck Drace" userId="b9ed5f3d-e7df-4170-a6c2-2f9da8f9cd59" providerId="ADAL" clId="{74BA3BD1-C87F-48B2-890A-85B74B0E9033}" dt="2019-05-31T21:11:10.239" v="4644" actId="14100"/>
        <pc:sldMkLst>
          <pc:docMk/>
          <pc:sldMk cId="1344984805" sldId="267"/>
        </pc:sldMkLst>
        <pc:spChg chg="mod">
          <ac:chgData name="Tuck Drace" userId="b9ed5f3d-e7df-4170-a6c2-2f9da8f9cd59" providerId="ADAL" clId="{74BA3BD1-C87F-48B2-890A-85B74B0E9033}" dt="2019-05-31T20:52:33.132" v="2723" actId="20577"/>
          <ac:spMkLst>
            <pc:docMk/>
            <pc:sldMk cId="1344984805" sldId="267"/>
            <ac:spMk id="2" creationId="{205A05AF-4108-4926-AD19-5CB29CC52410}"/>
          </ac:spMkLst>
        </pc:spChg>
        <pc:graphicFrameChg chg="mod modGraphic">
          <ac:chgData name="Tuck Drace" userId="b9ed5f3d-e7df-4170-a6c2-2f9da8f9cd59" providerId="ADAL" clId="{74BA3BD1-C87F-48B2-890A-85B74B0E9033}" dt="2019-05-31T21:11:10.239" v="4644" actId="14100"/>
          <ac:graphicFrameMkLst>
            <pc:docMk/>
            <pc:sldMk cId="1344984805" sldId="267"/>
            <ac:graphicFrameMk id="4" creationId="{639F1AE3-9ED1-49BA-8E90-706E7E70D03D}"/>
          </ac:graphicFrameMkLst>
        </pc:graphicFrameChg>
      </pc:sldChg>
      <pc:sldChg chg="modSp add">
        <pc:chgData name="Tuck Drace" userId="b9ed5f3d-e7df-4170-a6c2-2f9da8f9cd59" providerId="ADAL" clId="{74BA3BD1-C87F-48B2-890A-85B74B0E9033}" dt="2019-05-31T20:56:32.462" v="3422" actId="20577"/>
        <pc:sldMkLst>
          <pc:docMk/>
          <pc:sldMk cId="2391275962" sldId="268"/>
        </pc:sldMkLst>
        <pc:spChg chg="mod">
          <ac:chgData name="Tuck Drace" userId="b9ed5f3d-e7df-4170-a6c2-2f9da8f9cd59" providerId="ADAL" clId="{74BA3BD1-C87F-48B2-890A-85B74B0E9033}" dt="2019-05-31T20:54:33.137" v="2792" actId="20577"/>
          <ac:spMkLst>
            <pc:docMk/>
            <pc:sldMk cId="2391275962" sldId="268"/>
            <ac:spMk id="2" creationId="{BF630734-A510-4F1A-878D-34074A5F6DE2}"/>
          </ac:spMkLst>
        </pc:spChg>
        <pc:spChg chg="mod">
          <ac:chgData name="Tuck Drace" userId="b9ed5f3d-e7df-4170-a6c2-2f9da8f9cd59" providerId="ADAL" clId="{74BA3BD1-C87F-48B2-890A-85B74B0E9033}" dt="2019-05-31T20:56:32.462" v="3422" actId="20577"/>
          <ac:spMkLst>
            <pc:docMk/>
            <pc:sldMk cId="2391275962" sldId="268"/>
            <ac:spMk id="3" creationId="{26BB2537-F0AA-4114-99B2-2EB71C3131B3}"/>
          </ac:spMkLst>
        </pc:spChg>
      </pc:sldChg>
      <pc:sldChg chg="addSp modSp add">
        <pc:chgData name="Tuck Drace" userId="b9ed5f3d-e7df-4170-a6c2-2f9da8f9cd59" providerId="ADAL" clId="{74BA3BD1-C87F-48B2-890A-85B74B0E9033}" dt="2019-05-31T21:01:00.069" v="4118" actId="20577"/>
        <pc:sldMkLst>
          <pc:docMk/>
          <pc:sldMk cId="342243915" sldId="269"/>
        </pc:sldMkLst>
        <pc:spChg chg="mod">
          <ac:chgData name="Tuck Drace" userId="b9ed5f3d-e7df-4170-a6c2-2f9da8f9cd59" providerId="ADAL" clId="{74BA3BD1-C87F-48B2-890A-85B74B0E9033}" dt="2019-05-31T21:01:00.069" v="4118" actId="20577"/>
          <ac:spMkLst>
            <pc:docMk/>
            <pc:sldMk cId="342243915" sldId="269"/>
            <ac:spMk id="3" creationId="{26BB2537-F0AA-4114-99B2-2EB71C3131B3}"/>
          </ac:spMkLst>
        </pc:spChg>
        <pc:picChg chg="add mod">
          <ac:chgData name="Tuck Drace" userId="b9ed5f3d-e7df-4170-a6c2-2f9da8f9cd59" providerId="ADAL" clId="{74BA3BD1-C87F-48B2-890A-85B74B0E9033}" dt="2019-05-31T20:57:15.919" v="3432" actId="14100"/>
          <ac:picMkLst>
            <pc:docMk/>
            <pc:sldMk cId="342243915" sldId="269"/>
            <ac:picMk id="7170" creationId="{1730FDB5-19FF-4FF3-A71A-158ABCA5F5E9}"/>
          </ac:picMkLst>
        </pc:picChg>
      </pc:sldChg>
      <pc:sldChg chg="addSp delSp modSp add">
        <pc:chgData name="Tuck Drace" userId="b9ed5f3d-e7df-4170-a6c2-2f9da8f9cd59" providerId="ADAL" clId="{74BA3BD1-C87F-48B2-890A-85B74B0E9033}" dt="2019-05-31T21:14:03.432" v="4938"/>
        <pc:sldMkLst>
          <pc:docMk/>
          <pc:sldMk cId="2399181487" sldId="270"/>
        </pc:sldMkLst>
        <pc:spChg chg="mod">
          <ac:chgData name="Tuck Drace" userId="b9ed5f3d-e7df-4170-a6c2-2f9da8f9cd59" providerId="ADAL" clId="{74BA3BD1-C87F-48B2-890A-85B74B0E9033}" dt="2019-05-31T21:01:30.090" v="4155" actId="20577"/>
          <ac:spMkLst>
            <pc:docMk/>
            <pc:sldMk cId="2399181487" sldId="270"/>
            <ac:spMk id="2" creationId="{BF630734-A510-4F1A-878D-34074A5F6DE2}"/>
          </ac:spMkLst>
        </pc:spChg>
        <pc:spChg chg="add del mod">
          <ac:chgData name="Tuck Drace" userId="b9ed5f3d-e7df-4170-a6c2-2f9da8f9cd59" providerId="ADAL" clId="{74BA3BD1-C87F-48B2-890A-85B74B0E9033}" dt="2019-05-31T21:14:03.432" v="4938"/>
          <ac:spMkLst>
            <pc:docMk/>
            <pc:sldMk cId="2399181487" sldId="270"/>
            <ac:spMk id="3" creationId="{26BB2537-F0AA-4114-99B2-2EB71C3131B3}"/>
          </ac:spMkLst>
        </pc:spChg>
        <pc:spChg chg="add del">
          <ac:chgData name="Tuck Drace" userId="b9ed5f3d-e7df-4170-a6c2-2f9da8f9cd59" providerId="ADAL" clId="{74BA3BD1-C87F-48B2-890A-85B74B0E9033}" dt="2019-05-31T21:01:44.005" v="4160"/>
          <ac:spMkLst>
            <pc:docMk/>
            <pc:sldMk cId="2399181487" sldId="270"/>
            <ac:spMk id="4" creationId="{3E79BC62-A3A6-4EAE-85B9-F4835120AAF0}"/>
          </ac:spMkLst>
        </pc:spChg>
        <pc:picChg chg="add del mod">
          <ac:chgData name="Tuck Drace" userId="b9ed5f3d-e7df-4170-a6c2-2f9da8f9cd59" providerId="ADAL" clId="{74BA3BD1-C87F-48B2-890A-85B74B0E9033}" dt="2019-05-31T21:01:52.833" v="4164"/>
          <ac:picMkLst>
            <pc:docMk/>
            <pc:sldMk cId="2399181487" sldId="270"/>
            <ac:picMk id="9219" creationId="{F0B7D132-4CBC-4696-9D35-0C351A671858}"/>
          </ac:picMkLst>
        </pc:picChg>
        <pc:picChg chg="add mod">
          <ac:chgData name="Tuck Drace" userId="b9ed5f3d-e7df-4170-a6c2-2f9da8f9cd59" providerId="ADAL" clId="{74BA3BD1-C87F-48B2-890A-85B74B0E9033}" dt="2019-05-31T21:03:37.625" v="4506" actId="14100"/>
          <ac:picMkLst>
            <pc:docMk/>
            <pc:sldMk cId="2399181487" sldId="270"/>
            <ac:picMk id="9221" creationId="{530AC462-0EB3-4B5F-8C21-716C7C556496}"/>
          </ac:picMkLst>
        </pc:picChg>
      </pc:sldChg>
      <pc:sldChg chg="addSp delSp modSp add">
        <pc:chgData name="Tuck Drace" userId="b9ed5f3d-e7df-4170-a6c2-2f9da8f9cd59" providerId="ADAL" clId="{74BA3BD1-C87F-48B2-890A-85B74B0E9033}" dt="2019-05-31T21:13:57.941" v="4936" actId="20577"/>
        <pc:sldMkLst>
          <pc:docMk/>
          <pc:sldMk cId="1281165270" sldId="271"/>
        </pc:sldMkLst>
        <pc:spChg chg="mod">
          <ac:chgData name="Tuck Drace" userId="b9ed5f3d-e7df-4170-a6c2-2f9da8f9cd59" providerId="ADAL" clId="{74BA3BD1-C87F-48B2-890A-85B74B0E9033}" dt="2019-05-31T21:13:57.941" v="4936" actId="20577"/>
          <ac:spMkLst>
            <pc:docMk/>
            <pc:sldMk cId="1281165270" sldId="271"/>
            <ac:spMk id="3" creationId="{26BB2537-F0AA-4114-99B2-2EB71C3131B3}"/>
          </ac:spMkLst>
        </pc:spChg>
        <pc:picChg chg="del">
          <ac:chgData name="Tuck Drace" userId="b9ed5f3d-e7df-4170-a6c2-2f9da8f9cd59" providerId="ADAL" clId="{74BA3BD1-C87F-48B2-890A-85B74B0E9033}" dt="2019-05-31T21:02:58.640" v="4387" actId="478"/>
          <ac:picMkLst>
            <pc:docMk/>
            <pc:sldMk cId="1281165270" sldId="271"/>
            <ac:picMk id="9221" creationId="{530AC462-0EB3-4B5F-8C21-716C7C556496}"/>
          </ac:picMkLst>
        </pc:picChg>
        <pc:picChg chg="add mod">
          <ac:chgData name="Tuck Drace" userId="b9ed5f3d-e7df-4170-a6c2-2f9da8f9cd59" providerId="ADAL" clId="{74BA3BD1-C87F-48B2-890A-85B74B0E9033}" dt="2019-05-31T21:03:31.541" v="4505" actId="14100"/>
          <ac:picMkLst>
            <pc:docMk/>
            <pc:sldMk cId="1281165270" sldId="271"/>
            <ac:picMk id="10242" creationId="{0D15D311-3C7B-4D04-B4A1-B729FEFD57B6}"/>
          </ac:picMkLst>
        </pc:picChg>
      </pc:sldChg>
      <pc:sldChg chg="addSp delSp modSp add">
        <pc:chgData name="Tuck Drace" userId="b9ed5f3d-e7df-4170-a6c2-2f9da8f9cd59" providerId="ADAL" clId="{74BA3BD1-C87F-48B2-890A-85B74B0E9033}" dt="2019-05-31T21:18:20.210" v="5271" actId="20577"/>
        <pc:sldMkLst>
          <pc:docMk/>
          <pc:sldMk cId="2541775125" sldId="272"/>
        </pc:sldMkLst>
        <pc:spChg chg="mod">
          <ac:chgData name="Tuck Drace" userId="b9ed5f3d-e7df-4170-a6c2-2f9da8f9cd59" providerId="ADAL" clId="{74BA3BD1-C87F-48B2-890A-85B74B0E9033}" dt="2019-05-31T21:16:26.997" v="4972" actId="20577"/>
          <ac:spMkLst>
            <pc:docMk/>
            <pc:sldMk cId="2541775125" sldId="272"/>
            <ac:spMk id="2" creationId="{C72BB5E2-F388-423C-95C8-9B089F031BB3}"/>
          </ac:spMkLst>
        </pc:spChg>
        <pc:spChg chg="add del mod">
          <ac:chgData name="Tuck Drace" userId="b9ed5f3d-e7df-4170-a6c2-2f9da8f9cd59" providerId="ADAL" clId="{74BA3BD1-C87F-48B2-890A-85B74B0E9033}" dt="2019-05-31T21:18:20.210" v="5271" actId="20577"/>
          <ac:spMkLst>
            <pc:docMk/>
            <pc:sldMk cId="2541775125" sldId="272"/>
            <ac:spMk id="3" creationId="{48337901-0CDE-46E1-9D60-5BE6E4F9CFB3}"/>
          </ac:spMkLst>
        </pc:spChg>
        <pc:picChg chg="add del mod">
          <ac:chgData name="Tuck Drace" userId="b9ed5f3d-e7df-4170-a6c2-2f9da8f9cd59" providerId="ADAL" clId="{74BA3BD1-C87F-48B2-890A-85B74B0E9033}" dt="2019-05-31T21:16:47.795" v="4980"/>
          <ac:picMkLst>
            <pc:docMk/>
            <pc:sldMk cId="2541775125" sldId="272"/>
            <ac:picMk id="11266" creationId="{F83DBC57-B42A-4485-A9FB-32FF1F906C9C}"/>
          </ac:picMkLst>
        </pc:picChg>
        <pc:picChg chg="add mod">
          <ac:chgData name="Tuck Drace" userId="b9ed5f3d-e7df-4170-a6c2-2f9da8f9cd59" providerId="ADAL" clId="{74BA3BD1-C87F-48B2-890A-85B74B0E9033}" dt="2019-05-31T21:16:55.938" v="4983" actId="14100"/>
          <ac:picMkLst>
            <pc:docMk/>
            <pc:sldMk cId="2541775125" sldId="272"/>
            <ac:picMk id="11268" creationId="{7E5E7113-A46D-4843-985E-4E429C825ADD}"/>
          </ac:picMkLst>
        </pc:picChg>
      </pc:sldChg>
      <pc:sldChg chg="add del">
        <pc:chgData name="Tuck Drace" userId="b9ed5f3d-e7df-4170-a6c2-2f9da8f9cd59" providerId="ADAL" clId="{74BA3BD1-C87F-48B2-890A-85B74B0E9033}" dt="2019-05-31T21:18:26.543" v="5273"/>
        <pc:sldMkLst>
          <pc:docMk/>
          <pc:sldMk cId="1700847373" sldId="273"/>
        </pc:sldMkLst>
      </pc:sldChg>
      <pc:sldChg chg="addSp delSp modSp add">
        <pc:chgData name="Tuck Drace" userId="b9ed5f3d-e7df-4170-a6c2-2f9da8f9cd59" providerId="ADAL" clId="{74BA3BD1-C87F-48B2-890A-85B74B0E9033}" dt="2019-05-31T21:18:43.443" v="5278" actId="14100"/>
        <pc:sldMkLst>
          <pc:docMk/>
          <pc:sldMk cId="3304556249" sldId="273"/>
        </pc:sldMkLst>
        <pc:picChg chg="del">
          <ac:chgData name="Tuck Drace" userId="b9ed5f3d-e7df-4170-a6c2-2f9da8f9cd59" providerId="ADAL" clId="{74BA3BD1-C87F-48B2-890A-85B74B0E9033}" dt="2019-05-31T21:18:36.579" v="5275" actId="478"/>
          <ac:picMkLst>
            <pc:docMk/>
            <pc:sldMk cId="3304556249" sldId="273"/>
            <ac:picMk id="11268" creationId="{7E5E7113-A46D-4843-985E-4E429C825ADD}"/>
          </ac:picMkLst>
        </pc:picChg>
        <pc:picChg chg="add mod">
          <ac:chgData name="Tuck Drace" userId="b9ed5f3d-e7df-4170-a6c2-2f9da8f9cd59" providerId="ADAL" clId="{74BA3BD1-C87F-48B2-890A-85B74B0E9033}" dt="2019-05-31T21:18:43.443" v="5278" actId="14100"/>
          <ac:picMkLst>
            <pc:docMk/>
            <pc:sldMk cId="3304556249" sldId="273"/>
            <ac:picMk id="12290" creationId="{FFA5E425-4074-4C39-B7E2-D89789C8903C}"/>
          </ac:picMkLst>
        </pc:picChg>
      </pc:sldChg>
      <pc:sldChg chg="addSp delSp modSp add">
        <pc:chgData name="Tuck Drace" userId="b9ed5f3d-e7df-4170-a6c2-2f9da8f9cd59" providerId="ADAL" clId="{74BA3BD1-C87F-48B2-890A-85B74B0E9033}" dt="2019-05-31T21:22:03.508" v="5608" actId="27636"/>
        <pc:sldMkLst>
          <pc:docMk/>
          <pc:sldMk cId="3530032001" sldId="274"/>
        </pc:sldMkLst>
        <pc:spChg chg="mod">
          <ac:chgData name="Tuck Drace" userId="b9ed5f3d-e7df-4170-a6c2-2f9da8f9cd59" providerId="ADAL" clId="{74BA3BD1-C87F-48B2-890A-85B74B0E9033}" dt="2019-05-31T21:20:33.949" v="5339" actId="20577"/>
          <ac:spMkLst>
            <pc:docMk/>
            <pc:sldMk cId="3530032001" sldId="274"/>
            <ac:spMk id="2" creationId="{C72BB5E2-F388-423C-95C8-9B089F031BB3}"/>
          </ac:spMkLst>
        </pc:spChg>
        <pc:spChg chg="mod">
          <ac:chgData name="Tuck Drace" userId="b9ed5f3d-e7df-4170-a6c2-2f9da8f9cd59" providerId="ADAL" clId="{74BA3BD1-C87F-48B2-890A-85B74B0E9033}" dt="2019-05-31T21:22:03.508" v="5608" actId="27636"/>
          <ac:spMkLst>
            <pc:docMk/>
            <pc:sldMk cId="3530032001" sldId="274"/>
            <ac:spMk id="3" creationId="{48337901-0CDE-46E1-9D60-5BE6E4F9CFB3}"/>
          </ac:spMkLst>
        </pc:spChg>
        <pc:picChg chg="del">
          <ac:chgData name="Tuck Drace" userId="b9ed5f3d-e7df-4170-a6c2-2f9da8f9cd59" providerId="ADAL" clId="{74BA3BD1-C87F-48B2-890A-85B74B0E9033}" dt="2019-05-31T21:20:09.773" v="5280" actId="478"/>
          <ac:picMkLst>
            <pc:docMk/>
            <pc:sldMk cId="3530032001" sldId="274"/>
            <ac:picMk id="12290" creationId="{FFA5E425-4074-4C39-B7E2-D89789C8903C}"/>
          </ac:picMkLst>
        </pc:picChg>
        <pc:picChg chg="add del mod">
          <ac:chgData name="Tuck Drace" userId="b9ed5f3d-e7df-4170-a6c2-2f9da8f9cd59" providerId="ADAL" clId="{74BA3BD1-C87F-48B2-890A-85B74B0E9033}" dt="2019-05-31T21:20:57.711" v="5345"/>
          <ac:picMkLst>
            <pc:docMk/>
            <pc:sldMk cId="3530032001" sldId="274"/>
            <ac:picMk id="13314" creationId="{149E9E72-F1E5-4CC9-869A-57E897B43734}"/>
          </ac:picMkLst>
        </pc:picChg>
        <pc:picChg chg="add mod">
          <ac:chgData name="Tuck Drace" userId="b9ed5f3d-e7df-4170-a6c2-2f9da8f9cd59" providerId="ADAL" clId="{74BA3BD1-C87F-48B2-890A-85B74B0E9033}" dt="2019-05-31T21:21:06.338" v="5348" actId="14100"/>
          <ac:picMkLst>
            <pc:docMk/>
            <pc:sldMk cId="3530032001" sldId="274"/>
            <ac:picMk id="13316" creationId="{CA4541DA-FD92-4212-8A58-591BEEA37E46}"/>
          </ac:picMkLst>
        </pc:picChg>
      </pc:sldChg>
      <pc:sldChg chg="addSp delSp modSp add">
        <pc:chgData name="Tuck Drace" userId="b9ed5f3d-e7df-4170-a6c2-2f9da8f9cd59" providerId="ADAL" clId="{74BA3BD1-C87F-48B2-890A-85B74B0E9033}" dt="2019-05-31T21:23:11.545" v="5697" actId="20577"/>
        <pc:sldMkLst>
          <pc:docMk/>
          <pc:sldMk cId="3495305618" sldId="275"/>
        </pc:sldMkLst>
        <pc:spChg chg="mod">
          <ac:chgData name="Tuck Drace" userId="b9ed5f3d-e7df-4170-a6c2-2f9da8f9cd59" providerId="ADAL" clId="{74BA3BD1-C87F-48B2-890A-85B74B0E9033}" dt="2019-05-31T21:23:11.545" v="5697" actId="20577"/>
          <ac:spMkLst>
            <pc:docMk/>
            <pc:sldMk cId="3495305618" sldId="275"/>
            <ac:spMk id="3" creationId="{48337901-0CDE-46E1-9D60-5BE6E4F9CFB3}"/>
          </ac:spMkLst>
        </pc:spChg>
        <pc:picChg chg="del">
          <ac:chgData name="Tuck Drace" userId="b9ed5f3d-e7df-4170-a6c2-2f9da8f9cd59" providerId="ADAL" clId="{74BA3BD1-C87F-48B2-890A-85B74B0E9033}" dt="2019-05-31T21:22:11.069" v="5610" actId="478"/>
          <ac:picMkLst>
            <pc:docMk/>
            <pc:sldMk cId="3495305618" sldId="275"/>
            <ac:picMk id="13316" creationId="{CA4541DA-FD92-4212-8A58-591BEEA37E46}"/>
          </ac:picMkLst>
        </pc:picChg>
        <pc:picChg chg="add mod">
          <ac:chgData name="Tuck Drace" userId="b9ed5f3d-e7df-4170-a6c2-2f9da8f9cd59" providerId="ADAL" clId="{74BA3BD1-C87F-48B2-890A-85B74B0E9033}" dt="2019-05-31T21:22:27.990" v="5613" actId="14100"/>
          <ac:picMkLst>
            <pc:docMk/>
            <pc:sldMk cId="3495305618" sldId="275"/>
            <ac:picMk id="14338" creationId="{868A710B-DD73-47EA-A819-5C03C364393B}"/>
          </ac:picMkLst>
        </pc:picChg>
      </pc:sldChg>
      <pc:sldChg chg="modSp add">
        <pc:chgData name="Tuck Drace" userId="b9ed5f3d-e7df-4170-a6c2-2f9da8f9cd59" providerId="ADAL" clId="{74BA3BD1-C87F-48B2-890A-85B74B0E9033}" dt="2019-05-31T21:30:14.916" v="6499" actId="20577"/>
        <pc:sldMkLst>
          <pc:docMk/>
          <pc:sldMk cId="1043041564" sldId="276"/>
        </pc:sldMkLst>
        <pc:spChg chg="mod">
          <ac:chgData name="Tuck Drace" userId="b9ed5f3d-e7df-4170-a6c2-2f9da8f9cd59" providerId="ADAL" clId="{74BA3BD1-C87F-48B2-890A-85B74B0E9033}" dt="2019-05-31T21:24:04.674" v="5714" actId="20577"/>
          <ac:spMkLst>
            <pc:docMk/>
            <pc:sldMk cId="1043041564" sldId="276"/>
            <ac:spMk id="2" creationId="{9CD94575-06E0-4ECF-846C-E640BD43B83C}"/>
          </ac:spMkLst>
        </pc:spChg>
        <pc:spChg chg="mod">
          <ac:chgData name="Tuck Drace" userId="b9ed5f3d-e7df-4170-a6c2-2f9da8f9cd59" providerId="ADAL" clId="{74BA3BD1-C87F-48B2-890A-85B74B0E9033}" dt="2019-05-31T21:30:14.916" v="6499" actId="20577"/>
          <ac:spMkLst>
            <pc:docMk/>
            <pc:sldMk cId="1043041564" sldId="276"/>
            <ac:spMk id="3" creationId="{8A11562E-A3E2-45D9-8B47-F3E9518A69AC}"/>
          </ac:spMkLst>
        </pc:spChg>
      </pc:sldChg>
      <pc:sldChg chg="addSp delSp modSp add">
        <pc:chgData name="Tuck Drace" userId="b9ed5f3d-e7df-4170-a6c2-2f9da8f9cd59" providerId="ADAL" clId="{74BA3BD1-C87F-48B2-890A-85B74B0E9033}" dt="2019-05-31T21:38:21.851" v="6539" actId="14100"/>
        <pc:sldMkLst>
          <pc:docMk/>
          <pc:sldMk cId="4006728868" sldId="277"/>
        </pc:sldMkLst>
        <pc:spChg chg="mod">
          <ac:chgData name="Tuck Drace" userId="b9ed5f3d-e7df-4170-a6c2-2f9da8f9cd59" providerId="ADAL" clId="{74BA3BD1-C87F-48B2-890A-85B74B0E9033}" dt="2019-05-31T21:38:11.337" v="6536" actId="404"/>
          <ac:spMkLst>
            <pc:docMk/>
            <pc:sldMk cId="4006728868" sldId="277"/>
            <ac:spMk id="2" creationId="{C8FDC000-7FCE-4401-80E8-D7D5F0140CA3}"/>
          </ac:spMkLst>
        </pc:spChg>
        <pc:spChg chg="add del">
          <ac:chgData name="Tuck Drace" userId="b9ed5f3d-e7df-4170-a6c2-2f9da8f9cd59" providerId="ADAL" clId="{74BA3BD1-C87F-48B2-890A-85B74B0E9033}" dt="2019-05-31T21:36:09.104" v="6524"/>
          <ac:spMkLst>
            <pc:docMk/>
            <pc:sldMk cId="4006728868" sldId="277"/>
            <ac:spMk id="3" creationId="{3EC26191-B124-470E-B8F5-8B664620C912}"/>
          </ac:spMkLst>
        </pc:spChg>
        <pc:spChg chg="add del">
          <ac:chgData name="Tuck Drace" userId="b9ed5f3d-e7df-4170-a6c2-2f9da8f9cd59" providerId="ADAL" clId="{74BA3BD1-C87F-48B2-890A-85B74B0E9033}" dt="2019-05-31T21:36:15.577" v="6525" actId="478"/>
          <ac:spMkLst>
            <pc:docMk/>
            <pc:sldMk cId="4006728868" sldId="277"/>
            <ac:spMk id="4" creationId="{2008F8B3-1721-4967-8139-8AB4EE1703D9}"/>
          </ac:spMkLst>
        </pc:spChg>
        <pc:spChg chg="add del mod">
          <ac:chgData name="Tuck Drace" userId="b9ed5f3d-e7df-4170-a6c2-2f9da8f9cd59" providerId="ADAL" clId="{74BA3BD1-C87F-48B2-890A-85B74B0E9033}" dt="2019-05-31T21:36:18.089" v="6526" actId="478"/>
          <ac:spMkLst>
            <pc:docMk/>
            <pc:sldMk cId="4006728868" sldId="277"/>
            <ac:spMk id="6" creationId="{86B2077C-ABFF-400E-B02B-86138F0A8D55}"/>
          </ac:spMkLst>
        </pc:spChg>
        <pc:picChg chg="add mod">
          <ac:chgData name="Tuck Drace" userId="b9ed5f3d-e7df-4170-a6c2-2f9da8f9cd59" providerId="ADAL" clId="{74BA3BD1-C87F-48B2-890A-85B74B0E9033}" dt="2019-05-31T21:38:21.851" v="6539" actId="14100"/>
          <ac:picMkLst>
            <pc:docMk/>
            <pc:sldMk cId="4006728868" sldId="277"/>
            <ac:picMk id="8" creationId="{A990DFAA-8995-4D1E-819E-0B5305E1DACC}"/>
          </ac:picMkLst>
        </pc:picChg>
      </pc:sldChg>
      <pc:sldChg chg="addSp delSp modSp add">
        <pc:chgData name="Tuck Drace" userId="b9ed5f3d-e7df-4170-a6c2-2f9da8f9cd59" providerId="ADAL" clId="{74BA3BD1-C87F-48B2-890A-85B74B0E9033}" dt="2019-05-31T21:39:04.561" v="6551" actId="1076"/>
        <pc:sldMkLst>
          <pc:docMk/>
          <pc:sldMk cId="1526871806" sldId="278"/>
        </pc:sldMkLst>
        <pc:spChg chg="mod">
          <ac:chgData name="Tuck Drace" userId="b9ed5f3d-e7df-4170-a6c2-2f9da8f9cd59" providerId="ADAL" clId="{74BA3BD1-C87F-48B2-890A-85B74B0E9033}" dt="2019-05-31T21:38:43.192" v="6544" actId="20577"/>
          <ac:spMkLst>
            <pc:docMk/>
            <pc:sldMk cId="1526871806" sldId="278"/>
            <ac:spMk id="2" creationId="{C8FDC000-7FCE-4401-80E8-D7D5F0140CA3}"/>
          </ac:spMkLst>
        </pc:spChg>
        <pc:picChg chg="add mod">
          <ac:chgData name="Tuck Drace" userId="b9ed5f3d-e7df-4170-a6c2-2f9da8f9cd59" providerId="ADAL" clId="{74BA3BD1-C87F-48B2-890A-85B74B0E9033}" dt="2019-05-31T21:39:04.561" v="6551" actId="1076"/>
          <ac:picMkLst>
            <pc:docMk/>
            <pc:sldMk cId="1526871806" sldId="278"/>
            <ac:picMk id="4" creationId="{1B2768F2-58A1-4286-ABD9-7D4B09CB96C7}"/>
          </ac:picMkLst>
        </pc:picChg>
        <pc:picChg chg="del">
          <ac:chgData name="Tuck Drace" userId="b9ed5f3d-e7df-4170-a6c2-2f9da8f9cd59" providerId="ADAL" clId="{74BA3BD1-C87F-48B2-890A-85B74B0E9033}" dt="2019-05-31T21:38:44.893" v="6545" actId="478"/>
          <ac:picMkLst>
            <pc:docMk/>
            <pc:sldMk cId="1526871806" sldId="278"/>
            <ac:picMk id="8" creationId="{A990DFAA-8995-4D1E-819E-0B5305E1DAC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5/31/2019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5/31/2019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5/31/2019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5/31/2019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5/31/2019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5/31/2019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5/31/2019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5/31/2019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5/31/2019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B9B-251B-4EBA-86A8-B073A394C1BD}"/>
              </a:ext>
            </a:extLst>
          </p:cNvPr>
          <p:cNvSpPr>
            <a:spLocks noGrp="1"/>
          </p:cNvSpPr>
          <p:nvPr>
            <p:ph type="ctrTitle"/>
          </p:nvPr>
        </p:nvSpPr>
        <p:spPr/>
        <p:txBody>
          <a:bodyPr/>
          <a:lstStyle/>
          <a:p>
            <a:r>
              <a:rPr lang="en-US" dirty="0"/>
              <a:t>DSC 530 Final Project</a:t>
            </a:r>
          </a:p>
        </p:txBody>
      </p:sp>
      <p:sp>
        <p:nvSpPr>
          <p:cNvPr id="3" name="Subtitle 2">
            <a:extLst>
              <a:ext uri="{FF2B5EF4-FFF2-40B4-BE49-F238E27FC236}">
                <a16:creationId xmlns:a16="http://schemas.microsoft.com/office/drawing/2014/main" id="{8B7E13BB-18A3-41BC-AD04-94E3E05EF17C}"/>
              </a:ext>
            </a:extLst>
          </p:cNvPr>
          <p:cNvSpPr>
            <a:spLocks noGrp="1"/>
          </p:cNvSpPr>
          <p:nvPr>
            <p:ph type="subTitle" idx="1"/>
          </p:nvPr>
        </p:nvSpPr>
        <p:spPr/>
        <p:txBody>
          <a:bodyPr/>
          <a:lstStyle/>
          <a:p>
            <a:r>
              <a:rPr lang="en-US" dirty="0"/>
              <a:t>Tuck </a:t>
            </a:r>
            <a:r>
              <a:rPr lang="en-US" dirty="0" err="1"/>
              <a:t>drace</a:t>
            </a:r>
            <a:endParaRPr lang="en-US" dirty="0"/>
          </a:p>
        </p:txBody>
      </p:sp>
    </p:spTree>
    <p:extLst>
      <p:ext uri="{BB962C8B-B14F-4D97-AF65-F5344CB8AC3E}">
        <p14:creationId xmlns:p14="http://schemas.microsoft.com/office/powerpoint/2010/main" val="255228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0FB-1142-4E6F-8FB3-9AFED2279BD8}"/>
              </a:ext>
            </a:extLst>
          </p:cNvPr>
          <p:cNvSpPr>
            <a:spLocks noGrp="1"/>
          </p:cNvSpPr>
          <p:nvPr>
            <p:ph type="title"/>
          </p:nvPr>
        </p:nvSpPr>
        <p:spPr/>
        <p:txBody>
          <a:bodyPr/>
          <a:lstStyle/>
          <a:p>
            <a:r>
              <a:rPr lang="en-US" dirty="0"/>
              <a:t>Histogram of four-quarter average</a:t>
            </a:r>
          </a:p>
        </p:txBody>
      </p:sp>
      <p:sp>
        <p:nvSpPr>
          <p:cNvPr id="6" name="Content Placeholder 2">
            <a:extLst>
              <a:ext uri="{FF2B5EF4-FFF2-40B4-BE49-F238E27FC236}">
                <a16:creationId xmlns:a16="http://schemas.microsoft.com/office/drawing/2014/main" id="{73A5549A-4FF6-4F4D-A2EA-C5B563914070}"/>
              </a:ext>
            </a:extLst>
          </p:cNvPr>
          <p:cNvSpPr txBox="1">
            <a:spLocks/>
          </p:cNvSpPr>
          <p:nvPr/>
        </p:nvSpPr>
        <p:spPr>
          <a:xfrm>
            <a:off x="6464299" y="2552700"/>
            <a:ext cx="5392496" cy="378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B050"/>
                </a:solidFill>
              </a:rPr>
              <a:t>Green</a:t>
            </a:r>
            <a:r>
              <a:rPr lang="en-US" dirty="0"/>
              <a:t> are long-term residents reporting increased need for help with daily activities.</a:t>
            </a:r>
          </a:p>
          <a:p>
            <a:r>
              <a:rPr lang="en-US" b="1" dirty="0">
                <a:solidFill>
                  <a:srgbClr val="FF0000"/>
                </a:solidFill>
              </a:rPr>
              <a:t>Red</a:t>
            </a:r>
            <a:r>
              <a:rPr lang="en-US" dirty="0"/>
              <a:t> are short-term residents reporting experiencing moderate to severe pain. </a:t>
            </a:r>
          </a:p>
          <a:p>
            <a:r>
              <a:rPr lang="en-US" dirty="0"/>
              <a:t>The average histogram of all four quarters.</a:t>
            </a:r>
          </a:p>
        </p:txBody>
      </p:sp>
      <p:pic>
        <p:nvPicPr>
          <p:cNvPr id="5122" name="Picture 2">
            <a:extLst>
              <a:ext uri="{FF2B5EF4-FFF2-40B4-BE49-F238E27FC236}">
                <a16:creationId xmlns:a16="http://schemas.microsoft.com/office/drawing/2014/main" id="{4A63225F-1F12-4C94-97DA-409633DBB6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14" y="2279290"/>
            <a:ext cx="6520174" cy="431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84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05AF-4108-4926-AD19-5CB29CC52410}"/>
              </a:ext>
            </a:extLst>
          </p:cNvPr>
          <p:cNvSpPr>
            <a:spLocks noGrp="1"/>
          </p:cNvSpPr>
          <p:nvPr>
            <p:ph type="title"/>
          </p:nvPr>
        </p:nvSpPr>
        <p:spPr/>
        <p:txBody>
          <a:bodyPr/>
          <a:lstStyle/>
          <a:p>
            <a:r>
              <a:rPr lang="en-US" sz="2800" dirty="0"/>
              <a:t>Descriptive statistics of long-term residents reporting increased need for help with daily activities</a:t>
            </a:r>
          </a:p>
        </p:txBody>
      </p:sp>
      <p:graphicFrame>
        <p:nvGraphicFramePr>
          <p:cNvPr id="4" name="Content Placeholder 3">
            <a:extLst>
              <a:ext uri="{FF2B5EF4-FFF2-40B4-BE49-F238E27FC236}">
                <a16:creationId xmlns:a16="http://schemas.microsoft.com/office/drawing/2014/main" id="{639F1AE3-9ED1-49BA-8E90-706E7E70D03D}"/>
              </a:ext>
            </a:extLst>
          </p:cNvPr>
          <p:cNvGraphicFramePr>
            <a:graphicFrameLocks noGrp="1"/>
          </p:cNvGraphicFramePr>
          <p:nvPr>
            <p:ph idx="1"/>
            <p:extLst>
              <p:ext uri="{D42A27DB-BD31-4B8C-83A1-F6EECF244321}">
                <p14:modId xmlns:p14="http://schemas.microsoft.com/office/powerpoint/2010/main" val="527744387"/>
              </p:ext>
            </p:extLst>
          </p:nvPr>
        </p:nvGraphicFramePr>
        <p:xfrm>
          <a:off x="1154952" y="2585719"/>
          <a:ext cx="8233905" cy="3424768"/>
        </p:xfrm>
        <a:graphic>
          <a:graphicData uri="http://schemas.openxmlformats.org/drawingml/2006/table">
            <a:tbl>
              <a:tblPr/>
              <a:tblGrid>
                <a:gridCol w="747148">
                  <a:extLst>
                    <a:ext uri="{9D8B030D-6E8A-4147-A177-3AD203B41FA5}">
                      <a16:colId xmlns:a16="http://schemas.microsoft.com/office/drawing/2014/main" val="2964768122"/>
                    </a:ext>
                  </a:extLst>
                </a:gridCol>
                <a:gridCol w="1430541">
                  <a:extLst>
                    <a:ext uri="{9D8B030D-6E8A-4147-A177-3AD203B41FA5}">
                      <a16:colId xmlns:a16="http://schemas.microsoft.com/office/drawing/2014/main" val="3920272870"/>
                    </a:ext>
                  </a:extLst>
                </a:gridCol>
                <a:gridCol w="1443202">
                  <a:extLst>
                    <a:ext uri="{9D8B030D-6E8A-4147-A177-3AD203B41FA5}">
                      <a16:colId xmlns:a16="http://schemas.microsoft.com/office/drawing/2014/main" val="924819972"/>
                    </a:ext>
                  </a:extLst>
                </a:gridCol>
                <a:gridCol w="1392563">
                  <a:extLst>
                    <a:ext uri="{9D8B030D-6E8A-4147-A177-3AD203B41FA5}">
                      <a16:colId xmlns:a16="http://schemas.microsoft.com/office/drawing/2014/main" val="4036768039"/>
                    </a:ext>
                  </a:extLst>
                </a:gridCol>
                <a:gridCol w="1443202">
                  <a:extLst>
                    <a:ext uri="{9D8B030D-6E8A-4147-A177-3AD203B41FA5}">
                      <a16:colId xmlns:a16="http://schemas.microsoft.com/office/drawing/2014/main" val="2467943843"/>
                    </a:ext>
                  </a:extLst>
                </a:gridCol>
                <a:gridCol w="1777249">
                  <a:extLst>
                    <a:ext uri="{9D8B030D-6E8A-4147-A177-3AD203B41FA5}">
                      <a16:colId xmlns:a16="http://schemas.microsoft.com/office/drawing/2014/main" val="1684811484"/>
                    </a:ext>
                  </a:extLst>
                </a:gridCol>
              </a:tblGrid>
              <a:tr h="759178">
                <a:tc>
                  <a:txBody>
                    <a:bodyPr/>
                    <a:lstStyle/>
                    <a:p>
                      <a:pPr algn="r" fontAlgn="ctr"/>
                      <a:endParaRPr lang="en-US" sz="1500" b="1" dirty="0">
                        <a:effectLst/>
                      </a:endParaRPr>
                    </a:p>
                  </a:txBody>
                  <a:tcPr marL="75918" marR="75918" marT="37959" marB="37959"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500" b="1" dirty="0">
                          <a:effectLst/>
                        </a:rPr>
                        <a:t>Q1_MEASURE_SCORE</a:t>
                      </a:r>
                    </a:p>
                    <a:p>
                      <a:pPr algn="r" fontAlgn="ctr"/>
                      <a:endParaRPr lang="en-US" sz="1500" b="1" dirty="0">
                        <a:effectLst/>
                      </a:endParaRPr>
                    </a:p>
                  </a:txBody>
                  <a:tcPr marL="75918" marR="75918" marT="37959" marB="37959"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500" b="1" dirty="0">
                          <a:effectLst/>
                        </a:rPr>
                        <a:t>Q2_MEASURE_SCORE</a:t>
                      </a:r>
                    </a:p>
                    <a:p>
                      <a:pPr algn="r" fontAlgn="ctr"/>
                      <a:endParaRPr lang="en-US" sz="1500" b="1" dirty="0">
                        <a:effectLst/>
                      </a:endParaRPr>
                    </a:p>
                  </a:txBody>
                  <a:tcPr marL="75918" marR="75918" marT="37959" marB="37959"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500" b="1" dirty="0">
                          <a:effectLst/>
                        </a:rPr>
                        <a:t>Q3_MEASURE_SCORE</a:t>
                      </a:r>
                    </a:p>
                    <a:p>
                      <a:pPr algn="r" fontAlgn="ctr"/>
                      <a:endParaRPr lang="en-US" sz="1500" b="1" dirty="0">
                        <a:effectLst/>
                      </a:endParaRPr>
                    </a:p>
                  </a:txBody>
                  <a:tcPr marL="75918" marR="75918" marT="37959" marB="37959"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500" b="1" dirty="0">
                          <a:effectLst/>
                        </a:rPr>
                        <a:t>Q4_MEASURE_SCORE</a:t>
                      </a:r>
                    </a:p>
                    <a:p>
                      <a:pPr algn="r" fontAlgn="ctr"/>
                      <a:endParaRPr lang="en-US" sz="1500" b="1" dirty="0">
                        <a:effectLst/>
                      </a:endParaRPr>
                    </a:p>
                  </a:txBody>
                  <a:tcPr marL="75918" marR="75918" marT="37959" marB="37959" anchor="ct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dirty="0">
                          <a:effectLst/>
                        </a:rPr>
                        <a:t>MEASURE_SCORE_4QTR_AVG</a:t>
                      </a:r>
                    </a:p>
                  </a:txBody>
                  <a:tcPr marL="75918" marR="75918" marT="37959" marB="37959">
                    <a:lnL>
                      <a:noFill/>
                    </a:lnL>
                  </a:tcPr>
                </a:tc>
                <a:extLst>
                  <a:ext uri="{0D108BD9-81ED-4DB2-BD59-A6C34878D82A}">
                    <a16:rowId xmlns:a16="http://schemas.microsoft.com/office/drawing/2014/main" val="3352521305"/>
                  </a:ext>
                </a:extLst>
              </a:tr>
              <a:tr h="531424">
                <a:tc>
                  <a:txBody>
                    <a:bodyPr/>
                    <a:lstStyle/>
                    <a:p>
                      <a:pPr algn="r" fontAlgn="ctr"/>
                      <a:r>
                        <a:rPr lang="en-US" sz="1500" b="1">
                          <a:effectLst/>
                        </a:rPr>
                        <a:t>count</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9699.000000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9699.000000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9699.000000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9699.000000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dirty="0">
                          <a:effectLst/>
                        </a:rPr>
                        <a:t>9699.000000</a:t>
                      </a:r>
                    </a:p>
                  </a:txBody>
                  <a:tcPr marL="75918" marR="75918" marT="37959" marB="37959" anchor="ctr">
                    <a:lnL>
                      <a:noFill/>
                    </a:lnL>
                    <a:lnR>
                      <a:noFill/>
                    </a:lnR>
                    <a:lnB>
                      <a:noFill/>
                    </a:lnB>
                    <a:solidFill>
                      <a:srgbClr val="F5F5F5"/>
                    </a:solidFill>
                  </a:tcPr>
                </a:tc>
                <a:extLst>
                  <a:ext uri="{0D108BD9-81ED-4DB2-BD59-A6C34878D82A}">
                    <a16:rowId xmlns:a16="http://schemas.microsoft.com/office/drawing/2014/main" val="1257661345"/>
                  </a:ext>
                </a:extLst>
              </a:tr>
              <a:tr h="303671">
                <a:tc>
                  <a:txBody>
                    <a:bodyPr/>
                    <a:lstStyle/>
                    <a:p>
                      <a:pPr algn="r" fontAlgn="ctr"/>
                      <a:r>
                        <a:rPr lang="en-US" sz="1500" b="1">
                          <a:effectLst/>
                        </a:rPr>
                        <a:t>mean</a:t>
                      </a:r>
                    </a:p>
                  </a:txBody>
                  <a:tcPr marL="75918" marR="75918" marT="37959" marB="37959" anchor="ctr">
                    <a:lnL>
                      <a:noFill/>
                    </a:lnL>
                    <a:lnR>
                      <a:noFill/>
                    </a:lnR>
                    <a:lnT>
                      <a:noFill/>
                    </a:lnT>
                    <a:lnB>
                      <a:noFill/>
                    </a:lnB>
                  </a:tcPr>
                </a:tc>
                <a:tc>
                  <a:txBody>
                    <a:bodyPr/>
                    <a:lstStyle/>
                    <a:p>
                      <a:pPr algn="r" fontAlgn="ctr"/>
                      <a:r>
                        <a:rPr lang="en-US" sz="1500">
                          <a:effectLst/>
                        </a:rPr>
                        <a:t>15.409362</a:t>
                      </a:r>
                    </a:p>
                  </a:txBody>
                  <a:tcPr marL="75918" marR="75918" marT="37959" marB="37959" anchor="ctr">
                    <a:lnL>
                      <a:noFill/>
                    </a:lnL>
                    <a:lnR>
                      <a:noFill/>
                    </a:lnR>
                    <a:lnT>
                      <a:noFill/>
                    </a:lnT>
                    <a:lnB>
                      <a:noFill/>
                    </a:lnB>
                  </a:tcPr>
                </a:tc>
                <a:tc>
                  <a:txBody>
                    <a:bodyPr/>
                    <a:lstStyle/>
                    <a:p>
                      <a:pPr algn="r" fontAlgn="ctr"/>
                      <a:r>
                        <a:rPr lang="en-US" sz="1500">
                          <a:effectLst/>
                        </a:rPr>
                        <a:t>14.371284</a:t>
                      </a:r>
                    </a:p>
                  </a:txBody>
                  <a:tcPr marL="75918" marR="75918" marT="37959" marB="37959" anchor="ctr">
                    <a:lnL>
                      <a:noFill/>
                    </a:lnL>
                    <a:lnR>
                      <a:noFill/>
                    </a:lnR>
                    <a:lnT>
                      <a:noFill/>
                    </a:lnT>
                    <a:lnB>
                      <a:noFill/>
                    </a:lnB>
                  </a:tcPr>
                </a:tc>
                <a:tc>
                  <a:txBody>
                    <a:bodyPr/>
                    <a:lstStyle/>
                    <a:p>
                      <a:pPr algn="r" fontAlgn="ctr"/>
                      <a:r>
                        <a:rPr lang="en-US" sz="1500" dirty="0">
                          <a:effectLst/>
                        </a:rPr>
                        <a:t>14.101325</a:t>
                      </a:r>
                    </a:p>
                  </a:txBody>
                  <a:tcPr marL="75918" marR="75918" marT="37959" marB="37959" anchor="ctr">
                    <a:lnL>
                      <a:noFill/>
                    </a:lnL>
                    <a:lnR>
                      <a:noFill/>
                    </a:lnR>
                    <a:lnT>
                      <a:noFill/>
                    </a:lnT>
                    <a:lnB>
                      <a:noFill/>
                    </a:lnB>
                  </a:tcPr>
                </a:tc>
                <a:tc>
                  <a:txBody>
                    <a:bodyPr/>
                    <a:lstStyle/>
                    <a:p>
                      <a:pPr algn="r" fontAlgn="ctr"/>
                      <a:r>
                        <a:rPr lang="en-US" sz="1500">
                          <a:effectLst/>
                        </a:rPr>
                        <a:t>14.521450</a:t>
                      </a:r>
                    </a:p>
                  </a:txBody>
                  <a:tcPr marL="75918" marR="75918" marT="37959" marB="37959" anchor="ctr">
                    <a:lnL>
                      <a:noFill/>
                    </a:lnL>
                    <a:lnR>
                      <a:noFill/>
                    </a:lnR>
                    <a:lnT>
                      <a:noFill/>
                    </a:lnT>
                    <a:lnB>
                      <a:noFill/>
                    </a:lnB>
                  </a:tcPr>
                </a:tc>
                <a:tc>
                  <a:txBody>
                    <a:bodyPr/>
                    <a:lstStyle/>
                    <a:p>
                      <a:pPr algn="r" fontAlgn="ctr"/>
                      <a:r>
                        <a:rPr lang="en-US" sz="1500">
                          <a:effectLst/>
                        </a:rPr>
                        <a:t>14.605257</a:t>
                      </a:r>
                    </a:p>
                  </a:txBody>
                  <a:tcPr marL="75918" marR="75918" marT="37959" marB="37959" anchor="ctr">
                    <a:lnL>
                      <a:noFill/>
                    </a:lnL>
                    <a:lnR>
                      <a:noFill/>
                    </a:lnR>
                    <a:lnT>
                      <a:noFill/>
                    </a:lnT>
                    <a:lnB>
                      <a:noFill/>
                    </a:lnB>
                  </a:tcPr>
                </a:tc>
                <a:extLst>
                  <a:ext uri="{0D108BD9-81ED-4DB2-BD59-A6C34878D82A}">
                    <a16:rowId xmlns:a16="http://schemas.microsoft.com/office/drawing/2014/main" val="457383947"/>
                  </a:ext>
                </a:extLst>
              </a:tr>
              <a:tr h="303671">
                <a:tc>
                  <a:txBody>
                    <a:bodyPr/>
                    <a:lstStyle/>
                    <a:p>
                      <a:pPr algn="r" fontAlgn="ctr"/>
                      <a:r>
                        <a:rPr lang="en-US" sz="1500" b="1">
                          <a:effectLst/>
                        </a:rPr>
                        <a:t>std</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8.256542</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8.121165</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8.006323</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8.087188</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6.099655</a:t>
                      </a:r>
                    </a:p>
                  </a:txBody>
                  <a:tcPr marL="75918" marR="75918" marT="37959" marB="37959" anchor="ctr">
                    <a:lnL>
                      <a:noFill/>
                    </a:lnL>
                    <a:lnR>
                      <a:noFill/>
                    </a:lnR>
                    <a:lnT>
                      <a:noFill/>
                    </a:lnT>
                    <a:lnB>
                      <a:noFill/>
                    </a:lnB>
                    <a:solidFill>
                      <a:srgbClr val="F5F5F5"/>
                    </a:solidFill>
                  </a:tcPr>
                </a:tc>
                <a:extLst>
                  <a:ext uri="{0D108BD9-81ED-4DB2-BD59-A6C34878D82A}">
                    <a16:rowId xmlns:a16="http://schemas.microsoft.com/office/drawing/2014/main" val="82001671"/>
                  </a:ext>
                </a:extLst>
              </a:tr>
              <a:tr h="303671">
                <a:tc>
                  <a:txBody>
                    <a:bodyPr/>
                    <a:lstStyle/>
                    <a:p>
                      <a:pPr algn="r" fontAlgn="ctr"/>
                      <a:r>
                        <a:rPr lang="en-US" sz="1500" b="1">
                          <a:effectLst/>
                        </a:rPr>
                        <a:t>min</a:t>
                      </a:r>
                    </a:p>
                  </a:txBody>
                  <a:tcPr marL="75918" marR="75918" marT="37959" marB="37959" anchor="ctr">
                    <a:lnL>
                      <a:noFill/>
                    </a:lnL>
                    <a:lnR>
                      <a:noFill/>
                    </a:lnR>
                    <a:lnT>
                      <a:noFill/>
                    </a:lnT>
                    <a:lnB>
                      <a:noFill/>
                    </a:lnB>
                  </a:tcPr>
                </a:tc>
                <a:tc>
                  <a:txBody>
                    <a:bodyPr/>
                    <a:lstStyle/>
                    <a:p>
                      <a:pPr algn="r" fontAlgn="ctr"/>
                      <a:r>
                        <a:rPr lang="en-US" sz="1500">
                          <a:effectLst/>
                        </a:rPr>
                        <a:t>0.000000</a:t>
                      </a:r>
                    </a:p>
                  </a:txBody>
                  <a:tcPr marL="75918" marR="75918" marT="37959" marB="37959" anchor="ctr">
                    <a:lnL>
                      <a:noFill/>
                    </a:lnL>
                    <a:lnR>
                      <a:noFill/>
                    </a:lnR>
                    <a:lnT>
                      <a:noFill/>
                    </a:lnT>
                    <a:lnB>
                      <a:noFill/>
                    </a:lnB>
                  </a:tcPr>
                </a:tc>
                <a:tc>
                  <a:txBody>
                    <a:bodyPr/>
                    <a:lstStyle/>
                    <a:p>
                      <a:pPr algn="r" fontAlgn="ctr"/>
                      <a:r>
                        <a:rPr lang="en-US" sz="1500">
                          <a:effectLst/>
                        </a:rPr>
                        <a:t>0.000000</a:t>
                      </a:r>
                    </a:p>
                  </a:txBody>
                  <a:tcPr marL="75918" marR="75918" marT="37959" marB="37959" anchor="ctr">
                    <a:lnL>
                      <a:noFill/>
                    </a:lnL>
                    <a:lnR>
                      <a:noFill/>
                    </a:lnR>
                    <a:lnT>
                      <a:noFill/>
                    </a:lnT>
                    <a:lnB>
                      <a:noFill/>
                    </a:lnB>
                  </a:tcPr>
                </a:tc>
                <a:tc>
                  <a:txBody>
                    <a:bodyPr/>
                    <a:lstStyle/>
                    <a:p>
                      <a:pPr algn="r" fontAlgn="ctr"/>
                      <a:r>
                        <a:rPr lang="en-US" sz="1500">
                          <a:effectLst/>
                        </a:rPr>
                        <a:t>0.000000</a:t>
                      </a:r>
                    </a:p>
                  </a:txBody>
                  <a:tcPr marL="75918" marR="75918" marT="37959" marB="37959" anchor="ctr">
                    <a:lnL>
                      <a:noFill/>
                    </a:lnL>
                    <a:lnR>
                      <a:noFill/>
                    </a:lnR>
                    <a:lnT>
                      <a:noFill/>
                    </a:lnT>
                    <a:lnB>
                      <a:noFill/>
                    </a:lnB>
                  </a:tcPr>
                </a:tc>
                <a:tc>
                  <a:txBody>
                    <a:bodyPr/>
                    <a:lstStyle/>
                    <a:p>
                      <a:pPr algn="r" fontAlgn="ctr"/>
                      <a:r>
                        <a:rPr lang="en-US" sz="1500">
                          <a:effectLst/>
                        </a:rPr>
                        <a:t>0.000000</a:t>
                      </a:r>
                    </a:p>
                  </a:txBody>
                  <a:tcPr marL="75918" marR="75918" marT="37959" marB="37959" anchor="ctr">
                    <a:lnL>
                      <a:noFill/>
                    </a:lnL>
                    <a:lnR>
                      <a:noFill/>
                    </a:lnR>
                    <a:lnT>
                      <a:noFill/>
                    </a:lnT>
                    <a:lnB>
                      <a:noFill/>
                    </a:lnB>
                  </a:tcPr>
                </a:tc>
                <a:tc>
                  <a:txBody>
                    <a:bodyPr/>
                    <a:lstStyle/>
                    <a:p>
                      <a:pPr algn="r" fontAlgn="ctr"/>
                      <a:r>
                        <a:rPr lang="en-US" sz="1500">
                          <a:effectLst/>
                        </a:rPr>
                        <a:t>0.000000</a:t>
                      </a:r>
                    </a:p>
                  </a:txBody>
                  <a:tcPr marL="75918" marR="75918" marT="37959" marB="37959" anchor="ctr">
                    <a:lnL>
                      <a:noFill/>
                    </a:lnL>
                    <a:lnR>
                      <a:noFill/>
                    </a:lnR>
                    <a:lnT>
                      <a:noFill/>
                    </a:lnT>
                    <a:lnB>
                      <a:noFill/>
                    </a:lnB>
                  </a:tcPr>
                </a:tc>
                <a:extLst>
                  <a:ext uri="{0D108BD9-81ED-4DB2-BD59-A6C34878D82A}">
                    <a16:rowId xmlns:a16="http://schemas.microsoft.com/office/drawing/2014/main" val="3270931354"/>
                  </a:ext>
                </a:extLst>
              </a:tr>
              <a:tr h="303671">
                <a:tc>
                  <a:txBody>
                    <a:bodyPr/>
                    <a:lstStyle/>
                    <a:p>
                      <a:pPr algn="r" fontAlgn="ctr"/>
                      <a:r>
                        <a:rPr lang="en-US" sz="1500" b="1">
                          <a:effectLst/>
                        </a:rPr>
                        <a:t>25%</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9.562020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8.695650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8.394280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8.750000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10.360359</a:t>
                      </a:r>
                    </a:p>
                  </a:txBody>
                  <a:tcPr marL="75918" marR="75918" marT="37959" marB="37959" anchor="ctr">
                    <a:lnL>
                      <a:noFill/>
                    </a:lnL>
                    <a:lnR>
                      <a:noFill/>
                    </a:lnR>
                    <a:lnT>
                      <a:noFill/>
                    </a:lnT>
                    <a:lnB>
                      <a:noFill/>
                    </a:lnB>
                    <a:solidFill>
                      <a:srgbClr val="F5F5F5"/>
                    </a:solidFill>
                  </a:tcPr>
                </a:tc>
                <a:extLst>
                  <a:ext uri="{0D108BD9-81ED-4DB2-BD59-A6C34878D82A}">
                    <a16:rowId xmlns:a16="http://schemas.microsoft.com/office/drawing/2014/main" val="2178465960"/>
                  </a:ext>
                </a:extLst>
              </a:tr>
              <a:tr h="303671">
                <a:tc>
                  <a:txBody>
                    <a:bodyPr/>
                    <a:lstStyle/>
                    <a:p>
                      <a:pPr algn="r" fontAlgn="ctr"/>
                      <a:r>
                        <a:rPr lang="en-US" sz="1500" b="1">
                          <a:effectLst/>
                        </a:rPr>
                        <a:t>50%</a:t>
                      </a:r>
                    </a:p>
                  </a:txBody>
                  <a:tcPr marL="75918" marR="75918" marT="37959" marB="37959" anchor="ctr">
                    <a:lnL>
                      <a:noFill/>
                    </a:lnL>
                    <a:lnR>
                      <a:noFill/>
                    </a:lnR>
                    <a:lnT>
                      <a:noFill/>
                    </a:lnT>
                    <a:lnB>
                      <a:noFill/>
                    </a:lnB>
                  </a:tcPr>
                </a:tc>
                <a:tc>
                  <a:txBody>
                    <a:bodyPr/>
                    <a:lstStyle/>
                    <a:p>
                      <a:pPr algn="r" fontAlgn="ctr"/>
                      <a:r>
                        <a:rPr lang="en-US" sz="1500">
                          <a:effectLst/>
                        </a:rPr>
                        <a:t>14.285710</a:t>
                      </a:r>
                    </a:p>
                  </a:txBody>
                  <a:tcPr marL="75918" marR="75918" marT="37959" marB="37959" anchor="ctr">
                    <a:lnL>
                      <a:noFill/>
                    </a:lnL>
                    <a:lnR>
                      <a:noFill/>
                    </a:lnR>
                    <a:lnT>
                      <a:noFill/>
                    </a:lnT>
                    <a:lnB>
                      <a:noFill/>
                    </a:lnB>
                  </a:tcPr>
                </a:tc>
                <a:tc>
                  <a:txBody>
                    <a:bodyPr/>
                    <a:lstStyle/>
                    <a:p>
                      <a:pPr algn="r" fontAlgn="ctr"/>
                      <a:r>
                        <a:rPr lang="en-US" sz="1500">
                          <a:effectLst/>
                        </a:rPr>
                        <a:t>13.274340</a:t>
                      </a:r>
                    </a:p>
                  </a:txBody>
                  <a:tcPr marL="75918" marR="75918" marT="37959" marB="37959" anchor="ctr">
                    <a:lnL>
                      <a:noFill/>
                    </a:lnL>
                    <a:lnR>
                      <a:noFill/>
                    </a:lnR>
                    <a:lnT>
                      <a:noFill/>
                    </a:lnT>
                    <a:lnB>
                      <a:noFill/>
                    </a:lnB>
                  </a:tcPr>
                </a:tc>
                <a:tc>
                  <a:txBody>
                    <a:bodyPr/>
                    <a:lstStyle/>
                    <a:p>
                      <a:pPr algn="r" fontAlgn="ctr"/>
                      <a:r>
                        <a:rPr lang="en-US" sz="1500">
                          <a:effectLst/>
                        </a:rPr>
                        <a:t>13.095240</a:t>
                      </a:r>
                    </a:p>
                  </a:txBody>
                  <a:tcPr marL="75918" marR="75918" marT="37959" marB="37959" anchor="ctr">
                    <a:lnL>
                      <a:noFill/>
                    </a:lnL>
                    <a:lnR>
                      <a:noFill/>
                    </a:lnR>
                    <a:lnT>
                      <a:noFill/>
                    </a:lnT>
                    <a:lnB>
                      <a:noFill/>
                    </a:lnB>
                  </a:tcPr>
                </a:tc>
                <a:tc>
                  <a:txBody>
                    <a:bodyPr/>
                    <a:lstStyle/>
                    <a:p>
                      <a:pPr algn="r" fontAlgn="ctr"/>
                      <a:r>
                        <a:rPr lang="en-US" sz="1500">
                          <a:effectLst/>
                        </a:rPr>
                        <a:t>13.513510</a:t>
                      </a:r>
                    </a:p>
                  </a:txBody>
                  <a:tcPr marL="75918" marR="75918" marT="37959" marB="37959" anchor="ctr">
                    <a:lnL>
                      <a:noFill/>
                    </a:lnL>
                    <a:lnR>
                      <a:noFill/>
                    </a:lnR>
                    <a:lnT>
                      <a:noFill/>
                    </a:lnT>
                    <a:lnB>
                      <a:noFill/>
                    </a:lnB>
                  </a:tcPr>
                </a:tc>
                <a:tc>
                  <a:txBody>
                    <a:bodyPr/>
                    <a:lstStyle/>
                    <a:p>
                      <a:pPr algn="r" fontAlgn="ctr"/>
                      <a:r>
                        <a:rPr lang="en-US" sz="1500">
                          <a:effectLst/>
                        </a:rPr>
                        <a:t>14.207651</a:t>
                      </a:r>
                    </a:p>
                  </a:txBody>
                  <a:tcPr marL="75918" marR="75918" marT="37959" marB="37959" anchor="ctr">
                    <a:lnL>
                      <a:noFill/>
                    </a:lnL>
                    <a:lnR>
                      <a:noFill/>
                    </a:lnR>
                    <a:lnT>
                      <a:noFill/>
                    </a:lnT>
                    <a:lnB>
                      <a:noFill/>
                    </a:lnB>
                  </a:tcPr>
                </a:tc>
                <a:extLst>
                  <a:ext uri="{0D108BD9-81ED-4DB2-BD59-A6C34878D82A}">
                    <a16:rowId xmlns:a16="http://schemas.microsoft.com/office/drawing/2014/main" val="1033375462"/>
                  </a:ext>
                </a:extLst>
              </a:tr>
              <a:tr h="303671">
                <a:tc>
                  <a:txBody>
                    <a:bodyPr/>
                    <a:lstStyle/>
                    <a:p>
                      <a:pPr algn="r" fontAlgn="ctr"/>
                      <a:r>
                        <a:rPr lang="en-US" sz="1500" b="1">
                          <a:effectLst/>
                        </a:rPr>
                        <a:t>75%</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20.000000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18.908280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18.367350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19.004130</a:t>
                      </a:r>
                    </a:p>
                  </a:txBody>
                  <a:tcPr marL="75918" marR="75918" marT="37959" marB="37959" anchor="ctr">
                    <a:lnL>
                      <a:noFill/>
                    </a:lnL>
                    <a:lnR>
                      <a:noFill/>
                    </a:lnR>
                    <a:lnT>
                      <a:noFill/>
                    </a:lnT>
                    <a:lnB>
                      <a:noFill/>
                    </a:lnB>
                    <a:solidFill>
                      <a:srgbClr val="F5F5F5"/>
                    </a:solidFill>
                  </a:tcPr>
                </a:tc>
                <a:tc>
                  <a:txBody>
                    <a:bodyPr/>
                    <a:lstStyle/>
                    <a:p>
                      <a:pPr algn="r" fontAlgn="ctr"/>
                      <a:r>
                        <a:rPr lang="en-US" sz="1500">
                          <a:effectLst/>
                        </a:rPr>
                        <a:t>18.229167</a:t>
                      </a:r>
                    </a:p>
                  </a:txBody>
                  <a:tcPr marL="75918" marR="75918" marT="37959" marB="37959" anchor="ctr">
                    <a:lnL>
                      <a:noFill/>
                    </a:lnL>
                    <a:lnR>
                      <a:noFill/>
                    </a:lnR>
                    <a:lnT>
                      <a:noFill/>
                    </a:lnT>
                    <a:lnB>
                      <a:noFill/>
                    </a:lnB>
                    <a:solidFill>
                      <a:srgbClr val="F5F5F5"/>
                    </a:solidFill>
                  </a:tcPr>
                </a:tc>
                <a:extLst>
                  <a:ext uri="{0D108BD9-81ED-4DB2-BD59-A6C34878D82A}">
                    <a16:rowId xmlns:a16="http://schemas.microsoft.com/office/drawing/2014/main" val="82222223"/>
                  </a:ext>
                </a:extLst>
              </a:tr>
              <a:tr h="303671">
                <a:tc>
                  <a:txBody>
                    <a:bodyPr/>
                    <a:lstStyle/>
                    <a:p>
                      <a:pPr algn="r" fontAlgn="ctr"/>
                      <a:r>
                        <a:rPr lang="en-US" sz="1500" b="1">
                          <a:effectLst/>
                        </a:rPr>
                        <a:t>max</a:t>
                      </a:r>
                    </a:p>
                  </a:txBody>
                  <a:tcPr marL="75918" marR="75918" marT="37959" marB="37959" anchor="ctr">
                    <a:lnL>
                      <a:noFill/>
                    </a:lnL>
                    <a:lnR>
                      <a:noFill/>
                    </a:lnR>
                    <a:lnT>
                      <a:noFill/>
                    </a:lnT>
                    <a:lnB>
                      <a:noFill/>
                    </a:lnB>
                  </a:tcPr>
                </a:tc>
                <a:tc>
                  <a:txBody>
                    <a:bodyPr/>
                    <a:lstStyle/>
                    <a:p>
                      <a:pPr algn="r" fontAlgn="ctr"/>
                      <a:r>
                        <a:rPr lang="en-US" sz="1500" dirty="0">
                          <a:effectLst/>
                        </a:rPr>
                        <a:t>65.625000</a:t>
                      </a:r>
                    </a:p>
                  </a:txBody>
                  <a:tcPr marL="75918" marR="75918" marT="37959" marB="37959" anchor="ctr">
                    <a:lnL>
                      <a:noFill/>
                    </a:lnL>
                    <a:lnR>
                      <a:noFill/>
                    </a:lnR>
                    <a:lnT>
                      <a:noFill/>
                    </a:lnT>
                    <a:lnB>
                      <a:noFill/>
                    </a:lnB>
                  </a:tcPr>
                </a:tc>
                <a:tc>
                  <a:txBody>
                    <a:bodyPr/>
                    <a:lstStyle/>
                    <a:p>
                      <a:pPr algn="r" fontAlgn="ctr"/>
                      <a:r>
                        <a:rPr lang="en-US" sz="1500">
                          <a:effectLst/>
                        </a:rPr>
                        <a:t>79.207920</a:t>
                      </a:r>
                    </a:p>
                  </a:txBody>
                  <a:tcPr marL="75918" marR="75918" marT="37959" marB="37959" anchor="ctr">
                    <a:lnL>
                      <a:noFill/>
                    </a:lnL>
                    <a:lnR>
                      <a:noFill/>
                    </a:lnR>
                    <a:lnT>
                      <a:noFill/>
                    </a:lnT>
                    <a:lnB>
                      <a:noFill/>
                    </a:lnB>
                  </a:tcPr>
                </a:tc>
                <a:tc>
                  <a:txBody>
                    <a:bodyPr/>
                    <a:lstStyle/>
                    <a:p>
                      <a:pPr algn="r" fontAlgn="ctr"/>
                      <a:r>
                        <a:rPr lang="en-US" sz="1500">
                          <a:effectLst/>
                        </a:rPr>
                        <a:t>89.090910</a:t>
                      </a:r>
                    </a:p>
                  </a:txBody>
                  <a:tcPr marL="75918" marR="75918" marT="37959" marB="37959" anchor="ctr">
                    <a:lnL>
                      <a:noFill/>
                    </a:lnL>
                    <a:lnR>
                      <a:noFill/>
                    </a:lnR>
                    <a:lnT>
                      <a:noFill/>
                    </a:lnT>
                    <a:lnB>
                      <a:noFill/>
                    </a:lnB>
                  </a:tcPr>
                </a:tc>
                <a:tc>
                  <a:txBody>
                    <a:bodyPr/>
                    <a:lstStyle/>
                    <a:p>
                      <a:pPr algn="r" fontAlgn="ctr"/>
                      <a:r>
                        <a:rPr lang="en-US" sz="1500">
                          <a:effectLst/>
                        </a:rPr>
                        <a:t>77.500000</a:t>
                      </a:r>
                    </a:p>
                  </a:txBody>
                  <a:tcPr marL="75918" marR="75918" marT="37959" marB="37959" anchor="ctr">
                    <a:lnL>
                      <a:noFill/>
                    </a:lnL>
                    <a:lnR>
                      <a:noFill/>
                    </a:lnR>
                    <a:lnT>
                      <a:noFill/>
                    </a:lnT>
                    <a:lnB>
                      <a:noFill/>
                    </a:lnB>
                  </a:tcPr>
                </a:tc>
                <a:tc>
                  <a:txBody>
                    <a:bodyPr/>
                    <a:lstStyle/>
                    <a:p>
                      <a:pPr algn="r" fontAlgn="ctr"/>
                      <a:r>
                        <a:rPr lang="en-US" sz="1500" dirty="0">
                          <a:effectLst/>
                        </a:rPr>
                        <a:t>52.142857</a:t>
                      </a:r>
                    </a:p>
                  </a:txBody>
                  <a:tcPr marL="75918" marR="75918" marT="37959" marB="37959" anchor="ctr">
                    <a:lnL>
                      <a:noFill/>
                    </a:lnL>
                    <a:lnR>
                      <a:noFill/>
                    </a:lnR>
                    <a:lnT>
                      <a:noFill/>
                    </a:lnT>
                    <a:lnB>
                      <a:noFill/>
                    </a:lnB>
                  </a:tcPr>
                </a:tc>
                <a:extLst>
                  <a:ext uri="{0D108BD9-81ED-4DB2-BD59-A6C34878D82A}">
                    <a16:rowId xmlns:a16="http://schemas.microsoft.com/office/drawing/2014/main" val="360265969"/>
                  </a:ext>
                </a:extLst>
              </a:tr>
            </a:tbl>
          </a:graphicData>
        </a:graphic>
      </p:graphicFrame>
    </p:spTree>
    <p:extLst>
      <p:ext uri="{BB962C8B-B14F-4D97-AF65-F5344CB8AC3E}">
        <p14:creationId xmlns:p14="http://schemas.microsoft.com/office/powerpoint/2010/main" val="48959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05AF-4108-4926-AD19-5CB29CC52410}"/>
              </a:ext>
            </a:extLst>
          </p:cNvPr>
          <p:cNvSpPr>
            <a:spLocks noGrp="1"/>
          </p:cNvSpPr>
          <p:nvPr>
            <p:ph type="title"/>
          </p:nvPr>
        </p:nvSpPr>
        <p:spPr/>
        <p:txBody>
          <a:bodyPr/>
          <a:lstStyle/>
          <a:p>
            <a:r>
              <a:rPr lang="en-US" sz="2800" dirty="0"/>
              <a:t>Descriptive statistics of short-term residents reporting experiencing moderate to severe pain</a:t>
            </a:r>
          </a:p>
        </p:txBody>
      </p:sp>
      <p:graphicFrame>
        <p:nvGraphicFramePr>
          <p:cNvPr id="4" name="Content Placeholder 3">
            <a:extLst>
              <a:ext uri="{FF2B5EF4-FFF2-40B4-BE49-F238E27FC236}">
                <a16:creationId xmlns:a16="http://schemas.microsoft.com/office/drawing/2014/main" id="{639F1AE3-9ED1-49BA-8E90-706E7E70D03D}"/>
              </a:ext>
            </a:extLst>
          </p:cNvPr>
          <p:cNvGraphicFramePr>
            <a:graphicFrameLocks noGrp="1"/>
          </p:cNvGraphicFramePr>
          <p:nvPr>
            <p:ph idx="1"/>
            <p:extLst>
              <p:ext uri="{D42A27DB-BD31-4B8C-83A1-F6EECF244321}">
                <p14:modId xmlns:p14="http://schemas.microsoft.com/office/powerpoint/2010/main" val="1296918559"/>
              </p:ext>
            </p:extLst>
          </p:nvPr>
        </p:nvGraphicFramePr>
        <p:xfrm>
          <a:off x="1038321" y="2329180"/>
          <a:ext cx="8308880" cy="3690622"/>
        </p:xfrm>
        <a:graphic>
          <a:graphicData uri="http://schemas.openxmlformats.org/drawingml/2006/table">
            <a:tbl>
              <a:tblPr/>
              <a:tblGrid>
                <a:gridCol w="696685">
                  <a:extLst>
                    <a:ext uri="{9D8B030D-6E8A-4147-A177-3AD203B41FA5}">
                      <a16:colId xmlns:a16="http://schemas.microsoft.com/office/drawing/2014/main" val="2964768122"/>
                    </a:ext>
                  </a:extLst>
                </a:gridCol>
                <a:gridCol w="1458587">
                  <a:extLst>
                    <a:ext uri="{9D8B030D-6E8A-4147-A177-3AD203B41FA5}">
                      <a16:colId xmlns:a16="http://schemas.microsoft.com/office/drawing/2014/main" val="3920272870"/>
                    </a:ext>
                  </a:extLst>
                </a:gridCol>
                <a:gridCol w="1466411">
                  <a:extLst>
                    <a:ext uri="{9D8B030D-6E8A-4147-A177-3AD203B41FA5}">
                      <a16:colId xmlns:a16="http://schemas.microsoft.com/office/drawing/2014/main" val="924819972"/>
                    </a:ext>
                  </a:extLst>
                </a:gridCol>
                <a:gridCol w="1414957">
                  <a:extLst>
                    <a:ext uri="{9D8B030D-6E8A-4147-A177-3AD203B41FA5}">
                      <a16:colId xmlns:a16="http://schemas.microsoft.com/office/drawing/2014/main" val="4036768039"/>
                    </a:ext>
                  </a:extLst>
                </a:gridCol>
                <a:gridCol w="1466411">
                  <a:extLst>
                    <a:ext uri="{9D8B030D-6E8A-4147-A177-3AD203B41FA5}">
                      <a16:colId xmlns:a16="http://schemas.microsoft.com/office/drawing/2014/main" val="2467943843"/>
                    </a:ext>
                  </a:extLst>
                </a:gridCol>
                <a:gridCol w="1805829">
                  <a:extLst>
                    <a:ext uri="{9D8B030D-6E8A-4147-A177-3AD203B41FA5}">
                      <a16:colId xmlns:a16="http://schemas.microsoft.com/office/drawing/2014/main" val="1684811484"/>
                    </a:ext>
                  </a:extLst>
                </a:gridCol>
              </a:tblGrid>
              <a:tr h="999543">
                <a:tc>
                  <a:txBody>
                    <a:bodyPr/>
                    <a:lstStyle/>
                    <a:p>
                      <a:pPr algn="r" fontAlgn="ctr"/>
                      <a:endParaRPr lang="en-US" sz="1400" b="1" dirty="0">
                        <a:effectLst/>
                      </a:endParaRPr>
                    </a:p>
                  </a:txBody>
                  <a:tcPr anchor="ctr">
                    <a:lnL>
                      <a:noFill/>
                    </a:lnL>
                    <a:lnR>
                      <a:noFill/>
                    </a:lnR>
                    <a:lnT>
                      <a:noFill/>
                    </a:lnT>
                    <a:lnB>
                      <a:noFill/>
                    </a:lnB>
                  </a:tcPr>
                </a:tc>
                <a:tc>
                  <a:txBody>
                    <a:bodyPr/>
                    <a:lstStyle/>
                    <a:p>
                      <a:pPr algn="r" fontAlgn="ctr"/>
                      <a:br>
                        <a:rPr lang="en-US" sz="1400" b="1" dirty="0">
                          <a:effectLst/>
                        </a:rPr>
                      </a:br>
                      <a:r>
                        <a:rPr lang="en-US" sz="1400" b="1" dirty="0">
                          <a:effectLst/>
                        </a:rPr>
                        <a:t>Q1_MEASURE_SCORE</a:t>
                      </a: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400" b="1" dirty="0">
                          <a:effectLst/>
                        </a:rPr>
                        <a:t>Q2_MEASURE_SCORE</a:t>
                      </a:r>
                    </a:p>
                    <a:p>
                      <a:pPr algn="r" fontAlgn="ctr"/>
                      <a:endParaRPr lang="en-US" sz="1400"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400" b="1" dirty="0">
                          <a:effectLst/>
                        </a:rPr>
                        <a:t>Q3_MEASURE_SCORE</a:t>
                      </a:r>
                    </a:p>
                    <a:p>
                      <a:pPr algn="r" fontAlgn="ctr"/>
                      <a:endParaRPr lang="en-US" sz="1400" b="1" dirty="0">
                        <a:effectLst/>
                      </a:endParaRPr>
                    </a:p>
                  </a:txBody>
                  <a:tcPr anchor="ctr">
                    <a:lnL>
                      <a:noFill/>
                    </a:lnL>
                    <a:lnR>
                      <a:noFill/>
                    </a:lnR>
                    <a:lnT>
                      <a:noFill/>
                    </a:lnT>
                    <a:lnB>
                      <a:noFill/>
                    </a:lnB>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en-US" sz="1400" b="1" dirty="0">
                          <a:effectLst/>
                        </a:rPr>
                        <a:t>Q4_MEASURE_SCORE</a:t>
                      </a:r>
                    </a:p>
                    <a:p>
                      <a:pPr algn="r" fontAlgn="ctr"/>
                      <a:endParaRPr lang="en-US" sz="1400" b="1" dirty="0">
                        <a:effectLst/>
                      </a:endParaRPr>
                    </a:p>
                  </a:txBody>
                  <a:tcPr anchor="ct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effectLst/>
                        </a:rPr>
                        <a:t>MEASURE_SCORE_4QTR_AVG</a:t>
                      </a:r>
                    </a:p>
                    <a:p>
                      <a:endParaRPr lang="en-US" sz="1400" dirty="0"/>
                    </a:p>
                  </a:txBody>
                  <a:tcPr>
                    <a:lnL>
                      <a:noFill/>
                    </a:lnL>
                  </a:tcPr>
                </a:tc>
                <a:extLst>
                  <a:ext uri="{0D108BD9-81ED-4DB2-BD59-A6C34878D82A}">
                    <a16:rowId xmlns:a16="http://schemas.microsoft.com/office/drawing/2014/main" val="3352521305"/>
                  </a:ext>
                </a:extLst>
              </a:tr>
              <a:tr h="538215">
                <a:tc>
                  <a:txBody>
                    <a:bodyPr/>
                    <a:lstStyle/>
                    <a:p>
                      <a:pPr algn="r" fontAlgn="ctr"/>
                      <a:r>
                        <a:rPr lang="en-US" sz="1400" b="1">
                          <a:effectLst/>
                        </a:rPr>
                        <a:t>count</a:t>
                      </a:r>
                    </a:p>
                  </a:txBody>
                  <a:tcPr anchor="ctr">
                    <a:lnL>
                      <a:noFill/>
                    </a:lnL>
                    <a:lnR>
                      <a:noFill/>
                    </a:lnR>
                    <a:lnT>
                      <a:noFill/>
                    </a:lnT>
                    <a:lnB>
                      <a:noFill/>
                    </a:lnB>
                    <a:solidFill>
                      <a:srgbClr val="F5F5F5"/>
                    </a:solidFill>
                  </a:tcPr>
                </a:tc>
                <a:tc>
                  <a:txBody>
                    <a:bodyPr/>
                    <a:lstStyle/>
                    <a:p>
                      <a:pPr algn="r" fontAlgn="ctr"/>
                      <a:r>
                        <a:rPr lang="en-US" sz="1400">
                          <a:effectLst/>
                        </a:rPr>
                        <a:t>7969.000000</a:t>
                      </a:r>
                    </a:p>
                  </a:txBody>
                  <a:tcPr anchor="ctr">
                    <a:lnL>
                      <a:noFill/>
                    </a:lnL>
                    <a:lnR>
                      <a:noFill/>
                    </a:lnR>
                    <a:lnT>
                      <a:noFill/>
                    </a:lnT>
                    <a:lnB>
                      <a:noFill/>
                    </a:lnB>
                    <a:solidFill>
                      <a:srgbClr val="F5F5F5"/>
                    </a:solidFill>
                  </a:tcPr>
                </a:tc>
                <a:tc>
                  <a:txBody>
                    <a:bodyPr/>
                    <a:lstStyle/>
                    <a:p>
                      <a:pPr algn="r" fontAlgn="ctr"/>
                      <a:r>
                        <a:rPr lang="en-US" sz="1400">
                          <a:effectLst/>
                        </a:rPr>
                        <a:t>7969.000000</a:t>
                      </a:r>
                    </a:p>
                  </a:txBody>
                  <a:tcPr anchor="ctr">
                    <a:lnL>
                      <a:noFill/>
                    </a:lnL>
                    <a:lnR>
                      <a:noFill/>
                    </a:lnR>
                    <a:lnT>
                      <a:noFill/>
                    </a:lnT>
                    <a:lnB>
                      <a:noFill/>
                    </a:lnB>
                    <a:solidFill>
                      <a:srgbClr val="F5F5F5"/>
                    </a:solidFill>
                  </a:tcPr>
                </a:tc>
                <a:tc>
                  <a:txBody>
                    <a:bodyPr/>
                    <a:lstStyle/>
                    <a:p>
                      <a:pPr algn="r" fontAlgn="ctr"/>
                      <a:r>
                        <a:rPr lang="en-US" sz="1400">
                          <a:effectLst/>
                        </a:rPr>
                        <a:t>7969.000000</a:t>
                      </a:r>
                    </a:p>
                  </a:txBody>
                  <a:tcPr anchor="ctr">
                    <a:lnL>
                      <a:noFill/>
                    </a:lnL>
                    <a:lnR>
                      <a:noFill/>
                    </a:lnR>
                    <a:lnT>
                      <a:noFill/>
                    </a:lnT>
                    <a:lnB>
                      <a:noFill/>
                    </a:lnB>
                    <a:solidFill>
                      <a:srgbClr val="F5F5F5"/>
                    </a:solidFill>
                  </a:tcPr>
                </a:tc>
                <a:tc>
                  <a:txBody>
                    <a:bodyPr/>
                    <a:lstStyle/>
                    <a:p>
                      <a:pPr algn="r" fontAlgn="ctr"/>
                      <a:r>
                        <a:rPr lang="en-US" sz="1400">
                          <a:effectLst/>
                        </a:rPr>
                        <a:t>7969.000000</a:t>
                      </a:r>
                    </a:p>
                  </a:txBody>
                  <a:tcPr anchor="ctr">
                    <a:lnL>
                      <a:noFill/>
                    </a:lnL>
                    <a:lnR>
                      <a:noFill/>
                    </a:lnR>
                    <a:lnT>
                      <a:noFill/>
                    </a:lnT>
                    <a:lnB>
                      <a:noFill/>
                    </a:lnB>
                    <a:solidFill>
                      <a:srgbClr val="F5F5F5"/>
                    </a:solidFill>
                  </a:tcPr>
                </a:tc>
                <a:tc>
                  <a:txBody>
                    <a:bodyPr/>
                    <a:lstStyle/>
                    <a:p>
                      <a:pPr algn="r" fontAlgn="ctr"/>
                      <a:r>
                        <a:rPr lang="en-US" sz="1400">
                          <a:effectLst/>
                        </a:rPr>
                        <a:t>7969.000000</a:t>
                      </a:r>
                    </a:p>
                  </a:txBody>
                  <a:tcPr anchor="ctr">
                    <a:lnL>
                      <a:noFill/>
                    </a:lnL>
                    <a:lnR>
                      <a:noFill/>
                    </a:lnR>
                    <a:lnB>
                      <a:noFill/>
                    </a:lnB>
                    <a:solidFill>
                      <a:srgbClr val="F5F5F5"/>
                    </a:solidFill>
                  </a:tcPr>
                </a:tc>
                <a:extLst>
                  <a:ext uri="{0D108BD9-81ED-4DB2-BD59-A6C34878D82A}">
                    <a16:rowId xmlns:a16="http://schemas.microsoft.com/office/drawing/2014/main" val="1257661345"/>
                  </a:ext>
                </a:extLst>
              </a:tr>
              <a:tr h="307552">
                <a:tc>
                  <a:txBody>
                    <a:bodyPr/>
                    <a:lstStyle/>
                    <a:p>
                      <a:pPr algn="r" fontAlgn="ctr"/>
                      <a:r>
                        <a:rPr lang="en-US" sz="1400" b="1">
                          <a:effectLst/>
                        </a:rPr>
                        <a:t>mean</a:t>
                      </a:r>
                    </a:p>
                  </a:txBody>
                  <a:tcPr anchor="ctr">
                    <a:lnL>
                      <a:noFill/>
                    </a:lnL>
                    <a:lnR>
                      <a:noFill/>
                    </a:lnR>
                    <a:lnT>
                      <a:noFill/>
                    </a:lnT>
                    <a:lnB>
                      <a:noFill/>
                    </a:lnB>
                  </a:tcPr>
                </a:tc>
                <a:tc>
                  <a:txBody>
                    <a:bodyPr/>
                    <a:lstStyle/>
                    <a:p>
                      <a:pPr algn="r" fontAlgn="ctr"/>
                      <a:r>
                        <a:rPr lang="en-US" sz="1400">
                          <a:effectLst/>
                        </a:rPr>
                        <a:t>10.998312</a:t>
                      </a:r>
                    </a:p>
                  </a:txBody>
                  <a:tcPr anchor="ctr">
                    <a:lnL>
                      <a:noFill/>
                    </a:lnL>
                    <a:lnR>
                      <a:noFill/>
                    </a:lnR>
                    <a:lnT>
                      <a:noFill/>
                    </a:lnT>
                    <a:lnB>
                      <a:noFill/>
                    </a:lnB>
                  </a:tcPr>
                </a:tc>
                <a:tc>
                  <a:txBody>
                    <a:bodyPr/>
                    <a:lstStyle/>
                    <a:p>
                      <a:pPr algn="r" fontAlgn="ctr"/>
                      <a:r>
                        <a:rPr lang="en-US" sz="1400">
                          <a:effectLst/>
                        </a:rPr>
                        <a:t>10.641955</a:t>
                      </a:r>
                    </a:p>
                  </a:txBody>
                  <a:tcPr anchor="ctr">
                    <a:lnL>
                      <a:noFill/>
                    </a:lnL>
                    <a:lnR>
                      <a:noFill/>
                    </a:lnR>
                    <a:lnT>
                      <a:noFill/>
                    </a:lnT>
                    <a:lnB>
                      <a:noFill/>
                    </a:lnB>
                  </a:tcPr>
                </a:tc>
                <a:tc>
                  <a:txBody>
                    <a:bodyPr/>
                    <a:lstStyle/>
                    <a:p>
                      <a:pPr algn="r" fontAlgn="ctr"/>
                      <a:r>
                        <a:rPr lang="en-US" sz="1400" dirty="0">
                          <a:effectLst/>
                        </a:rPr>
                        <a:t>10.852328</a:t>
                      </a:r>
                    </a:p>
                  </a:txBody>
                  <a:tcPr anchor="ctr">
                    <a:lnL>
                      <a:noFill/>
                    </a:lnL>
                    <a:lnR>
                      <a:noFill/>
                    </a:lnR>
                    <a:lnT>
                      <a:noFill/>
                    </a:lnT>
                    <a:lnB>
                      <a:noFill/>
                    </a:lnB>
                  </a:tcPr>
                </a:tc>
                <a:tc>
                  <a:txBody>
                    <a:bodyPr/>
                    <a:lstStyle/>
                    <a:p>
                      <a:pPr algn="r" fontAlgn="ctr"/>
                      <a:r>
                        <a:rPr lang="en-US" sz="1400">
                          <a:effectLst/>
                        </a:rPr>
                        <a:t>10.675108</a:t>
                      </a:r>
                    </a:p>
                  </a:txBody>
                  <a:tcPr anchor="ctr">
                    <a:lnL>
                      <a:noFill/>
                    </a:lnL>
                    <a:lnR>
                      <a:noFill/>
                    </a:lnR>
                    <a:lnT>
                      <a:noFill/>
                    </a:lnT>
                    <a:lnB>
                      <a:noFill/>
                    </a:lnB>
                  </a:tcPr>
                </a:tc>
                <a:tc>
                  <a:txBody>
                    <a:bodyPr/>
                    <a:lstStyle/>
                    <a:p>
                      <a:pPr algn="r" fontAlgn="ctr"/>
                      <a:r>
                        <a:rPr lang="en-US" sz="1400">
                          <a:effectLst/>
                        </a:rPr>
                        <a:t>10.777399</a:t>
                      </a:r>
                    </a:p>
                  </a:txBody>
                  <a:tcPr anchor="ctr">
                    <a:lnL>
                      <a:noFill/>
                    </a:lnL>
                    <a:lnR>
                      <a:noFill/>
                    </a:lnR>
                    <a:lnT>
                      <a:noFill/>
                    </a:lnT>
                    <a:lnB>
                      <a:noFill/>
                    </a:lnB>
                  </a:tcPr>
                </a:tc>
                <a:extLst>
                  <a:ext uri="{0D108BD9-81ED-4DB2-BD59-A6C34878D82A}">
                    <a16:rowId xmlns:a16="http://schemas.microsoft.com/office/drawing/2014/main" val="457383947"/>
                  </a:ext>
                </a:extLst>
              </a:tr>
              <a:tr h="307552">
                <a:tc>
                  <a:txBody>
                    <a:bodyPr/>
                    <a:lstStyle/>
                    <a:p>
                      <a:pPr algn="r" fontAlgn="ctr"/>
                      <a:r>
                        <a:rPr lang="en-US" sz="1400" b="1">
                          <a:effectLst/>
                        </a:rPr>
                        <a:t>std</a:t>
                      </a:r>
                    </a:p>
                  </a:txBody>
                  <a:tcPr anchor="ctr">
                    <a:lnL>
                      <a:noFill/>
                    </a:lnL>
                    <a:lnR>
                      <a:noFill/>
                    </a:lnR>
                    <a:lnT>
                      <a:noFill/>
                    </a:lnT>
                    <a:lnB>
                      <a:noFill/>
                    </a:lnB>
                    <a:solidFill>
                      <a:srgbClr val="F5F5F5"/>
                    </a:solidFill>
                  </a:tcPr>
                </a:tc>
                <a:tc>
                  <a:txBody>
                    <a:bodyPr/>
                    <a:lstStyle/>
                    <a:p>
                      <a:pPr algn="r" fontAlgn="ctr"/>
                      <a:r>
                        <a:rPr lang="en-US" sz="1400">
                          <a:effectLst/>
                        </a:rPr>
                        <a:t>9.653358</a:t>
                      </a:r>
                    </a:p>
                  </a:txBody>
                  <a:tcPr anchor="ctr">
                    <a:lnL>
                      <a:noFill/>
                    </a:lnL>
                    <a:lnR>
                      <a:noFill/>
                    </a:lnR>
                    <a:lnT>
                      <a:noFill/>
                    </a:lnT>
                    <a:lnB>
                      <a:noFill/>
                    </a:lnB>
                    <a:solidFill>
                      <a:srgbClr val="F5F5F5"/>
                    </a:solidFill>
                  </a:tcPr>
                </a:tc>
                <a:tc>
                  <a:txBody>
                    <a:bodyPr/>
                    <a:lstStyle/>
                    <a:p>
                      <a:pPr algn="r" fontAlgn="ctr"/>
                      <a:r>
                        <a:rPr lang="en-US" sz="1400">
                          <a:effectLst/>
                        </a:rPr>
                        <a:t>9.540920</a:t>
                      </a:r>
                    </a:p>
                  </a:txBody>
                  <a:tcPr anchor="ctr">
                    <a:lnL>
                      <a:noFill/>
                    </a:lnL>
                    <a:lnR>
                      <a:noFill/>
                    </a:lnR>
                    <a:lnT>
                      <a:noFill/>
                    </a:lnT>
                    <a:lnB>
                      <a:noFill/>
                    </a:lnB>
                    <a:solidFill>
                      <a:srgbClr val="F5F5F5"/>
                    </a:solidFill>
                  </a:tcPr>
                </a:tc>
                <a:tc>
                  <a:txBody>
                    <a:bodyPr/>
                    <a:lstStyle/>
                    <a:p>
                      <a:pPr algn="r" fontAlgn="ctr"/>
                      <a:r>
                        <a:rPr lang="en-US" sz="1400">
                          <a:effectLst/>
                        </a:rPr>
                        <a:t>9.842669</a:t>
                      </a:r>
                    </a:p>
                  </a:txBody>
                  <a:tcPr anchor="ctr">
                    <a:lnL>
                      <a:noFill/>
                    </a:lnL>
                    <a:lnR>
                      <a:noFill/>
                    </a:lnR>
                    <a:lnT>
                      <a:noFill/>
                    </a:lnT>
                    <a:lnB>
                      <a:noFill/>
                    </a:lnB>
                    <a:solidFill>
                      <a:srgbClr val="F5F5F5"/>
                    </a:solidFill>
                  </a:tcPr>
                </a:tc>
                <a:tc>
                  <a:txBody>
                    <a:bodyPr/>
                    <a:lstStyle/>
                    <a:p>
                      <a:pPr algn="r" fontAlgn="ctr"/>
                      <a:r>
                        <a:rPr lang="en-US" sz="1400">
                          <a:effectLst/>
                        </a:rPr>
                        <a:t>9.855211</a:t>
                      </a:r>
                    </a:p>
                  </a:txBody>
                  <a:tcPr anchor="ctr">
                    <a:lnL>
                      <a:noFill/>
                    </a:lnL>
                    <a:lnR>
                      <a:noFill/>
                    </a:lnR>
                    <a:lnT>
                      <a:noFill/>
                    </a:lnT>
                    <a:lnB>
                      <a:noFill/>
                    </a:lnB>
                    <a:solidFill>
                      <a:srgbClr val="F5F5F5"/>
                    </a:solidFill>
                  </a:tcPr>
                </a:tc>
                <a:tc>
                  <a:txBody>
                    <a:bodyPr/>
                    <a:lstStyle/>
                    <a:p>
                      <a:pPr algn="r" fontAlgn="ctr"/>
                      <a:r>
                        <a:rPr lang="en-US" sz="1400">
                          <a:effectLst/>
                        </a:rPr>
                        <a:t>8.940395</a:t>
                      </a:r>
                    </a:p>
                  </a:txBody>
                  <a:tcPr anchor="ctr">
                    <a:lnL>
                      <a:noFill/>
                    </a:lnL>
                    <a:lnR>
                      <a:noFill/>
                    </a:lnR>
                    <a:lnT>
                      <a:noFill/>
                    </a:lnT>
                    <a:lnB>
                      <a:noFill/>
                    </a:lnB>
                    <a:solidFill>
                      <a:srgbClr val="F5F5F5"/>
                    </a:solidFill>
                  </a:tcPr>
                </a:tc>
                <a:extLst>
                  <a:ext uri="{0D108BD9-81ED-4DB2-BD59-A6C34878D82A}">
                    <a16:rowId xmlns:a16="http://schemas.microsoft.com/office/drawing/2014/main" val="82001671"/>
                  </a:ext>
                </a:extLst>
              </a:tr>
              <a:tr h="307552">
                <a:tc>
                  <a:txBody>
                    <a:bodyPr/>
                    <a:lstStyle/>
                    <a:p>
                      <a:pPr algn="r" fontAlgn="ctr"/>
                      <a:r>
                        <a:rPr lang="en-US" sz="1400" b="1">
                          <a:effectLst/>
                        </a:rPr>
                        <a:t>min</a:t>
                      </a:r>
                    </a:p>
                  </a:txBody>
                  <a:tcPr anchor="ctr">
                    <a:lnL>
                      <a:noFill/>
                    </a:lnL>
                    <a:lnR>
                      <a:noFill/>
                    </a:lnR>
                    <a:lnT>
                      <a:noFill/>
                    </a:lnT>
                    <a:lnB>
                      <a:noFill/>
                    </a:lnB>
                  </a:tcPr>
                </a:tc>
                <a:tc>
                  <a:txBody>
                    <a:bodyPr/>
                    <a:lstStyle/>
                    <a:p>
                      <a:pPr algn="r" fontAlgn="ctr"/>
                      <a:r>
                        <a:rPr lang="en-US" sz="1400">
                          <a:effectLst/>
                        </a:rPr>
                        <a:t>0.000000</a:t>
                      </a:r>
                    </a:p>
                  </a:txBody>
                  <a:tcPr anchor="ctr">
                    <a:lnL>
                      <a:noFill/>
                    </a:lnL>
                    <a:lnR>
                      <a:noFill/>
                    </a:lnR>
                    <a:lnT>
                      <a:noFill/>
                    </a:lnT>
                    <a:lnB>
                      <a:noFill/>
                    </a:lnB>
                  </a:tcPr>
                </a:tc>
                <a:tc>
                  <a:txBody>
                    <a:bodyPr/>
                    <a:lstStyle/>
                    <a:p>
                      <a:pPr algn="r" fontAlgn="ctr"/>
                      <a:r>
                        <a:rPr lang="en-US" sz="1400">
                          <a:effectLst/>
                        </a:rPr>
                        <a:t>0.000000</a:t>
                      </a:r>
                    </a:p>
                  </a:txBody>
                  <a:tcPr anchor="ctr">
                    <a:lnL>
                      <a:noFill/>
                    </a:lnL>
                    <a:lnR>
                      <a:noFill/>
                    </a:lnR>
                    <a:lnT>
                      <a:noFill/>
                    </a:lnT>
                    <a:lnB>
                      <a:noFill/>
                    </a:lnB>
                  </a:tcPr>
                </a:tc>
                <a:tc>
                  <a:txBody>
                    <a:bodyPr/>
                    <a:lstStyle/>
                    <a:p>
                      <a:pPr algn="r" fontAlgn="ctr"/>
                      <a:r>
                        <a:rPr lang="en-US" sz="1400">
                          <a:effectLst/>
                        </a:rPr>
                        <a:t>0.000000</a:t>
                      </a:r>
                    </a:p>
                  </a:txBody>
                  <a:tcPr anchor="ctr">
                    <a:lnL>
                      <a:noFill/>
                    </a:lnL>
                    <a:lnR>
                      <a:noFill/>
                    </a:lnR>
                    <a:lnT>
                      <a:noFill/>
                    </a:lnT>
                    <a:lnB>
                      <a:noFill/>
                    </a:lnB>
                  </a:tcPr>
                </a:tc>
                <a:tc>
                  <a:txBody>
                    <a:bodyPr/>
                    <a:lstStyle/>
                    <a:p>
                      <a:pPr algn="r" fontAlgn="ctr"/>
                      <a:r>
                        <a:rPr lang="en-US" sz="1400">
                          <a:effectLst/>
                        </a:rPr>
                        <a:t>0.000000</a:t>
                      </a:r>
                    </a:p>
                  </a:txBody>
                  <a:tcPr anchor="ctr">
                    <a:lnL>
                      <a:noFill/>
                    </a:lnL>
                    <a:lnR>
                      <a:noFill/>
                    </a:lnR>
                    <a:lnT>
                      <a:noFill/>
                    </a:lnT>
                    <a:lnB>
                      <a:noFill/>
                    </a:lnB>
                  </a:tcPr>
                </a:tc>
                <a:tc>
                  <a:txBody>
                    <a:bodyPr/>
                    <a:lstStyle/>
                    <a:p>
                      <a:pPr algn="r" fontAlgn="ctr"/>
                      <a:r>
                        <a:rPr lang="en-US" sz="1400">
                          <a:effectLst/>
                        </a:rPr>
                        <a:t>0.000000</a:t>
                      </a:r>
                    </a:p>
                  </a:txBody>
                  <a:tcPr anchor="ctr">
                    <a:lnL>
                      <a:noFill/>
                    </a:lnL>
                    <a:lnR>
                      <a:noFill/>
                    </a:lnR>
                    <a:lnT>
                      <a:noFill/>
                    </a:lnT>
                    <a:lnB>
                      <a:noFill/>
                    </a:lnB>
                  </a:tcPr>
                </a:tc>
                <a:extLst>
                  <a:ext uri="{0D108BD9-81ED-4DB2-BD59-A6C34878D82A}">
                    <a16:rowId xmlns:a16="http://schemas.microsoft.com/office/drawing/2014/main" val="3270931354"/>
                  </a:ext>
                </a:extLst>
              </a:tr>
              <a:tr h="307552">
                <a:tc>
                  <a:txBody>
                    <a:bodyPr/>
                    <a:lstStyle/>
                    <a:p>
                      <a:pPr algn="r" fontAlgn="ctr"/>
                      <a:r>
                        <a:rPr lang="en-US" sz="1400" b="1">
                          <a:effectLst/>
                        </a:rPr>
                        <a:t>25%</a:t>
                      </a:r>
                    </a:p>
                  </a:txBody>
                  <a:tcPr anchor="ctr">
                    <a:lnL>
                      <a:noFill/>
                    </a:lnL>
                    <a:lnR>
                      <a:noFill/>
                    </a:lnR>
                    <a:lnT>
                      <a:noFill/>
                    </a:lnT>
                    <a:lnB>
                      <a:noFill/>
                    </a:lnB>
                    <a:solidFill>
                      <a:srgbClr val="F5F5F5"/>
                    </a:solidFill>
                  </a:tcPr>
                </a:tc>
                <a:tc>
                  <a:txBody>
                    <a:bodyPr/>
                    <a:lstStyle/>
                    <a:p>
                      <a:pPr algn="r" fontAlgn="ctr"/>
                      <a:r>
                        <a:rPr lang="en-US" sz="1400">
                          <a:effectLst/>
                        </a:rPr>
                        <a:t>3.157890</a:t>
                      </a:r>
                    </a:p>
                  </a:txBody>
                  <a:tcPr anchor="ctr">
                    <a:lnL>
                      <a:noFill/>
                    </a:lnL>
                    <a:lnR>
                      <a:noFill/>
                    </a:lnR>
                    <a:lnT>
                      <a:noFill/>
                    </a:lnT>
                    <a:lnB>
                      <a:noFill/>
                    </a:lnB>
                    <a:solidFill>
                      <a:srgbClr val="F5F5F5"/>
                    </a:solidFill>
                  </a:tcPr>
                </a:tc>
                <a:tc>
                  <a:txBody>
                    <a:bodyPr/>
                    <a:lstStyle/>
                    <a:p>
                      <a:pPr algn="r" fontAlgn="ctr"/>
                      <a:r>
                        <a:rPr lang="en-US" sz="1400">
                          <a:effectLst/>
                        </a:rPr>
                        <a:t>2.868850</a:t>
                      </a:r>
                    </a:p>
                  </a:txBody>
                  <a:tcPr anchor="ctr">
                    <a:lnL>
                      <a:noFill/>
                    </a:lnL>
                    <a:lnR>
                      <a:noFill/>
                    </a:lnR>
                    <a:lnT>
                      <a:noFill/>
                    </a:lnT>
                    <a:lnB>
                      <a:noFill/>
                    </a:lnB>
                    <a:solidFill>
                      <a:srgbClr val="F5F5F5"/>
                    </a:solidFill>
                  </a:tcPr>
                </a:tc>
                <a:tc>
                  <a:txBody>
                    <a:bodyPr/>
                    <a:lstStyle/>
                    <a:p>
                      <a:pPr algn="r" fontAlgn="ctr"/>
                      <a:r>
                        <a:rPr lang="en-US" sz="1400">
                          <a:effectLst/>
                        </a:rPr>
                        <a:t>2.884620</a:t>
                      </a:r>
                    </a:p>
                  </a:txBody>
                  <a:tcPr anchor="ctr">
                    <a:lnL>
                      <a:noFill/>
                    </a:lnL>
                    <a:lnR>
                      <a:noFill/>
                    </a:lnR>
                    <a:lnT>
                      <a:noFill/>
                    </a:lnT>
                    <a:lnB>
                      <a:noFill/>
                    </a:lnB>
                    <a:solidFill>
                      <a:srgbClr val="F5F5F5"/>
                    </a:solidFill>
                  </a:tcPr>
                </a:tc>
                <a:tc>
                  <a:txBody>
                    <a:bodyPr/>
                    <a:lstStyle/>
                    <a:p>
                      <a:pPr algn="r" fontAlgn="ctr"/>
                      <a:r>
                        <a:rPr lang="en-US" sz="1400">
                          <a:effectLst/>
                        </a:rPr>
                        <a:t>2.666670</a:t>
                      </a:r>
                    </a:p>
                  </a:txBody>
                  <a:tcPr anchor="ctr">
                    <a:lnL>
                      <a:noFill/>
                    </a:lnL>
                    <a:lnR>
                      <a:noFill/>
                    </a:lnR>
                    <a:lnT>
                      <a:noFill/>
                    </a:lnT>
                    <a:lnB>
                      <a:noFill/>
                    </a:lnB>
                    <a:solidFill>
                      <a:srgbClr val="F5F5F5"/>
                    </a:solidFill>
                  </a:tcPr>
                </a:tc>
                <a:tc>
                  <a:txBody>
                    <a:bodyPr/>
                    <a:lstStyle/>
                    <a:p>
                      <a:pPr algn="r" fontAlgn="ctr"/>
                      <a:r>
                        <a:rPr lang="en-US" sz="1400">
                          <a:effectLst/>
                        </a:rPr>
                        <a:t>3.448275</a:t>
                      </a:r>
                    </a:p>
                  </a:txBody>
                  <a:tcPr anchor="ctr">
                    <a:lnL>
                      <a:noFill/>
                    </a:lnL>
                    <a:lnR>
                      <a:noFill/>
                    </a:lnR>
                    <a:lnT>
                      <a:noFill/>
                    </a:lnT>
                    <a:lnB>
                      <a:noFill/>
                    </a:lnB>
                    <a:solidFill>
                      <a:srgbClr val="F5F5F5"/>
                    </a:solidFill>
                  </a:tcPr>
                </a:tc>
                <a:extLst>
                  <a:ext uri="{0D108BD9-81ED-4DB2-BD59-A6C34878D82A}">
                    <a16:rowId xmlns:a16="http://schemas.microsoft.com/office/drawing/2014/main" val="2178465960"/>
                  </a:ext>
                </a:extLst>
              </a:tr>
              <a:tr h="307552">
                <a:tc>
                  <a:txBody>
                    <a:bodyPr/>
                    <a:lstStyle/>
                    <a:p>
                      <a:pPr algn="r" fontAlgn="ctr"/>
                      <a:r>
                        <a:rPr lang="en-US" sz="1400" b="1">
                          <a:effectLst/>
                        </a:rPr>
                        <a:t>50%</a:t>
                      </a:r>
                    </a:p>
                  </a:txBody>
                  <a:tcPr anchor="ctr">
                    <a:lnL>
                      <a:noFill/>
                    </a:lnL>
                    <a:lnR>
                      <a:noFill/>
                    </a:lnR>
                    <a:lnT>
                      <a:noFill/>
                    </a:lnT>
                    <a:lnB>
                      <a:noFill/>
                    </a:lnB>
                  </a:tcPr>
                </a:tc>
                <a:tc>
                  <a:txBody>
                    <a:bodyPr/>
                    <a:lstStyle/>
                    <a:p>
                      <a:pPr algn="r" fontAlgn="ctr"/>
                      <a:r>
                        <a:rPr lang="en-US" sz="1400">
                          <a:effectLst/>
                        </a:rPr>
                        <a:t>8.943090</a:t>
                      </a:r>
                    </a:p>
                  </a:txBody>
                  <a:tcPr anchor="ctr">
                    <a:lnL>
                      <a:noFill/>
                    </a:lnL>
                    <a:lnR>
                      <a:noFill/>
                    </a:lnR>
                    <a:lnT>
                      <a:noFill/>
                    </a:lnT>
                    <a:lnB>
                      <a:noFill/>
                    </a:lnB>
                  </a:tcPr>
                </a:tc>
                <a:tc>
                  <a:txBody>
                    <a:bodyPr/>
                    <a:lstStyle/>
                    <a:p>
                      <a:pPr algn="r" fontAlgn="ctr"/>
                      <a:r>
                        <a:rPr lang="en-US" sz="1400">
                          <a:effectLst/>
                        </a:rPr>
                        <a:t>8.571430</a:t>
                      </a:r>
                    </a:p>
                  </a:txBody>
                  <a:tcPr anchor="ctr">
                    <a:lnL>
                      <a:noFill/>
                    </a:lnL>
                    <a:lnR>
                      <a:noFill/>
                    </a:lnR>
                    <a:lnT>
                      <a:noFill/>
                    </a:lnT>
                    <a:lnB>
                      <a:noFill/>
                    </a:lnB>
                  </a:tcPr>
                </a:tc>
                <a:tc>
                  <a:txBody>
                    <a:bodyPr/>
                    <a:lstStyle/>
                    <a:p>
                      <a:pPr algn="r" fontAlgn="ctr"/>
                      <a:r>
                        <a:rPr lang="en-US" sz="1400">
                          <a:effectLst/>
                        </a:rPr>
                        <a:t>8.695650</a:t>
                      </a:r>
                    </a:p>
                  </a:txBody>
                  <a:tcPr anchor="ctr">
                    <a:lnL>
                      <a:noFill/>
                    </a:lnL>
                    <a:lnR>
                      <a:noFill/>
                    </a:lnR>
                    <a:lnT>
                      <a:noFill/>
                    </a:lnT>
                    <a:lnB>
                      <a:noFill/>
                    </a:lnB>
                  </a:tcPr>
                </a:tc>
                <a:tc>
                  <a:txBody>
                    <a:bodyPr/>
                    <a:lstStyle/>
                    <a:p>
                      <a:pPr algn="r" fontAlgn="ctr"/>
                      <a:r>
                        <a:rPr lang="en-US" sz="1400">
                          <a:effectLst/>
                        </a:rPr>
                        <a:t>8.333330</a:t>
                      </a:r>
                    </a:p>
                  </a:txBody>
                  <a:tcPr anchor="ctr">
                    <a:lnL>
                      <a:noFill/>
                    </a:lnL>
                    <a:lnR>
                      <a:noFill/>
                    </a:lnR>
                    <a:lnT>
                      <a:noFill/>
                    </a:lnT>
                    <a:lnB>
                      <a:noFill/>
                    </a:lnB>
                  </a:tcPr>
                </a:tc>
                <a:tc>
                  <a:txBody>
                    <a:bodyPr/>
                    <a:lstStyle/>
                    <a:p>
                      <a:pPr algn="r" fontAlgn="ctr"/>
                      <a:r>
                        <a:rPr lang="en-US" sz="1400">
                          <a:effectLst/>
                        </a:rPr>
                        <a:t>9.122806</a:t>
                      </a:r>
                    </a:p>
                  </a:txBody>
                  <a:tcPr anchor="ctr">
                    <a:lnL>
                      <a:noFill/>
                    </a:lnL>
                    <a:lnR>
                      <a:noFill/>
                    </a:lnR>
                    <a:lnT>
                      <a:noFill/>
                    </a:lnT>
                    <a:lnB>
                      <a:noFill/>
                    </a:lnB>
                  </a:tcPr>
                </a:tc>
                <a:extLst>
                  <a:ext uri="{0D108BD9-81ED-4DB2-BD59-A6C34878D82A}">
                    <a16:rowId xmlns:a16="http://schemas.microsoft.com/office/drawing/2014/main" val="1033375462"/>
                  </a:ext>
                </a:extLst>
              </a:tr>
              <a:tr h="307552">
                <a:tc>
                  <a:txBody>
                    <a:bodyPr/>
                    <a:lstStyle/>
                    <a:p>
                      <a:pPr algn="r" fontAlgn="ctr"/>
                      <a:r>
                        <a:rPr lang="en-US" sz="1400" b="1">
                          <a:effectLst/>
                        </a:rPr>
                        <a:t>75%</a:t>
                      </a:r>
                    </a:p>
                  </a:txBody>
                  <a:tcPr anchor="ctr">
                    <a:lnL>
                      <a:noFill/>
                    </a:lnL>
                    <a:lnR>
                      <a:noFill/>
                    </a:lnR>
                    <a:lnT>
                      <a:noFill/>
                    </a:lnT>
                    <a:lnB>
                      <a:noFill/>
                    </a:lnB>
                    <a:solidFill>
                      <a:srgbClr val="F5F5F5"/>
                    </a:solidFill>
                  </a:tcPr>
                </a:tc>
                <a:tc>
                  <a:txBody>
                    <a:bodyPr/>
                    <a:lstStyle/>
                    <a:p>
                      <a:pPr algn="r" fontAlgn="ctr"/>
                      <a:r>
                        <a:rPr lang="en-US" sz="1400">
                          <a:effectLst/>
                        </a:rPr>
                        <a:t>16.666670</a:t>
                      </a:r>
                    </a:p>
                  </a:txBody>
                  <a:tcPr anchor="ctr">
                    <a:lnL>
                      <a:noFill/>
                    </a:lnL>
                    <a:lnR>
                      <a:noFill/>
                    </a:lnR>
                    <a:lnT>
                      <a:noFill/>
                    </a:lnT>
                    <a:lnB>
                      <a:noFill/>
                    </a:lnB>
                    <a:solidFill>
                      <a:srgbClr val="F5F5F5"/>
                    </a:solidFill>
                  </a:tcPr>
                </a:tc>
                <a:tc>
                  <a:txBody>
                    <a:bodyPr/>
                    <a:lstStyle/>
                    <a:p>
                      <a:pPr algn="r" fontAlgn="ctr"/>
                      <a:r>
                        <a:rPr lang="en-US" sz="1400">
                          <a:effectLst/>
                        </a:rPr>
                        <a:t>16.088330</a:t>
                      </a:r>
                    </a:p>
                  </a:txBody>
                  <a:tcPr anchor="ctr">
                    <a:lnL>
                      <a:noFill/>
                    </a:lnL>
                    <a:lnR>
                      <a:noFill/>
                    </a:lnR>
                    <a:lnT>
                      <a:noFill/>
                    </a:lnT>
                    <a:lnB>
                      <a:noFill/>
                    </a:lnB>
                    <a:solidFill>
                      <a:srgbClr val="F5F5F5"/>
                    </a:solidFill>
                  </a:tcPr>
                </a:tc>
                <a:tc>
                  <a:txBody>
                    <a:bodyPr/>
                    <a:lstStyle/>
                    <a:p>
                      <a:pPr algn="r" fontAlgn="ctr"/>
                      <a:r>
                        <a:rPr lang="en-US" sz="1400">
                          <a:effectLst/>
                        </a:rPr>
                        <a:t>16.216220</a:t>
                      </a:r>
                    </a:p>
                  </a:txBody>
                  <a:tcPr anchor="ctr">
                    <a:lnL>
                      <a:noFill/>
                    </a:lnL>
                    <a:lnR>
                      <a:noFill/>
                    </a:lnR>
                    <a:lnT>
                      <a:noFill/>
                    </a:lnT>
                    <a:lnB>
                      <a:noFill/>
                    </a:lnB>
                    <a:solidFill>
                      <a:srgbClr val="F5F5F5"/>
                    </a:solidFill>
                  </a:tcPr>
                </a:tc>
                <a:tc>
                  <a:txBody>
                    <a:bodyPr/>
                    <a:lstStyle/>
                    <a:p>
                      <a:pPr algn="r" fontAlgn="ctr"/>
                      <a:r>
                        <a:rPr lang="en-US" sz="1400">
                          <a:effectLst/>
                        </a:rPr>
                        <a:t>16.176470</a:t>
                      </a:r>
                    </a:p>
                  </a:txBody>
                  <a:tcPr anchor="ctr">
                    <a:lnL>
                      <a:noFill/>
                    </a:lnL>
                    <a:lnR>
                      <a:noFill/>
                    </a:lnR>
                    <a:lnT>
                      <a:noFill/>
                    </a:lnT>
                    <a:lnB>
                      <a:noFill/>
                    </a:lnB>
                    <a:solidFill>
                      <a:srgbClr val="F5F5F5"/>
                    </a:solidFill>
                  </a:tcPr>
                </a:tc>
                <a:tc>
                  <a:txBody>
                    <a:bodyPr/>
                    <a:lstStyle/>
                    <a:p>
                      <a:pPr algn="r" fontAlgn="ctr"/>
                      <a:r>
                        <a:rPr lang="en-US" sz="1400">
                          <a:effectLst/>
                        </a:rPr>
                        <a:t>15.950919</a:t>
                      </a:r>
                    </a:p>
                  </a:txBody>
                  <a:tcPr anchor="ctr">
                    <a:lnL>
                      <a:noFill/>
                    </a:lnL>
                    <a:lnR>
                      <a:noFill/>
                    </a:lnR>
                    <a:lnT>
                      <a:noFill/>
                    </a:lnT>
                    <a:lnB>
                      <a:noFill/>
                    </a:lnB>
                    <a:solidFill>
                      <a:srgbClr val="F5F5F5"/>
                    </a:solidFill>
                  </a:tcPr>
                </a:tc>
                <a:extLst>
                  <a:ext uri="{0D108BD9-81ED-4DB2-BD59-A6C34878D82A}">
                    <a16:rowId xmlns:a16="http://schemas.microsoft.com/office/drawing/2014/main" val="82222223"/>
                  </a:ext>
                </a:extLst>
              </a:tr>
              <a:tr h="307552">
                <a:tc>
                  <a:txBody>
                    <a:bodyPr/>
                    <a:lstStyle/>
                    <a:p>
                      <a:pPr algn="r" fontAlgn="ctr"/>
                      <a:r>
                        <a:rPr lang="en-US" sz="1400" b="1">
                          <a:effectLst/>
                        </a:rPr>
                        <a:t>max</a:t>
                      </a:r>
                    </a:p>
                  </a:txBody>
                  <a:tcPr anchor="ctr">
                    <a:lnL>
                      <a:noFill/>
                    </a:lnL>
                    <a:lnR>
                      <a:noFill/>
                    </a:lnR>
                    <a:lnT>
                      <a:noFill/>
                    </a:lnT>
                    <a:lnB>
                      <a:noFill/>
                    </a:lnB>
                  </a:tcPr>
                </a:tc>
                <a:tc>
                  <a:txBody>
                    <a:bodyPr/>
                    <a:lstStyle/>
                    <a:p>
                      <a:pPr algn="r" fontAlgn="ctr"/>
                      <a:r>
                        <a:rPr lang="en-US" sz="1400">
                          <a:effectLst/>
                        </a:rPr>
                        <a:t>68.750000</a:t>
                      </a:r>
                    </a:p>
                  </a:txBody>
                  <a:tcPr anchor="ctr">
                    <a:lnL>
                      <a:noFill/>
                    </a:lnL>
                    <a:lnR>
                      <a:noFill/>
                    </a:lnR>
                    <a:lnT>
                      <a:noFill/>
                    </a:lnT>
                    <a:lnB>
                      <a:noFill/>
                    </a:lnB>
                  </a:tcPr>
                </a:tc>
                <a:tc>
                  <a:txBody>
                    <a:bodyPr/>
                    <a:lstStyle/>
                    <a:p>
                      <a:pPr algn="r" fontAlgn="ctr"/>
                      <a:r>
                        <a:rPr lang="en-US" sz="1400">
                          <a:effectLst/>
                        </a:rPr>
                        <a:t>69.148940</a:t>
                      </a:r>
                    </a:p>
                  </a:txBody>
                  <a:tcPr anchor="ctr">
                    <a:lnL>
                      <a:noFill/>
                    </a:lnL>
                    <a:lnR>
                      <a:noFill/>
                    </a:lnR>
                    <a:lnT>
                      <a:noFill/>
                    </a:lnT>
                    <a:lnB>
                      <a:noFill/>
                    </a:lnB>
                  </a:tcPr>
                </a:tc>
                <a:tc>
                  <a:txBody>
                    <a:bodyPr/>
                    <a:lstStyle/>
                    <a:p>
                      <a:pPr algn="r" fontAlgn="ctr"/>
                      <a:r>
                        <a:rPr lang="en-US" sz="1400">
                          <a:effectLst/>
                        </a:rPr>
                        <a:t>71.794870</a:t>
                      </a:r>
                    </a:p>
                  </a:txBody>
                  <a:tcPr anchor="ctr">
                    <a:lnL>
                      <a:noFill/>
                    </a:lnL>
                    <a:lnR>
                      <a:noFill/>
                    </a:lnR>
                    <a:lnT>
                      <a:noFill/>
                    </a:lnT>
                    <a:lnB>
                      <a:noFill/>
                    </a:lnB>
                  </a:tcPr>
                </a:tc>
                <a:tc>
                  <a:txBody>
                    <a:bodyPr/>
                    <a:lstStyle/>
                    <a:p>
                      <a:pPr algn="r" fontAlgn="ctr"/>
                      <a:r>
                        <a:rPr lang="en-US" sz="1400">
                          <a:effectLst/>
                        </a:rPr>
                        <a:t>72.500000</a:t>
                      </a:r>
                    </a:p>
                  </a:txBody>
                  <a:tcPr anchor="ctr">
                    <a:lnL>
                      <a:noFill/>
                    </a:lnL>
                    <a:lnR>
                      <a:noFill/>
                    </a:lnR>
                    <a:lnT>
                      <a:noFill/>
                    </a:lnT>
                    <a:lnB>
                      <a:noFill/>
                    </a:lnB>
                  </a:tcPr>
                </a:tc>
                <a:tc>
                  <a:txBody>
                    <a:bodyPr/>
                    <a:lstStyle/>
                    <a:p>
                      <a:pPr algn="r" fontAlgn="ctr"/>
                      <a:r>
                        <a:rPr lang="en-US" sz="1400" dirty="0">
                          <a:effectLst/>
                        </a:rPr>
                        <a:t>68.882177</a:t>
                      </a:r>
                    </a:p>
                  </a:txBody>
                  <a:tcPr anchor="ctr">
                    <a:lnL>
                      <a:noFill/>
                    </a:lnL>
                    <a:lnR>
                      <a:noFill/>
                    </a:lnR>
                    <a:lnT>
                      <a:noFill/>
                    </a:lnT>
                    <a:lnB>
                      <a:noFill/>
                    </a:lnB>
                  </a:tcPr>
                </a:tc>
                <a:extLst>
                  <a:ext uri="{0D108BD9-81ED-4DB2-BD59-A6C34878D82A}">
                    <a16:rowId xmlns:a16="http://schemas.microsoft.com/office/drawing/2014/main" val="360265969"/>
                  </a:ext>
                </a:extLst>
              </a:tr>
            </a:tbl>
          </a:graphicData>
        </a:graphic>
      </p:graphicFrame>
    </p:spTree>
    <p:extLst>
      <p:ext uri="{BB962C8B-B14F-4D97-AF65-F5344CB8AC3E}">
        <p14:creationId xmlns:p14="http://schemas.microsoft.com/office/powerpoint/2010/main" val="134498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0734-A510-4F1A-878D-34074A5F6DE2}"/>
              </a:ext>
            </a:extLst>
          </p:cNvPr>
          <p:cNvSpPr>
            <a:spLocks noGrp="1"/>
          </p:cNvSpPr>
          <p:nvPr>
            <p:ph type="title"/>
          </p:nvPr>
        </p:nvSpPr>
        <p:spPr/>
        <p:txBody>
          <a:bodyPr/>
          <a:lstStyle/>
          <a:p>
            <a:r>
              <a:rPr lang="en-US" dirty="0"/>
              <a:t>Probability density function (PDF)	</a:t>
            </a:r>
          </a:p>
        </p:txBody>
      </p:sp>
      <p:sp>
        <p:nvSpPr>
          <p:cNvPr id="3" name="Content Placeholder 2">
            <a:extLst>
              <a:ext uri="{FF2B5EF4-FFF2-40B4-BE49-F238E27FC236}">
                <a16:creationId xmlns:a16="http://schemas.microsoft.com/office/drawing/2014/main" id="{26BB2537-F0AA-4114-99B2-2EB71C3131B3}"/>
              </a:ext>
            </a:extLst>
          </p:cNvPr>
          <p:cNvSpPr>
            <a:spLocks noGrp="1"/>
          </p:cNvSpPr>
          <p:nvPr>
            <p:ph idx="1"/>
          </p:nvPr>
        </p:nvSpPr>
        <p:spPr/>
        <p:txBody>
          <a:bodyPr/>
          <a:lstStyle/>
          <a:p>
            <a:r>
              <a:rPr lang="en-US" dirty="0"/>
              <a:t>The measurement variables in this dataset can be treated as discrete because they are technically on a 0 – 100 scale, but percentages are conventionally treated as continuous, and treating the percentages in this dataset as discrete posed problems for plotting a probability mass function (PMF).</a:t>
            </a:r>
          </a:p>
          <a:p>
            <a:r>
              <a:rPr lang="en-US" dirty="0"/>
              <a:t>For this reason, the probability density function (PDF) was used instead.</a:t>
            </a:r>
          </a:p>
        </p:txBody>
      </p:sp>
    </p:spTree>
    <p:extLst>
      <p:ext uri="{BB962C8B-B14F-4D97-AF65-F5344CB8AC3E}">
        <p14:creationId xmlns:p14="http://schemas.microsoft.com/office/powerpoint/2010/main" val="239127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0734-A510-4F1A-878D-34074A5F6DE2}"/>
              </a:ext>
            </a:extLst>
          </p:cNvPr>
          <p:cNvSpPr>
            <a:spLocks noGrp="1"/>
          </p:cNvSpPr>
          <p:nvPr>
            <p:ph type="title"/>
          </p:nvPr>
        </p:nvSpPr>
        <p:spPr/>
        <p:txBody>
          <a:bodyPr/>
          <a:lstStyle/>
          <a:p>
            <a:r>
              <a:rPr lang="en-US" dirty="0"/>
              <a:t>Probability density function (PDF)	</a:t>
            </a:r>
          </a:p>
        </p:txBody>
      </p:sp>
      <p:sp>
        <p:nvSpPr>
          <p:cNvPr id="3" name="Content Placeholder 2">
            <a:extLst>
              <a:ext uri="{FF2B5EF4-FFF2-40B4-BE49-F238E27FC236}">
                <a16:creationId xmlns:a16="http://schemas.microsoft.com/office/drawing/2014/main" id="{26BB2537-F0AA-4114-99B2-2EB71C3131B3}"/>
              </a:ext>
            </a:extLst>
          </p:cNvPr>
          <p:cNvSpPr>
            <a:spLocks noGrp="1"/>
          </p:cNvSpPr>
          <p:nvPr>
            <p:ph idx="1"/>
          </p:nvPr>
        </p:nvSpPr>
        <p:spPr>
          <a:xfrm>
            <a:off x="7404099" y="2476500"/>
            <a:ext cx="4163267" cy="4229100"/>
          </a:xfrm>
        </p:spPr>
        <p:txBody>
          <a:bodyPr>
            <a:normAutofit/>
          </a:bodyPr>
          <a:lstStyle/>
          <a:p>
            <a:r>
              <a:rPr lang="en-US" dirty="0"/>
              <a:t>This PDF graph plots the total PDF, as well as short-term residents’ reporting of moderate to severe pain in separate states, CA and TX, which are the two highest-frequency states for nursing home establishments.</a:t>
            </a:r>
          </a:p>
          <a:p>
            <a:r>
              <a:rPr lang="en-US" dirty="0"/>
              <a:t>This is from Q1 2018.</a:t>
            </a:r>
          </a:p>
        </p:txBody>
      </p:sp>
      <p:pic>
        <p:nvPicPr>
          <p:cNvPr id="7170" name="Picture 2">
            <a:extLst>
              <a:ext uri="{FF2B5EF4-FFF2-40B4-BE49-F238E27FC236}">
                <a16:creationId xmlns:a16="http://schemas.microsoft.com/office/drawing/2014/main" id="{1730FDB5-19FF-4FF3-A71A-158ABCA5F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4" y="2247899"/>
            <a:ext cx="6880226" cy="435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4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0734-A510-4F1A-878D-34074A5F6DE2}"/>
              </a:ext>
            </a:extLst>
          </p:cNvPr>
          <p:cNvSpPr>
            <a:spLocks noGrp="1"/>
          </p:cNvSpPr>
          <p:nvPr>
            <p:ph type="title"/>
          </p:nvPr>
        </p:nvSpPr>
        <p:spPr/>
        <p:txBody>
          <a:bodyPr/>
          <a:lstStyle/>
          <a:p>
            <a:r>
              <a:rPr lang="en-US" dirty="0"/>
              <a:t>Cumulative density function (CMF)</a:t>
            </a:r>
          </a:p>
        </p:txBody>
      </p:sp>
      <p:sp>
        <p:nvSpPr>
          <p:cNvPr id="3" name="Content Placeholder 2">
            <a:extLst>
              <a:ext uri="{FF2B5EF4-FFF2-40B4-BE49-F238E27FC236}">
                <a16:creationId xmlns:a16="http://schemas.microsoft.com/office/drawing/2014/main" id="{26BB2537-F0AA-4114-99B2-2EB71C3131B3}"/>
              </a:ext>
            </a:extLst>
          </p:cNvPr>
          <p:cNvSpPr>
            <a:spLocks noGrp="1"/>
          </p:cNvSpPr>
          <p:nvPr>
            <p:ph idx="1"/>
          </p:nvPr>
        </p:nvSpPr>
        <p:spPr>
          <a:xfrm>
            <a:off x="7581900" y="2468032"/>
            <a:ext cx="4254499" cy="4072468"/>
          </a:xfrm>
        </p:spPr>
        <p:txBody>
          <a:bodyPr/>
          <a:lstStyle/>
          <a:p>
            <a:r>
              <a:rPr lang="en-US" dirty="0"/>
              <a:t>Cumulative density function plotted for four-quarter average measurements of percentage of long-term nursing home residents reporting increased need for help with daily activities.</a:t>
            </a:r>
          </a:p>
          <a:p>
            <a:r>
              <a:rPr lang="en-US" dirty="0"/>
              <a:t>The graph tells us that nearly all measurements are between 0 – 30% of all residents in this situation. This helps us to understand how many total residents are reporting these conditions.</a:t>
            </a:r>
          </a:p>
          <a:p>
            <a:endParaRPr lang="en-US" dirty="0"/>
          </a:p>
          <a:p>
            <a:endParaRPr lang="en-US" dirty="0"/>
          </a:p>
        </p:txBody>
      </p:sp>
      <p:pic>
        <p:nvPicPr>
          <p:cNvPr id="9221" name="Picture 5">
            <a:extLst>
              <a:ext uri="{FF2B5EF4-FFF2-40B4-BE49-F238E27FC236}">
                <a16:creationId xmlns:a16="http://schemas.microsoft.com/office/drawing/2014/main" id="{530AC462-0EB3-4B5F-8C21-716C7C556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 y="2247900"/>
            <a:ext cx="724535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8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0734-A510-4F1A-878D-34074A5F6DE2}"/>
              </a:ext>
            </a:extLst>
          </p:cNvPr>
          <p:cNvSpPr>
            <a:spLocks noGrp="1"/>
          </p:cNvSpPr>
          <p:nvPr>
            <p:ph type="title"/>
          </p:nvPr>
        </p:nvSpPr>
        <p:spPr/>
        <p:txBody>
          <a:bodyPr/>
          <a:lstStyle/>
          <a:p>
            <a:r>
              <a:rPr lang="en-US" dirty="0"/>
              <a:t>Cumulative density function (CMF)</a:t>
            </a:r>
          </a:p>
        </p:txBody>
      </p:sp>
      <p:sp>
        <p:nvSpPr>
          <p:cNvPr id="3" name="Content Placeholder 2">
            <a:extLst>
              <a:ext uri="{FF2B5EF4-FFF2-40B4-BE49-F238E27FC236}">
                <a16:creationId xmlns:a16="http://schemas.microsoft.com/office/drawing/2014/main" id="{26BB2537-F0AA-4114-99B2-2EB71C3131B3}"/>
              </a:ext>
            </a:extLst>
          </p:cNvPr>
          <p:cNvSpPr>
            <a:spLocks noGrp="1"/>
          </p:cNvSpPr>
          <p:nvPr>
            <p:ph idx="1"/>
          </p:nvPr>
        </p:nvSpPr>
        <p:spPr>
          <a:xfrm>
            <a:off x="7467600" y="2468032"/>
            <a:ext cx="4514849" cy="4034368"/>
          </a:xfrm>
        </p:spPr>
        <p:txBody>
          <a:bodyPr/>
          <a:lstStyle/>
          <a:p>
            <a:r>
              <a:rPr lang="en-US" dirty="0"/>
              <a:t>Cumulative density function plotted for four-quarter average measurements of percentage of short-term nursing home residents reporting experiencing moderate to severe pain.</a:t>
            </a:r>
          </a:p>
          <a:p>
            <a:r>
              <a:rPr lang="en-US" dirty="0"/>
              <a:t>The graph tells us that nearly all measurements are between 0 – 38% of all residents in this situation. This helps us to understand how many total residents are reporting these conditions.</a:t>
            </a:r>
          </a:p>
          <a:p>
            <a:endParaRPr lang="en-US" b="1" dirty="0"/>
          </a:p>
        </p:txBody>
      </p:sp>
      <p:pic>
        <p:nvPicPr>
          <p:cNvPr id="10242" name="Picture 2">
            <a:extLst>
              <a:ext uri="{FF2B5EF4-FFF2-40B4-BE49-F238E27FC236}">
                <a16:creationId xmlns:a16="http://schemas.microsoft.com/office/drawing/2014/main" id="{0D15D311-3C7B-4D04-B4A1-B729FEFD5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247899"/>
            <a:ext cx="7156450" cy="452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16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5E2-F388-423C-95C8-9B089F031BB3}"/>
              </a:ext>
            </a:extLst>
          </p:cNvPr>
          <p:cNvSpPr>
            <a:spLocks noGrp="1"/>
          </p:cNvSpPr>
          <p:nvPr>
            <p:ph type="title"/>
          </p:nvPr>
        </p:nvSpPr>
        <p:spPr/>
        <p:txBody>
          <a:bodyPr/>
          <a:lstStyle/>
          <a:p>
            <a:r>
              <a:rPr lang="en-US" dirty="0"/>
              <a:t>Plotting the normal distribution</a:t>
            </a:r>
          </a:p>
        </p:txBody>
      </p:sp>
      <p:sp>
        <p:nvSpPr>
          <p:cNvPr id="3" name="Content Placeholder 2">
            <a:extLst>
              <a:ext uri="{FF2B5EF4-FFF2-40B4-BE49-F238E27FC236}">
                <a16:creationId xmlns:a16="http://schemas.microsoft.com/office/drawing/2014/main" id="{48337901-0CDE-46E1-9D60-5BE6E4F9CFB3}"/>
              </a:ext>
            </a:extLst>
          </p:cNvPr>
          <p:cNvSpPr>
            <a:spLocks noGrp="1"/>
          </p:cNvSpPr>
          <p:nvPr>
            <p:ph idx="1"/>
          </p:nvPr>
        </p:nvSpPr>
        <p:spPr>
          <a:xfrm>
            <a:off x="7264399" y="2641600"/>
            <a:ext cx="4264867" cy="3416300"/>
          </a:xfrm>
        </p:spPr>
        <p:txBody>
          <a:bodyPr/>
          <a:lstStyle/>
          <a:p>
            <a:r>
              <a:rPr lang="en-US" dirty="0"/>
              <a:t>This is a plot of the normal distribution of long-term nursing home residents reporting increased need for help with daily activities.</a:t>
            </a:r>
          </a:p>
          <a:p>
            <a:r>
              <a:rPr lang="en-US" dirty="0"/>
              <a:t>We can see that the curve of our normal distribution appears to be identical to the curve of our CDF. This tells us that we are capturing the entire sample in the dataset.</a:t>
            </a:r>
          </a:p>
        </p:txBody>
      </p:sp>
      <p:pic>
        <p:nvPicPr>
          <p:cNvPr id="11268" name="Picture 4">
            <a:extLst>
              <a:ext uri="{FF2B5EF4-FFF2-40B4-BE49-F238E27FC236}">
                <a16:creationId xmlns:a16="http://schemas.microsoft.com/office/drawing/2014/main" id="{7E5E7113-A46D-4843-985E-4E429C825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8" y="2316163"/>
            <a:ext cx="6621462" cy="43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77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5E2-F388-423C-95C8-9B089F031BB3}"/>
              </a:ext>
            </a:extLst>
          </p:cNvPr>
          <p:cNvSpPr>
            <a:spLocks noGrp="1"/>
          </p:cNvSpPr>
          <p:nvPr>
            <p:ph type="title"/>
          </p:nvPr>
        </p:nvSpPr>
        <p:spPr/>
        <p:txBody>
          <a:bodyPr/>
          <a:lstStyle/>
          <a:p>
            <a:r>
              <a:rPr lang="en-US" dirty="0"/>
              <a:t>Plotting the normal distribution</a:t>
            </a:r>
          </a:p>
        </p:txBody>
      </p:sp>
      <p:sp>
        <p:nvSpPr>
          <p:cNvPr id="3" name="Content Placeholder 2">
            <a:extLst>
              <a:ext uri="{FF2B5EF4-FFF2-40B4-BE49-F238E27FC236}">
                <a16:creationId xmlns:a16="http://schemas.microsoft.com/office/drawing/2014/main" id="{48337901-0CDE-46E1-9D60-5BE6E4F9CFB3}"/>
              </a:ext>
            </a:extLst>
          </p:cNvPr>
          <p:cNvSpPr>
            <a:spLocks noGrp="1"/>
          </p:cNvSpPr>
          <p:nvPr>
            <p:ph idx="1"/>
          </p:nvPr>
        </p:nvSpPr>
        <p:spPr>
          <a:xfrm>
            <a:off x="7264399" y="2641600"/>
            <a:ext cx="4264867" cy="3416300"/>
          </a:xfrm>
        </p:spPr>
        <p:txBody>
          <a:bodyPr/>
          <a:lstStyle/>
          <a:p>
            <a:r>
              <a:rPr lang="en-US" dirty="0"/>
              <a:t>This is a plot of the normal distribution of long-term nursing home residents reporting increased need for help with daily activities.</a:t>
            </a:r>
          </a:p>
          <a:p>
            <a:r>
              <a:rPr lang="en-US" dirty="0"/>
              <a:t>We can see that the curve of our normal distribution appears to be identical to the curve of our CDF. This tells us that we are capturing the entire sample in the dataset.</a:t>
            </a:r>
          </a:p>
        </p:txBody>
      </p:sp>
      <p:pic>
        <p:nvPicPr>
          <p:cNvPr id="12290" name="Picture 2">
            <a:extLst>
              <a:ext uri="{FF2B5EF4-FFF2-40B4-BE49-F238E27FC236}">
                <a16:creationId xmlns:a16="http://schemas.microsoft.com/office/drawing/2014/main" id="{FFA5E425-4074-4C39-B7E2-D89789C89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2282824"/>
            <a:ext cx="6846887" cy="454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5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5E2-F388-423C-95C8-9B089F031BB3}"/>
              </a:ext>
            </a:extLst>
          </p:cNvPr>
          <p:cNvSpPr>
            <a:spLocks noGrp="1"/>
          </p:cNvSpPr>
          <p:nvPr>
            <p:ph type="title"/>
          </p:nvPr>
        </p:nvSpPr>
        <p:spPr/>
        <p:txBody>
          <a:bodyPr/>
          <a:lstStyle/>
          <a:p>
            <a:r>
              <a:rPr lang="en-US" dirty="0"/>
              <a:t>Scatter plots of four-quarter averages vs resident states</a:t>
            </a:r>
          </a:p>
        </p:txBody>
      </p:sp>
      <p:sp>
        <p:nvSpPr>
          <p:cNvPr id="3" name="Content Placeholder 2">
            <a:extLst>
              <a:ext uri="{FF2B5EF4-FFF2-40B4-BE49-F238E27FC236}">
                <a16:creationId xmlns:a16="http://schemas.microsoft.com/office/drawing/2014/main" id="{48337901-0CDE-46E1-9D60-5BE6E4F9CFB3}"/>
              </a:ext>
            </a:extLst>
          </p:cNvPr>
          <p:cNvSpPr>
            <a:spLocks noGrp="1"/>
          </p:cNvSpPr>
          <p:nvPr>
            <p:ph idx="1"/>
          </p:nvPr>
        </p:nvSpPr>
        <p:spPr>
          <a:xfrm>
            <a:off x="7264399" y="2641600"/>
            <a:ext cx="4264867" cy="3759200"/>
          </a:xfrm>
        </p:spPr>
        <p:txBody>
          <a:bodyPr>
            <a:normAutofit/>
          </a:bodyPr>
          <a:lstStyle/>
          <a:p>
            <a:r>
              <a:rPr lang="en-US" dirty="0"/>
              <a:t>This scatter plot is of long-term nursing home residents reporting increased need for help with daily activities and the states in which those reports were recorded.</a:t>
            </a:r>
          </a:p>
          <a:p>
            <a:r>
              <a:rPr lang="en-US" dirty="0"/>
              <a:t>We can see that while there is great overlap, there is still variance between states of residents reporting that they are in need of more help with daily </a:t>
            </a:r>
            <a:r>
              <a:rPr lang="en-US" dirty="0" err="1"/>
              <a:t>acitivites</a:t>
            </a:r>
            <a:r>
              <a:rPr lang="en-US" dirty="0"/>
              <a:t>.</a:t>
            </a:r>
          </a:p>
        </p:txBody>
      </p:sp>
      <p:pic>
        <p:nvPicPr>
          <p:cNvPr id="13316" name="Picture 4">
            <a:extLst>
              <a:ext uri="{FF2B5EF4-FFF2-40B4-BE49-F238E27FC236}">
                <a16:creationId xmlns:a16="http://schemas.microsoft.com/office/drawing/2014/main" id="{CA4541DA-FD92-4212-8A58-591BEEA37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2" y="2290763"/>
            <a:ext cx="6591298" cy="449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03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9F2A-02B9-4F1F-BCEB-CCF807E68C7C}"/>
              </a:ext>
            </a:extLst>
          </p:cNvPr>
          <p:cNvSpPr>
            <a:spLocks noGrp="1"/>
          </p:cNvSpPr>
          <p:nvPr>
            <p:ph type="title"/>
          </p:nvPr>
        </p:nvSpPr>
        <p:spPr/>
        <p:txBody>
          <a:bodyPr/>
          <a:lstStyle/>
          <a:p>
            <a:r>
              <a:rPr lang="en-US" dirty="0"/>
              <a:t>The Dataset	</a:t>
            </a:r>
          </a:p>
        </p:txBody>
      </p:sp>
      <p:sp>
        <p:nvSpPr>
          <p:cNvPr id="3" name="Content Placeholder 2">
            <a:extLst>
              <a:ext uri="{FF2B5EF4-FFF2-40B4-BE49-F238E27FC236}">
                <a16:creationId xmlns:a16="http://schemas.microsoft.com/office/drawing/2014/main" id="{38153C88-F9E5-4641-A44A-460695A944DE}"/>
              </a:ext>
            </a:extLst>
          </p:cNvPr>
          <p:cNvSpPr>
            <a:spLocks noGrp="1"/>
          </p:cNvSpPr>
          <p:nvPr>
            <p:ph idx="1"/>
          </p:nvPr>
        </p:nvSpPr>
        <p:spPr/>
        <p:txBody>
          <a:bodyPr/>
          <a:lstStyle/>
          <a:p>
            <a:r>
              <a:rPr lang="en-US" dirty="0"/>
              <a:t>The dataset are nursing home quality control metrics from the Centers of Medicare &amp; Medicaid Services (CMS). Data is collected quarterly and published annually. The survey collects percentages of patients who register as experiencing increased pain, needing more help with daily activities, whether the patient is experiencing a long-term (90+ days) or short term (&lt; 90 days) stay. It categorizes nursing homes by states, addresses, and overall score.</a:t>
            </a:r>
          </a:p>
        </p:txBody>
      </p:sp>
    </p:spTree>
    <p:extLst>
      <p:ext uri="{BB962C8B-B14F-4D97-AF65-F5344CB8AC3E}">
        <p14:creationId xmlns:p14="http://schemas.microsoft.com/office/powerpoint/2010/main" val="10830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5E2-F388-423C-95C8-9B089F031BB3}"/>
              </a:ext>
            </a:extLst>
          </p:cNvPr>
          <p:cNvSpPr>
            <a:spLocks noGrp="1"/>
          </p:cNvSpPr>
          <p:nvPr>
            <p:ph type="title"/>
          </p:nvPr>
        </p:nvSpPr>
        <p:spPr/>
        <p:txBody>
          <a:bodyPr/>
          <a:lstStyle/>
          <a:p>
            <a:r>
              <a:rPr lang="en-US" dirty="0"/>
              <a:t>Scatter plots of four-quarter averages vs resident states</a:t>
            </a:r>
          </a:p>
        </p:txBody>
      </p:sp>
      <p:sp>
        <p:nvSpPr>
          <p:cNvPr id="3" name="Content Placeholder 2">
            <a:extLst>
              <a:ext uri="{FF2B5EF4-FFF2-40B4-BE49-F238E27FC236}">
                <a16:creationId xmlns:a16="http://schemas.microsoft.com/office/drawing/2014/main" id="{48337901-0CDE-46E1-9D60-5BE6E4F9CFB3}"/>
              </a:ext>
            </a:extLst>
          </p:cNvPr>
          <p:cNvSpPr>
            <a:spLocks noGrp="1"/>
          </p:cNvSpPr>
          <p:nvPr>
            <p:ph idx="1"/>
          </p:nvPr>
        </p:nvSpPr>
        <p:spPr>
          <a:xfrm>
            <a:off x="7264399" y="2641600"/>
            <a:ext cx="4264867" cy="3759200"/>
          </a:xfrm>
        </p:spPr>
        <p:txBody>
          <a:bodyPr>
            <a:normAutofit/>
          </a:bodyPr>
          <a:lstStyle/>
          <a:p>
            <a:r>
              <a:rPr lang="en-US" dirty="0"/>
              <a:t>This scatter plot is of short-term nursing home residents reporting experiencing moderate to severe pain.</a:t>
            </a:r>
          </a:p>
          <a:p>
            <a:r>
              <a:rPr lang="en-US" dirty="0"/>
              <a:t>We can see that while there is great overlap, there is still variance between states of residents reporting that they are in pain.</a:t>
            </a:r>
          </a:p>
        </p:txBody>
      </p:sp>
      <p:pic>
        <p:nvPicPr>
          <p:cNvPr id="14338" name="Picture 2">
            <a:extLst>
              <a:ext uri="{FF2B5EF4-FFF2-40B4-BE49-F238E27FC236}">
                <a16:creationId xmlns:a16="http://schemas.microsoft.com/office/drawing/2014/main" id="{868A710B-DD73-47EA-A819-5C03C3643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4" y="2316163"/>
            <a:ext cx="6575425" cy="44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30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4575-06E0-4ECF-846C-E640BD43B83C}"/>
              </a:ext>
            </a:extLst>
          </p:cNvPr>
          <p:cNvSpPr>
            <a:spLocks noGrp="1"/>
          </p:cNvSpPr>
          <p:nvPr>
            <p:ph type="title"/>
          </p:nvPr>
        </p:nvSpPr>
        <p:spPr/>
        <p:txBody>
          <a:bodyPr/>
          <a:lstStyle/>
          <a:p>
            <a:r>
              <a:rPr lang="en-US" dirty="0"/>
              <a:t>Hypothesis test	</a:t>
            </a:r>
          </a:p>
        </p:txBody>
      </p:sp>
      <p:sp>
        <p:nvSpPr>
          <p:cNvPr id="3" name="Content Placeholder 2">
            <a:extLst>
              <a:ext uri="{FF2B5EF4-FFF2-40B4-BE49-F238E27FC236}">
                <a16:creationId xmlns:a16="http://schemas.microsoft.com/office/drawing/2014/main" id="{8A11562E-A3E2-45D9-8B47-F3E9518A69AC}"/>
              </a:ext>
            </a:extLst>
          </p:cNvPr>
          <p:cNvSpPr>
            <a:spLocks noGrp="1"/>
          </p:cNvSpPr>
          <p:nvPr>
            <p:ph idx="1"/>
          </p:nvPr>
        </p:nvSpPr>
        <p:spPr/>
        <p:txBody>
          <a:bodyPr/>
          <a:lstStyle/>
          <a:p>
            <a:r>
              <a:rPr lang="en-US" dirty="0"/>
              <a:t>For the hypothesis test, a Wilcoxon signed rank test was used to test for statistical significance between Q1 2018 measurements and Q4 2018 measurements. </a:t>
            </a:r>
          </a:p>
          <a:p>
            <a:r>
              <a:rPr lang="en-US" dirty="0"/>
              <a:t>In both situations, a.) long-term residents reporting increased need for help with daily activities, and b.) short-term residents reporting experiencing moderate to severe pain, p-values well, </a:t>
            </a:r>
            <a:r>
              <a:rPr lang="en-US" i="1" dirty="0"/>
              <a:t>well</a:t>
            </a:r>
            <a:r>
              <a:rPr lang="en-US" dirty="0"/>
              <a:t> below 0.01 were observed.</a:t>
            </a:r>
          </a:p>
          <a:p>
            <a:r>
              <a:rPr lang="en-US" dirty="0"/>
              <a:t>In other words, our data are unlikely with a true null. Assuming that Q1 and Q4 measurements were uncorrelated, we would obtain the observed difference or more in far less than 1% of investigations due to random sampling error.</a:t>
            </a:r>
          </a:p>
        </p:txBody>
      </p:sp>
    </p:spTree>
    <p:extLst>
      <p:ext uri="{BB962C8B-B14F-4D97-AF65-F5344CB8AC3E}">
        <p14:creationId xmlns:p14="http://schemas.microsoft.com/office/powerpoint/2010/main" val="104304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C000-7FCE-4401-80E8-D7D5F0140CA3}"/>
              </a:ext>
            </a:extLst>
          </p:cNvPr>
          <p:cNvSpPr>
            <a:spLocks noGrp="1"/>
          </p:cNvSpPr>
          <p:nvPr>
            <p:ph type="title"/>
          </p:nvPr>
        </p:nvSpPr>
        <p:spPr/>
        <p:txBody>
          <a:bodyPr/>
          <a:lstStyle/>
          <a:p>
            <a:r>
              <a:rPr lang="en-US" sz="2800" dirty="0"/>
              <a:t>Regression analysis; long-term residents reporting increased need for help with daily activities</a:t>
            </a:r>
          </a:p>
        </p:txBody>
      </p:sp>
      <p:pic>
        <p:nvPicPr>
          <p:cNvPr id="8" name="Picture 7">
            <a:extLst>
              <a:ext uri="{FF2B5EF4-FFF2-40B4-BE49-F238E27FC236}">
                <a16:creationId xmlns:a16="http://schemas.microsoft.com/office/drawing/2014/main" id="{A990DFAA-8995-4D1E-819E-0B5305E1DACC}"/>
              </a:ext>
            </a:extLst>
          </p:cNvPr>
          <p:cNvPicPr>
            <a:picLocks noChangeAspect="1"/>
          </p:cNvPicPr>
          <p:nvPr/>
        </p:nvPicPr>
        <p:blipFill>
          <a:blip r:embed="rId2"/>
          <a:stretch>
            <a:fillRect/>
          </a:stretch>
        </p:blipFill>
        <p:spPr>
          <a:xfrm>
            <a:off x="2284200" y="2374900"/>
            <a:ext cx="7623599" cy="4241800"/>
          </a:xfrm>
          <a:prstGeom prst="rect">
            <a:avLst/>
          </a:prstGeom>
        </p:spPr>
      </p:pic>
    </p:spTree>
    <p:extLst>
      <p:ext uri="{BB962C8B-B14F-4D97-AF65-F5344CB8AC3E}">
        <p14:creationId xmlns:p14="http://schemas.microsoft.com/office/powerpoint/2010/main" val="400672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C000-7FCE-4401-80E8-D7D5F0140CA3}"/>
              </a:ext>
            </a:extLst>
          </p:cNvPr>
          <p:cNvSpPr>
            <a:spLocks noGrp="1"/>
          </p:cNvSpPr>
          <p:nvPr>
            <p:ph type="title"/>
          </p:nvPr>
        </p:nvSpPr>
        <p:spPr/>
        <p:txBody>
          <a:bodyPr/>
          <a:lstStyle/>
          <a:p>
            <a:r>
              <a:rPr lang="en-US" sz="2800" dirty="0"/>
              <a:t>Regression analysis; short-term residents reporting experiencing moderate to severe pain</a:t>
            </a:r>
          </a:p>
        </p:txBody>
      </p:sp>
      <p:pic>
        <p:nvPicPr>
          <p:cNvPr id="4" name="Picture 3">
            <a:extLst>
              <a:ext uri="{FF2B5EF4-FFF2-40B4-BE49-F238E27FC236}">
                <a16:creationId xmlns:a16="http://schemas.microsoft.com/office/drawing/2014/main" id="{1B2768F2-58A1-4286-ABD9-7D4B09CB96C7}"/>
              </a:ext>
            </a:extLst>
          </p:cNvPr>
          <p:cNvPicPr>
            <a:picLocks noChangeAspect="1"/>
          </p:cNvPicPr>
          <p:nvPr/>
        </p:nvPicPr>
        <p:blipFill>
          <a:blip r:embed="rId2"/>
          <a:stretch>
            <a:fillRect/>
          </a:stretch>
        </p:blipFill>
        <p:spPr>
          <a:xfrm>
            <a:off x="2222500" y="2413000"/>
            <a:ext cx="7747000" cy="4340492"/>
          </a:xfrm>
          <a:prstGeom prst="rect">
            <a:avLst/>
          </a:prstGeom>
        </p:spPr>
      </p:pic>
    </p:spTree>
    <p:extLst>
      <p:ext uri="{BB962C8B-B14F-4D97-AF65-F5344CB8AC3E}">
        <p14:creationId xmlns:p14="http://schemas.microsoft.com/office/powerpoint/2010/main" val="152687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AC61-D2A2-4261-A15F-C9ECE28EB246}"/>
              </a:ext>
            </a:extLst>
          </p:cNvPr>
          <p:cNvSpPr>
            <a:spLocks noGrp="1"/>
          </p:cNvSpPr>
          <p:nvPr>
            <p:ph type="title"/>
          </p:nvPr>
        </p:nvSpPr>
        <p:spPr/>
        <p:txBody>
          <a:bodyPr/>
          <a:lstStyle/>
          <a:p>
            <a:r>
              <a:rPr lang="en-US" dirty="0"/>
              <a:t>The statistical question	</a:t>
            </a:r>
          </a:p>
        </p:txBody>
      </p:sp>
      <p:sp>
        <p:nvSpPr>
          <p:cNvPr id="3" name="Content Placeholder 2">
            <a:extLst>
              <a:ext uri="{FF2B5EF4-FFF2-40B4-BE49-F238E27FC236}">
                <a16:creationId xmlns:a16="http://schemas.microsoft.com/office/drawing/2014/main" id="{4F979613-3FFA-4815-89DF-E33BF19DE1C2}"/>
              </a:ext>
            </a:extLst>
          </p:cNvPr>
          <p:cNvSpPr>
            <a:spLocks noGrp="1"/>
          </p:cNvSpPr>
          <p:nvPr>
            <p:ph idx="1"/>
          </p:nvPr>
        </p:nvSpPr>
        <p:spPr/>
        <p:txBody>
          <a:bodyPr/>
          <a:lstStyle/>
          <a:p>
            <a:r>
              <a:rPr lang="en-US" dirty="0"/>
              <a:t>What are the relationships between long-term nursing home residents reporting that they are experiencing increased need for help in daily activities, and short-term nursing home residents reporting that they are experiencing increased moderate or severe pain, in states with more than 500 nursing homes?</a:t>
            </a:r>
          </a:p>
        </p:txBody>
      </p:sp>
    </p:spTree>
    <p:extLst>
      <p:ext uri="{BB962C8B-B14F-4D97-AF65-F5344CB8AC3E}">
        <p14:creationId xmlns:p14="http://schemas.microsoft.com/office/powerpoint/2010/main" val="262793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3FEB-68E3-486C-87CE-D54605ABABE4}"/>
              </a:ext>
            </a:extLst>
          </p:cNvPr>
          <p:cNvSpPr>
            <a:spLocks noGrp="1"/>
          </p:cNvSpPr>
          <p:nvPr>
            <p:ph type="title"/>
          </p:nvPr>
        </p:nvSpPr>
        <p:spPr/>
        <p:txBody>
          <a:bodyPr/>
          <a:lstStyle/>
          <a:p>
            <a:r>
              <a:rPr lang="en-US" dirty="0"/>
              <a:t>The variables chosen</a:t>
            </a:r>
          </a:p>
        </p:txBody>
      </p:sp>
      <p:sp>
        <p:nvSpPr>
          <p:cNvPr id="3" name="Content Placeholder 2">
            <a:extLst>
              <a:ext uri="{FF2B5EF4-FFF2-40B4-BE49-F238E27FC236}">
                <a16:creationId xmlns:a16="http://schemas.microsoft.com/office/drawing/2014/main" id="{90F00D08-B74B-42EB-B5BE-9F366E0FF24F}"/>
              </a:ext>
            </a:extLst>
          </p:cNvPr>
          <p:cNvSpPr>
            <a:spLocks noGrp="1"/>
          </p:cNvSpPr>
          <p:nvPr>
            <p:ph idx="1"/>
          </p:nvPr>
        </p:nvSpPr>
        <p:spPr/>
        <p:txBody>
          <a:bodyPr/>
          <a:lstStyle/>
          <a:p>
            <a:r>
              <a:rPr lang="en-US" dirty="0"/>
              <a:t>•	PROVNUM: the unique Medicare identifier for a nursing home qualified to submit billing claims</a:t>
            </a:r>
          </a:p>
          <a:p>
            <a:r>
              <a:rPr lang="en-US" dirty="0"/>
              <a:t>•	PROVNAME: the name of the nursing home</a:t>
            </a:r>
          </a:p>
          <a:p>
            <a:r>
              <a:rPr lang="en-US" dirty="0"/>
              <a:t>•	STATE: the State in which the nursing home operates</a:t>
            </a:r>
          </a:p>
          <a:p>
            <a:r>
              <a:rPr lang="en-US" dirty="0"/>
              <a:t>•	MSR_DESCR: quality to be measured, which for this exercise are the percentage of long-term residents who report that their needs for daily help with activities have increased, and the percentage of short-term residents who report moderate to severe pain during their stay.</a:t>
            </a:r>
          </a:p>
          <a:p>
            <a:endParaRPr lang="en-US" dirty="0"/>
          </a:p>
        </p:txBody>
      </p:sp>
    </p:spTree>
    <p:extLst>
      <p:ext uri="{BB962C8B-B14F-4D97-AF65-F5344CB8AC3E}">
        <p14:creationId xmlns:p14="http://schemas.microsoft.com/office/powerpoint/2010/main" val="333671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D10C-8D71-4D4A-9DB9-FB6447D12B63}"/>
              </a:ext>
            </a:extLst>
          </p:cNvPr>
          <p:cNvSpPr>
            <a:spLocks noGrp="1"/>
          </p:cNvSpPr>
          <p:nvPr>
            <p:ph type="title"/>
          </p:nvPr>
        </p:nvSpPr>
        <p:spPr/>
        <p:txBody>
          <a:bodyPr/>
          <a:lstStyle/>
          <a:p>
            <a:r>
              <a:rPr lang="en-US" dirty="0"/>
              <a:t>The variables chosen</a:t>
            </a:r>
          </a:p>
        </p:txBody>
      </p:sp>
      <p:sp>
        <p:nvSpPr>
          <p:cNvPr id="3" name="Content Placeholder 2">
            <a:extLst>
              <a:ext uri="{FF2B5EF4-FFF2-40B4-BE49-F238E27FC236}">
                <a16:creationId xmlns:a16="http://schemas.microsoft.com/office/drawing/2014/main" id="{FF65A762-FFC6-46E6-B50F-08E63663BB49}"/>
              </a:ext>
            </a:extLst>
          </p:cNvPr>
          <p:cNvSpPr>
            <a:spLocks noGrp="1"/>
          </p:cNvSpPr>
          <p:nvPr>
            <p:ph idx="1"/>
          </p:nvPr>
        </p:nvSpPr>
        <p:spPr/>
        <p:txBody>
          <a:bodyPr/>
          <a:lstStyle/>
          <a:p>
            <a:r>
              <a:rPr lang="en-US" dirty="0"/>
              <a:t>•	STAY_TYPE: Long Stay or Short Stay, Long Stay being defined as a stay of over 90 days, and Short Stay being defined as a stay under 90 days.</a:t>
            </a:r>
          </a:p>
          <a:p>
            <a:r>
              <a:rPr lang="en-US" dirty="0"/>
              <a:t>•	Q1_MEASURE_SCORE: Q1 2018 measurements of MSR_DESCR</a:t>
            </a:r>
          </a:p>
          <a:p>
            <a:r>
              <a:rPr lang="en-US" dirty="0"/>
              <a:t>•	Q2_MEASURE_SCORE: Q2 2018 measurements of MSR_DESCR</a:t>
            </a:r>
          </a:p>
          <a:p>
            <a:r>
              <a:rPr lang="en-US" dirty="0"/>
              <a:t>•	Q3_MEASURE_SCORE: Q3 2018 measurements of MSR_DESCR</a:t>
            </a:r>
          </a:p>
          <a:p>
            <a:r>
              <a:rPr lang="en-US" dirty="0"/>
              <a:t>•	Q4_MEASURE_SCORE: Q4 2018 measurements of MSR_DESCR</a:t>
            </a:r>
          </a:p>
          <a:p>
            <a:r>
              <a:rPr lang="en-US" dirty="0"/>
              <a:t>•	MEASURE_SCORE_4QTR_AVG: Average percentage across all four quarters of 2018.</a:t>
            </a:r>
          </a:p>
          <a:p>
            <a:endParaRPr lang="en-US" dirty="0"/>
          </a:p>
        </p:txBody>
      </p:sp>
    </p:spTree>
    <p:extLst>
      <p:ext uri="{BB962C8B-B14F-4D97-AF65-F5344CB8AC3E}">
        <p14:creationId xmlns:p14="http://schemas.microsoft.com/office/powerpoint/2010/main" val="311167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0FB-1142-4E6F-8FB3-9AFED2279BD8}"/>
              </a:ext>
            </a:extLst>
          </p:cNvPr>
          <p:cNvSpPr>
            <a:spLocks noGrp="1"/>
          </p:cNvSpPr>
          <p:nvPr>
            <p:ph type="title"/>
          </p:nvPr>
        </p:nvSpPr>
        <p:spPr/>
        <p:txBody>
          <a:bodyPr/>
          <a:lstStyle/>
          <a:p>
            <a:r>
              <a:rPr lang="en-US" dirty="0"/>
              <a:t>Histogram of Q1 MSR metrics</a:t>
            </a:r>
          </a:p>
        </p:txBody>
      </p:sp>
      <p:pic>
        <p:nvPicPr>
          <p:cNvPr id="1026" name="Picture 2">
            <a:extLst>
              <a:ext uri="{FF2B5EF4-FFF2-40B4-BE49-F238E27FC236}">
                <a16:creationId xmlns:a16="http://schemas.microsoft.com/office/drawing/2014/main" id="{ADB38DC3-6564-436A-A3D4-F5B46ECAD8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05" y="2362200"/>
            <a:ext cx="6051019" cy="415641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3A5549A-4FF6-4F4D-A2EA-C5B563914070}"/>
              </a:ext>
            </a:extLst>
          </p:cNvPr>
          <p:cNvSpPr txBox="1">
            <a:spLocks/>
          </p:cNvSpPr>
          <p:nvPr/>
        </p:nvSpPr>
        <p:spPr>
          <a:xfrm>
            <a:off x="6464299" y="2552700"/>
            <a:ext cx="5392496" cy="378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B050"/>
                </a:solidFill>
              </a:rPr>
              <a:t>Green</a:t>
            </a:r>
            <a:r>
              <a:rPr lang="en-US" dirty="0"/>
              <a:t> are long-term residents reporting increased need for help with daily activities.</a:t>
            </a:r>
          </a:p>
          <a:p>
            <a:r>
              <a:rPr lang="en-US" b="1" dirty="0">
                <a:solidFill>
                  <a:srgbClr val="FF0000"/>
                </a:solidFill>
              </a:rPr>
              <a:t>Red</a:t>
            </a:r>
            <a:r>
              <a:rPr lang="en-US" dirty="0"/>
              <a:t> are short-term residents reporting experiencing moderate to severe pain. </a:t>
            </a:r>
          </a:p>
          <a:p>
            <a:r>
              <a:rPr lang="en-US" dirty="0"/>
              <a:t>The histogram for Q1 demonstrates that a significant portion of long-term residents do not report an increased need for help with daily activities, while a significant portion of short-term residents report experiencing moderate to severe pain. It seems important to capture all of this data and so we will not eliminate any points.</a:t>
            </a:r>
          </a:p>
        </p:txBody>
      </p:sp>
    </p:spTree>
    <p:extLst>
      <p:ext uri="{BB962C8B-B14F-4D97-AF65-F5344CB8AC3E}">
        <p14:creationId xmlns:p14="http://schemas.microsoft.com/office/powerpoint/2010/main" val="332362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0FB-1142-4E6F-8FB3-9AFED2279BD8}"/>
              </a:ext>
            </a:extLst>
          </p:cNvPr>
          <p:cNvSpPr>
            <a:spLocks noGrp="1"/>
          </p:cNvSpPr>
          <p:nvPr>
            <p:ph type="title"/>
          </p:nvPr>
        </p:nvSpPr>
        <p:spPr/>
        <p:txBody>
          <a:bodyPr/>
          <a:lstStyle/>
          <a:p>
            <a:r>
              <a:rPr lang="en-US" dirty="0"/>
              <a:t>Histogram of Q2 MSR metrics</a:t>
            </a:r>
          </a:p>
        </p:txBody>
      </p:sp>
      <p:sp>
        <p:nvSpPr>
          <p:cNvPr id="6" name="Content Placeholder 2">
            <a:extLst>
              <a:ext uri="{FF2B5EF4-FFF2-40B4-BE49-F238E27FC236}">
                <a16:creationId xmlns:a16="http://schemas.microsoft.com/office/drawing/2014/main" id="{73A5549A-4FF6-4F4D-A2EA-C5B563914070}"/>
              </a:ext>
            </a:extLst>
          </p:cNvPr>
          <p:cNvSpPr txBox="1">
            <a:spLocks/>
          </p:cNvSpPr>
          <p:nvPr/>
        </p:nvSpPr>
        <p:spPr>
          <a:xfrm>
            <a:off x="6464299" y="2552700"/>
            <a:ext cx="5392496" cy="378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B050"/>
                </a:solidFill>
              </a:rPr>
              <a:t>Green</a:t>
            </a:r>
            <a:r>
              <a:rPr lang="en-US" dirty="0"/>
              <a:t> are long-term residents reporting increased need for help with daily activities.</a:t>
            </a:r>
          </a:p>
          <a:p>
            <a:r>
              <a:rPr lang="en-US" b="1" dirty="0">
                <a:solidFill>
                  <a:srgbClr val="FF0000"/>
                </a:solidFill>
              </a:rPr>
              <a:t>Red</a:t>
            </a:r>
            <a:r>
              <a:rPr lang="en-US" dirty="0"/>
              <a:t> are short-term residents reporting experiencing moderate to severe pain. </a:t>
            </a:r>
          </a:p>
          <a:p>
            <a:r>
              <a:rPr lang="en-US" dirty="0"/>
              <a:t>The histogram for Q2 demonstrates that a significant portion of long-term residents do not report an increased need for help with daily activities, while a significant portion of short-term residents report experiencing moderate to severe pain. It seems important to capture all of this data and so we will not eliminate any points.</a:t>
            </a:r>
          </a:p>
        </p:txBody>
      </p:sp>
      <p:pic>
        <p:nvPicPr>
          <p:cNvPr id="2052" name="Picture 4">
            <a:extLst>
              <a:ext uri="{FF2B5EF4-FFF2-40B4-BE49-F238E27FC236}">
                <a16:creationId xmlns:a16="http://schemas.microsoft.com/office/drawing/2014/main" id="{8CF048B9-C6E2-4B45-8104-7ED43D87FB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549" y="2374899"/>
            <a:ext cx="6338200" cy="4125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2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0FB-1142-4E6F-8FB3-9AFED2279BD8}"/>
              </a:ext>
            </a:extLst>
          </p:cNvPr>
          <p:cNvSpPr>
            <a:spLocks noGrp="1"/>
          </p:cNvSpPr>
          <p:nvPr>
            <p:ph type="title"/>
          </p:nvPr>
        </p:nvSpPr>
        <p:spPr/>
        <p:txBody>
          <a:bodyPr/>
          <a:lstStyle/>
          <a:p>
            <a:r>
              <a:rPr lang="en-US" dirty="0"/>
              <a:t>Histogram of Q3 MSR metrics</a:t>
            </a:r>
          </a:p>
        </p:txBody>
      </p:sp>
      <p:sp>
        <p:nvSpPr>
          <p:cNvPr id="6" name="Content Placeholder 2">
            <a:extLst>
              <a:ext uri="{FF2B5EF4-FFF2-40B4-BE49-F238E27FC236}">
                <a16:creationId xmlns:a16="http://schemas.microsoft.com/office/drawing/2014/main" id="{73A5549A-4FF6-4F4D-A2EA-C5B563914070}"/>
              </a:ext>
            </a:extLst>
          </p:cNvPr>
          <p:cNvSpPr txBox="1">
            <a:spLocks/>
          </p:cNvSpPr>
          <p:nvPr/>
        </p:nvSpPr>
        <p:spPr>
          <a:xfrm>
            <a:off x="6464299" y="2552700"/>
            <a:ext cx="5392496" cy="378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B050"/>
                </a:solidFill>
              </a:rPr>
              <a:t>Green</a:t>
            </a:r>
            <a:r>
              <a:rPr lang="en-US" dirty="0"/>
              <a:t> are long-term residents reporting increased need for help with daily activities.</a:t>
            </a:r>
          </a:p>
          <a:p>
            <a:r>
              <a:rPr lang="en-US" b="1" dirty="0">
                <a:solidFill>
                  <a:srgbClr val="FF0000"/>
                </a:solidFill>
              </a:rPr>
              <a:t>Red</a:t>
            </a:r>
            <a:r>
              <a:rPr lang="en-US" dirty="0"/>
              <a:t> are short-term residents reporting experiencing moderate to severe pain. </a:t>
            </a:r>
          </a:p>
          <a:p>
            <a:r>
              <a:rPr lang="en-US" dirty="0"/>
              <a:t>The histogram for Q3 demonstrates that a significant portion of long-term residents do not report an increased need for help with daily activities, while a significant portion of short-term residents report experiencing moderate to severe pain. It seems important to capture all of this data and so we will not eliminate any points.</a:t>
            </a:r>
          </a:p>
        </p:txBody>
      </p:sp>
      <p:pic>
        <p:nvPicPr>
          <p:cNvPr id="3074" name="Picture 2">
            <a:extLst>
              <a:ext uri="{FF2B5EF4-FFF2-40B4-BE49-F238E27FC236}">
                <a16:creationId xmlns:a16="http://schemas.microsoft.com/office/drawing/2014/main" id="{E3D25687-C2B2-46A7-9CA9-0F1D42BF97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79290"/>
            <a:ext cx="6448900" cy="419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46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0FB-1142-4E6F-8FB3-9AFED2279BD8}"/>
              </a:ext>
            </a:extLst>
          </p:cNvPr>
          <p:cNvSpPr>
            <a:spLocks noGrp="1"/>
          </p:cNvSpPr>
          <p:nvPr>
            <p:ph type="title"/>
          </p:nvPr>
        </p:nvSpPr>
        <p:spPr/>
        <p:txBody>
          <a:bodyPr/>
          <a:lstStyle/>
          <a:p>
            <a:r>
              <a:rPr lang="en-US" dirty="0"/>
              <a:t>Histogram of Q4 MSR metrics</a:t>
            </a:r>
          </a:p>
        </p:txBody>
      </p:sp>
      <p:sp>
        <p:nvSpPr>
          <p:cNvPr id="6" name="Content Placeholder 2">
            <a:extLst>
              <a:ext uri="{FF2B5EF4-FFF2-40B4-BE49-F238E27FC236}">
                <a16:creationId xmlns:a16="http://schemas.microsoft.com/office/drawing/2014/main" id="{73A5549A-4FF6-4F4D-A2EA-C5B563914070}"/>
              </a:ext>
            </a:extLst>
          </p:cNvPr>
          <p:cNvSpPr txBox="1">
            <a:spLocks/>
          </p:cNvSpPr>
          <p:nvPr/>
        </p:nvSpPr>
        <p:spPr>
          <a:xfrm>
            <a:off x="6464299" y="2552700"/>
            <a:ext cx="5392496" cy="378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B050"/>
                </a:solidFill>
              </a:rPr>
              <a:t>Green</a:t>
            </a:r>
            <a:r>
              <a:rPr lang="en-US" dirty="0"/>
              <a:t> are long-term residents reporting increased need for help with daily activities.</a:t>
            </a:r>
          </a:p>
          <a:p>
            <a:r>
              <a:rPr lang="en-US" b="1" dirty="0">
                <a:solidFill>
                  <a:srgbClr val="FF0000"/>
                </a:solidFill>
              </a:rPr>
              <a:t>Red</a:t>
            </a:r>
            <a:r>
              <a:rPr lang="en-US" dirty="0"/>
              <a:t> are short-term residents reporting experiencing moderate to severe pain. </a:t>
            </a:r>
          </a:p>
          <a:p>
            <a:r>
              <a:rPr lang="en-US" dirty="0"/>
              <a:t>The histogram for Q4 demonstrates that a significant portion of long-term residents do not report an increased need for help with daily activities, while a significant portion of short-term residents report experiencing moderate to severe pain. It seems important to capture all of this data and so we will not eliminate any points.</a:t>
            </a:r>
          </a:p>
        </p:txBody>
      </p:sp>
      <p:pic>
        <p:nvPicPr>
          <p:cNvPr id="4098" name="Picture 2">
            <a:extLst>
              <a:ext uri="{FF2B5EF4-FFF2-40B4-BE49-F238E27FC236}">
                <a16:creationId xmlns:a16="http://schemas.microsoft.com/office/drawing/2014/main" id="{AFCB5864-DF6E-40CD-8BB7-A95B33D88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7" y="2233612"/>
            <a:ext cx="6419408" cy="42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1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1319</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 Boardroom</vt:lpstr>
      <vt:lpstr>DSC 530 Final Project</vt:lpstr>
      <vt:lpstr>The Dataset </vt:lpstr>
      <vt:lpstr>The statistical question </vt:lpstr>
      <vt:lpstr>The variables chosen</vt:lpstr>
      <vt:lpstr>The variables chosen</vt:lpstr>
      <vt:lpstr>Histogram of Q1 MSR metrics</vt:lpstr>
      <vt:lpstr>Histogram of Q2 MSR metrics</vt:lpstr>
      <vt:lpstr>Histogram of Q3 MSR metrics</vt:lpstr>
      <vt:lpstr>Histogram of Q4 MSR metrics</vt:lpstr>
      <vt:lpstr>Histogram of four-quarter average</vt:lpstr>
      <vt:lpstr>Descriptive statistics of long-term residents reporting increased need for help with daily activities</vt:lpstr>
      <vt:lpstr>Descriptive statistics of short-term residents reporting experiencing moderate to severe pain</vt:lpstr>
      <vt:lpstr>Probability density function (PDF) </vt:lpstr>
      <vt:lpstr>Probability density function (PDF) </vt:lpstr>
      <vt:lpstr>Cumulative density function (CMF)</vt:lpstr>
      <vt:lpstr>Cumulative density function (CMF)</vt:lpstr>
      <vt:lpstr>Plotting the normal distribution</vt:lpstr>
      <vt:lpstr>Plotting the normal distribution</vt:lpstr>
      <vt:lpstr>Scatter plots of four-quarter averages vs resident states</vt:lpstr>
      <vt:lpstr>Scatter plots of four-quarter averages vs resident states</vt:lpstr>
      <vt:lpstr>Hypothesis test </vt:lpstr>
      <vt:lpstr>Regression analysis; long-term residents reporting increased need for help with daily activities</vt:lpstr>
      <vt:lpstr>Regression analysis; short-term residents reporting experiencing moderate to severe pain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 Drace</dc:creator>
  <cp:lastModifiedBy>Tuck Drace</cp:lastModifiedBy>
  <cp:revision>1</cp:revision>
  <dcterms:created xsi:type="dcterms:W3CDTF">2019-05-31T20:32:45Z</dcterms:created>
  <dcterms:modified xsi:type="dcterms:W3CDTF">2019-05-31T21:39:10Z</dcterms:modified>
</cp:coreProperties>
</file>