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E1838C-CD08-EE15-2D84-4A1880165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3C15B8-7F72-2822-9B09-EBC84F826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CDA8BF-39E7-C748-5504-05260F94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DAD9-96A4-4A20-ABEC-1E4D94C3375D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6A6C9E-432D-F217-9DFD-B3A251FE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9F872A-F5DE-BFA0-C527-901A5A1A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989C-454B-4AED-B054-E74E9760E6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31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55B93-3CFE-84DD-7407-4EDFA619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25EA98-87D9-2593-EB04-78E0C54DC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CA7430-76DC-2A55-E532-7E8864D65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DAD9-96A4-4A20-ABEC-1E4D94C3375D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12DAAF-68C8-D289-033C-9E7355E8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64C03B-7C57-0576-AD17-23EE1741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989C-454B-4AED-B054-E74E9760E6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72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EEE6719-E187-094F-3E76-180633565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C8D12F6-3A1B-FFA9-DEEA-C23937824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0397AF-EBC3-AD06-875C-F5C0376CD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DAD9-96A4-4A20-ABEC-1E4D94C3375D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886FE1-31A6-D9CA-4689-CC3B3226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A1D4AD-42EF-2321-04F7-5D680AEA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989C-454B-4AED-B054-E74E9760E6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16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AC51EB-F0FC-E466-DCAD-160EB841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9813B2-D197-A875-08FF-C412746D2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6BF900-6F97-8E91-63AA-F978D2DE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DAD9-96A4-4A20-ABEC-1E4D94C3375D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831874-FAD7-E5C6-8861-E17B67B2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2BB1F5-B24D-9BA5-2B75-A7F392E8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989C-454B-4AED-B054-E74E9760E6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11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EC82C-F193-5898-660A-7C3473209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A4CAB7-ED4B-B822-D182-ACF4570CD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1C3B49-6AE8-3DE4-549D-4459AAB4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DAD9-96A4-4A20-ABEC-1E4D94C3375D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E355EC-D80D-4F9C-1E16-1E839646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9BEB15-444A-E8B5-37D6-C46F1DD7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989C-454B-4AED-B054-E74E9760E6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62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C8A775-B074-A613-8E97-00370312B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B6612F-7B61-88C2-E824-DA722012B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6B8C4B-6F4E-DA65-3385-7D18F7FE6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F5FF64-40FB-4DD0-85C8-3B3DFAF6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DAD9-96A4-4A20-ABEC-1E4D94C3375D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0E64B53-E2BF-8921-4845-7B62D7687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25CE77-5702-A9D4-E66C-1A111A6F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989C-454B-4AED-B054-E74E9760E6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2FE827-62A8-8F31-CA5E-E1D0ADAB3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8BF504-A614-A2C6-60C5-FE744DACB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7F85119-14FC-65DC-18E2-260785C95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FCE2B0A-26E3-1320-A995-D6A906CCB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72B50B-D6D0-0D6F-CA78-49FEA56A6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E537FF4-ED90-77E3-71D3-D94EB619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DAD9-96A4-4A20-ABEC-1E4D94C3375D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1048800-FABD-D2CB-5644-9333C3C7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D3B4AC8-95DC-F4EB-6141-20CBFC8B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989C-454B-4AED-B054-E74E9760E6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17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AF091B-4539-310B-DA9B-D6A337A9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6545F03-ACE0-1C61-219E-1761247F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DAD9-96A4-4A20-ABEC-1E4D94C3375D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B2FEFF3-3BC7-200D-08B3-55FBE2E5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1BA4BAD-A30D-2BE2-1482-314AD001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989C-454B-4AED-B054-E74E9760E6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97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60E6CA9-1C70-4822-6985-C60EFDA1A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DAD9-96A4-4A20-ABEC-1E4D94C3375D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6308CE6-1F17-953C-648A-D186A224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B34A6E-B7F3-AD01-F0BC-F884B93B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989C-454B-4AED-B054-E74E9760E6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48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C39EC5-DC20-C54B-EC11-CE4E74621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DF6218-1346-9C5B-2518-D48E50220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129EA9-5F61-1005-8B67-B449BF117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1EA12C-8C70-2950-41AD-1D61C1F5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DAD9-96A4-4A20-ABEC-1E4D94C3375D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459A53-2D6B-2479-AAA9-01BDC134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940348-16AD-C91A-4A86-E1764EED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989C-454B-4AED-B054-E74E9760E6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2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19D284-D13A-FD72-8AB0-C9B8D5AD0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D1206BC-CB92-D018-2CBC-35CB1C519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30AB87-6C54-E598-A3CB-1F1D26244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704BD0-A6F5-0EE7-4193-B66758C8A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DAD9-96A4-4A20-ABEC-1E4D94C3375D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CD163F-F8B9-2FB4-C348-5575AE4B7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0F3388-FF6D-F0B0-5094-2DA5850E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989C-454B-4AED-B054-E74E9760E6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5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A821DBD-4EE0-5FA6-F30D-BD170D5B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C06972-2623-E001-C08A-66E3FF70A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6ED994-892B-C961-3A04-BBF087B40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5DAD9-96A4-4A20-ABEC-1E4D94C3375D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F34D61-2D27-4776-ECDE-12DED0FF5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9969AE-5DCE-BA03-84A0-68B13D0D9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F989C-454B-4AED-B054-E74E9760E6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4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332743-56C2-AD8F-0967-0216F6B77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APP</a:t>
            </a:r>
            <a:r>
              <a:rPr lang="zh-TW" altLang="en-US" dirty="0"/>
              <a:t>開發</a:t>
            </a:r>
            <a:r>
              <a:rPr lang="en-US" altLang="zh-TW" dirty="0"/>
              <a:t>—</a:t>
            </a:r>
            <a:r>
              <a:rPr lang="zh-TW" altLang="en-US" dirty="0"/>
              <a:t>期末報告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15A042-260E-AC93-976E-CE67969B6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資管三</a:t>
            </a:r>
            <a:r>
              <a:rPr lang="en-US" altLang="zh-TW" dirty="0"/>
              <a:t>A_408630167_</a:t>
            </a:r>
            <a:r>
              <a:rPr lang="zh-TW" altLang="en-US" dirty="0"/>
              <a:t>劉士暄</a:t>
            </a:r>
          </a:p>
        </p:txBody>
      </p:sp>
    </p:spTree>
    <p:extLst>
      <p:ext uri="{BB962C8B-B14F-4D97-AF65-F5344CB8AC3E}">
        <p14:creationId xmlns:p14="http://schemas.microsoft.com/office/powerpoint/2010/main" val="57583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D8BD4-8C1C-2099-420B-2B22FCC43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8C559B-E59A-79EE-1538-3EDE9B708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8122"/>
          </a:xfrm>
        </p:spPr>
        <p:txBody>
          <a:bodyPr>
            <a:normAutofit/>
          </a:bodyPr>
          <a:lstStyle/>
          <a:p>
            <a:r>
              <a:rPr lang="zh-TW" altLang="en-US" dirty="0"/>
              <a:t>我有玩許多遊戲，這些遊戲都會有每日任務，有時候也會開為期</a:t>
            </a:r>
            <a:r>
              <a:rPr lang="en-US" altLang="zh-TW" dirty="0"/>
              <a:t>2</a:t>
            </a:r>
            <a:r>
              <a:rPr lang="zh-TW" altLang="en-US" dirty="0"/>
              <a:t>個禮拜左右的活動或是限定任務，而且每款遊戲的活動都會有一定程度是重疊的，雖然一款遊戲每天做每日任務的時間大概落在</a:t>
            </a:r>
            <a:r>
              <a:rPr lang="en-US" altLang="zh-TW" dirty="0"/>
              <a:t>10</a:t>
            </a:r>
            <a:r>
              <a:rPr lang="zh-TW" altLang="en-US" dirty="0"/>
              <a:t>分鐘</a:t>
            </a:r>
            <a:r>
              <a:rPr lang="en-US" altLang="zh-TW" dirty="0"/>
              <a:t>~30</a:t>
            </a:r>
            <a:r>
              <a:rPr lang="zh-TW" altLang="en-US" dirty="0"/>
              <a:t>分鐘左右，但是要做的事情一多，有時候就會忘記今天有沒有做某某款遊戲的任務，要是一週之間有一天沒做，一週的每日連續獎勵就拿不到了。</a:t>
            </a:r>
            <a:endParaRPr lang="en-US" altLang="zh-TW" dirty="0"/>
          </a:p>
          <a:p>
            <a:r>
              <a:rPr lang="zh-TW" altLang="en-US" dirty="0"/>
              <a:t>所以我想要做一個類似記事本的程式，可以方便記錄每天有沒有確實做完遊戲任務。</a:t>
            </a:r>
            <a:endParaRPr lang="en-US" altLang="zh-TW" dirty="0"/>
          </a:p>
          <a:p>
            <a:r>
              <a:rPr lang="zh-TW" altLang="en-US" dirty="0"/>
              <a:t>因為每天睡前都需要想一下今天有沒有做某某款遊戲的任務，如果不確定又要打開遊戲看一下。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6858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0DB25B-B8FE-6744-5F23-F83D0EBA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靈感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05AD84-D39F-D957-8310-128D14E36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雖然手機已有功能完善的記事本或是日曆的程式了，但是這兩類的都需要自己手動打字來記錄或修改，我想做個列表，或許也還是需要自己在做完任務後手動修改，但是不用打字，按個按鈕之類的就可以記錄。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5099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FDFFA-0D15-EEE3-2EB8-25282AF3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912060-48F9-3CCB-5144-13E5E1B21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我預想用</a:t>
            </a:r>
            <a:r>
              <a:rPr lang="en-US" altLang="zh-TW" dirty="0" err="1"/>
              <a:t>listview</a:t>
            </a:r>
            <a:r>
              <a:rPr lang="zh-TW" altLang="en-US" dirty="0"/>
              <a:t>跟</a:t>
            </a:r>
            <a:r>
              <a:rPr lang="en-US" altLang="zh-TW" dirty="0"/>
              <a:t>button</a:t>
            </a:r>
            <a:r>
              <a:rPr lang="zh-TW" altLang="en-US" dirty="0"/>
              <a:t>大概就能完成我的設想，但是如何每天自動把已做完任務的狀態重設可能要再查一下怎麼做，不然也可以每天起床自己手動把狀態重設，也是可以。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08377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DDD0D4-C32D-6E17-1F50-3CBC9030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FA1F67-467F-94DB-7994-74CC1F331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863" y="297809"/>
            <a:ext cx="3340401" cy="611976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3A1D8F9-419F-FE9F-D102-A2D48B8B7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936" y="4749557"/>
            <a:ext cx="4858428" cy="1743318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1DDB99F1-9D2E-4FC8-73C3-C6C0A68C867A}"/>
              </a:ext>
            </a:extLst>
          </p:cNvPr>
          <p:cNvSpPr/>
          <p:nvPr/>
        </p:nvSpPr>
        <p:spPr>
          <a:xfrm>
            <a:off x="5704514" y="5738070"/>
            <a:ext cx="813732" cy="82212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842A82D-E5B8-24DB-EB42-FEEA4C183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075" y="365125"/>
            <a:ext cx="5352151" cy="388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04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26AC90-BB46-AB52-6986-A5DFD4603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8105D3-B435-FE17-279F-72E51ECD6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640" y="365125"/>
            <a:ext cx="3399928" cy="622882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68C5015-D88D-DCE3-1D3A-9AE61E917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587" y="365125"/>
            <a:ext cx="4493545" cy="622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6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F8652-7FB3-EEC9-04CA-B711467A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0CD10C3-1297-F399-A532-2E696E35C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388" y="402467"/>
            <a:ext cx="3321457" cy="609040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9525851-4F59-9A53-9B3E-16F73E81C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353" y="1104900"/>
            <a:ext cx="50482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8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BDF5655-8A09-4377-EFA1-C937FC21E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38" y="166834"/>
            <a:ext cx="3492616" cy="640425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3D5F759-8877-8F64-3FE4-5E2ED2C90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745" y="165713"/>
            <a:ext cx="3492616" cy="640537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68696D8-3A3E-F25E-17C7-E4C32FDE9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415" y="2806314"/>
            <a:ext cx="3625981" cy="124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40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F65924-E6B0-A5B6-5AF4-BD005AB4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0D697F-C4AC-C02E-605D-EE6DAD39C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989" y="196936"/>
            <a:ext cx="3452185" cy="629593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A7D286E-0082-1469-DAC8-6D5C4569E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52" y="196936"/>
            <a:ext cx="4230369" cy="514060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52267E5-8A95-FF62-44FB-935390E7A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926" y="5381840"/>
            <a:ext cx="2864819" cy="111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0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278</Words>
  <Application>Microsoft Office PowerPoint</Application>
  <PresentationFormat>寬螢幕</PresentationFormat>
  <Paragraphs>14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APP開發—期末報告</vt:lpstr>
      <vt:lpstr>需求</vt:lpstr>
      <vt:lpstr>靈感</vt:lpstr>
      <vt:lpstr>實作</vt:lpstr>
      <vt:lpstr>設計</vt:lpstr>
      <vt:lpstr>設計</vt:lpstr>
      <vt:lpstr>設計</vt:lpstr>
      <vt:lpstr>PowerPoint 簡報</vt:lpstr>
      <vt:lpstr>設計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Side Project計畫書</dc:title>
  <dc:creator>電腦</dc:creator>
  <cp:lastModifiedBy>電腦</cp:lastModifiedBy>
  <cp:revision>6</cp:revision>
  <dcterms:created xsi:type="dcterms:W3CDTF">2022-05-16T08:31:23Z</dcterms:created>
  <dcterms:modified xsi:type="dcterms:W3CDTF">2022-05-30T10:49:10Z</dcterms:modified>
</cp:coreProperties>
</file>