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503" r:id="rId4"/>
    <p:sldId id="504" r:id="rId5"/>
    <p:sldId id="261" r:id="rId6"/>
    <p:sldId id="262" r:id="rId7"/>
    <p:sldId id="507" r:id="rId8"/>
    <p:sldId id="508" r:id="rId9"/>
    <p:sldId id="509" r:id="rId10"/>
    <p:sldId id="510" r:id="rId11"/>
    <p:sldId id="511" r:id="rId12"/>
    <p:sldId id="522" r:id="rId13"/>
    <p:sldId id="512" r:id="rId14"/>
    <p:sldId id="513" r:id="rId15"/>
    <p:sldId id="277" r:id="rId16"/>
    <p:sldId id="278" r:id="rId17"/>
    <p:sldId id="516" r:id="rId18"/>
    <p:sldId id="517" r:id="rId19"/>
    <p:sldId id="518" r:id="rId20"/>
    <p:sldId id="519" r:id="rId21"/>
    <p:sldId id="523" r:id="rId22"/>
    <p:sldId id="521" r:id="rId23"/>
    <p:sldId id="496" r:id="rId24"/>
    <p:sldId id="349" r:id="rId25"/>
    <p:sldId id="401" r:id="rId26"/>
    <p:sldId id="490" r:id="rId27"/>
    <p:sldId id="49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EEE1D-0A63-472A-A23B-3A1C574EB5DD}">
          <p14:sldIdLst>
            <p14:sldId id="274"/>
            <p14:sldId id="276"/>
          </p14:sldIdLst>
        </p14:section>
        <p14:section name="Stacks" id="{9CC41F53-A7C1-4127-BFB9-08F34D1E8E64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C13B4B0E-9FBD-4295-A49F-F84210A2B586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A991F0CF-520F-4E76-9B9D-8183017402B1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F7DAA-8FCF-4FCD-84E8-B02B4B700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36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933C8E-FABC-4EAD-9CE9-37A9E55F27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91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610DFB-EDEF-4B7A-967A-CF4830D9DB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891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ECD564-CF4E-4D14-A6CE-88646AFCC0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80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6D3930-C6EB-4591-BB3A-5D1F603CE3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764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C69DAA-DAAA-40AF-853C-DC77A06E34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446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E0F61BC-FACC-4496-932C-49826304DA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979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71C5FB-95AE-4ED4-86D6-43E9F6FCB2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25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54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0187D8E-F71F-490D-8D94-4A1288A704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We are given an arithmetic expression with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Scan through the string and extract each sub-expression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back at the terminal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C2F11E1-D163-445B-B0AE-CF6A9CA126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brackets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brackets.append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brackets.pop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</a:t>
            </a:r>
            <a:r>
              <a:rPr lang="en-US" sz="2400" err="1"/>
              <a:t>:</a:t>
            </a:r>
            <a:r>
              <a:rPr lang="en-US" sz="2400"/>
              <a:t>i + 1</a:t>
            </a:r>
            <a:r>
              <a:rPr lang="en-US" sz="2400" dirty="0"/>
              <a:t>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D1DB2AE-8E36-45D5-B0A8-D6D6B92B5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queue is a </a:t>
            </a:r>
            <a:r>
              <a:rPr lang="en-US" b="1" dirty="0">
                <a:solidFill>
                  <a:schemeClr val="bg1"/>
                </a:solidFill>
              </a:rPr>
              <a:t>first-in first-out</a:t>
            </a:r>
            <a:r>
              <a:rPr lang="en-US" dirty="0"/>
              <a:t> (FIFO) abstract data type</a:t>
            </a:r>
          </a:p>
          <a:p>
            <a:r>
              <a:rPr lang="en-US" dirty="0"/>
              <a:t>We use them when we want things to happen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that they were </a:t>
            </a:r>
            <a:r>
              <a:rPr lang="en-US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81F901C-F080-4DB2-B34F-D1CA6FB89E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9553B87-7CE4-4DB7-BD12-E310DB72A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AE947DB-0812-4E63-9E67-99D559E7F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09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/>
          <a:lstStyle/>
          <a:p>
            <a:r>
              <a:rPr lang="en-US" dirty="0"/>
              <a:t>It is possible to use a list as a queue, however they are not efficient for this purpose</a:t>
            </a:r>
          </a:p>
          <a:p>
            <a:r>
              <a:rPr lang="en-US" dirty="0"/>
              <a:t>Doing inserts or pops from the beginning of a list 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That's why we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</a:rPr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dirty="0">
                <a:solidFill>
                  <a:schemeClr val="tx2"/>
                </a:solidFill>
              </a:rPr>
              <a:t> to add to the queue 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AF52FFB-77C7-4D75-82BA-FC0D42A00C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The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The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Python: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D8E8603-47AA-4660-B52F-7672C6A63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91775" y="4657296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input with a name and adds it to a queue until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, print</a:t>
            </a:r>
            <a:r>
              <a:rPr lang="en-US" b="1" dirty="0"/>
              <a:t> </a:t>
            </a:r>
            <a:r>
              <a:rPr lang="en-US" dirty="0"/>
              <a:t>every customer and empty the </a:t>
            </a:r>
            <a:br>
              <a:rPr lang="en-US" dirty="0"/>
            </a:br>
            <a:r>
              <a:rPr lang="en-US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 print the remaining people in the 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731887" y="5351626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7103" y="5229665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0C69F96-CEE6-4365-94A2-8D0502CAB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Stacks</a:t>
            </a:r>
          </a:p>
          <a:p>
            <a:pPr lvl="1"/>
            <a:r>
              <a:rPr lang="en-US" sz="3000" dirty="0"/>
              <a:t>Creating Stacks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  <a:p>
            <a:r>
              <a:rPr lang="en-US" sz="3200" dirty="0"/>
              <a:t>Queues</a:t>
            </a:r>
          </a:p>
          <a:p>
            <a:pPr lvl="1"/>
            <a:r>
              <a:rPr lang="en-US" sz="3000" dirty="0"/>
              <a:t>Creating Queues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A7BAA2-B74C-4CE9-A6A4-00344AD04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6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Supermarket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02394D-7736-4CCB-B6D4-D0FC5D9672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32016" y="27840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water quantity, people names / refill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person can get water: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{person} got water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endParaRPr lang="en-US" b="1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Otherwise: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{person} must wait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endParaRPr lang="en-US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how </a:t>
            </a:r>
            <a:br>
              <a:rPr lang="en-US" dirty="0"/>
            </a:br>
            <a:r>
              <a:rPr lang="en-US" dirty="0"/>
              <a:t>many liters are left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919750" y="4415318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15785" y="3754843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7336454-AD82-4EF8-8D2F-F2FDB2CBE4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657777"/>
            <a:ext cx="10210164" cy="3690535"/>
          </a:xfrm>
        </p:spPr>
        <p:txBody>
          <a:bodyPr/>
          <a:lstStyle/>
          <a:p>
            <a:r>
              <a:rPr lang="en-US" sz="2400" dirty="0"/>
              <a:t>create a queue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Start:</a:t>
            </a:r>
          </a:p>
          <a:p>
            <a:r>
              <a:rPr lang="en-US" sz="2400" dirty="0"/>
              <a:t>   append to queue and read new command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End:</a:t>
            </a:r>
          </a:p>
          <a:p>
            <a:r>
              <a:rPr lang="en-US" sz="2400" dirty="0"/>
              <a:t>   if command == refill: increase litters</a:t>
            </a:r>
          </a:p>
          <a:p>
            <a:r>
              <a:rPr lang="en-US" sz="2400" dirty="0"/>
              <a:t>   else: print message depending on the available litters</a:t>
            </a:r>
          </a:p>
          <a:p>
            <a:r>
              <a:rPr lang="en-US" sz="2400" dirty="0"/>
              <a:t>print left litters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Pseudocode: Water Dispenser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7AE5D1-6288-4790-A487-3D3463B87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4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11310619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4873F2F-9A59-4A43-BE88-86B707548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4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587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3018329-F8D2-42B7-8E03-B4061000A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1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51E027A-9CE8-46CD-8CA4-D0BE0E484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5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A88C76-B687-4781-891F-B69F6D70C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15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74490E-8900-438E-A44E-0BC03ADC49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structure of function calls and parameters</a:t>
            </a:r>
          </a:p>
          <a:p>
            <a:pPr>
              <a:buClr>
                <a:schemeClr val="tx1"/>
              </a:buClr>
            </a:pPr>
            <a:r>
              <a:rPr lang="en-US" dirty="0"/>
              <a:t>The process of adding data to a stack is referred to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Retrieving</a:t>
            </a:r>
            <a:r>
              <a:rPr lang="en-US" dirty="0"/>
              <a:t> data from a stack is called a </a:t>
            </a:r>
            <a:r>
              <a:rPr lang="en-US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dirty="0"/>
              <a:t>Elements in a stack are added/removed from the </a:t>
            </a:r>
            <a:br>
              <a:rPr lang="en-US" dirty="0"/>
            </a:br>
            <a:r>
              <a:rPr lang="en-US" dirty="0"/>
              <a:t>top ("last in first, first out") or </a:t>
            </a:r>
            <a:r>
              <a:rPr lang="en-US" b="1" dirty="0">
                <a:solidFill>
                  <a:schemeClr val="bg1"/>
                </a:solidFill>
              </a:rPr>
              <a:t>LIFO</a:t>
            </a:r>
            <a:r>
              <a:rPr lang="en-US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B68BEE-15DE-4413-9C08-C732A22C82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77327C7-0496-4AD1-AB7A-68E479A38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F9990AD-4776-4BAF-B53F-DCC759B7B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methods make it very easy to use a list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dirty="0"/>
              <a:t>To add an item to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dirty="0"/>
              <a:t>To retrieve an item from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3A6800B-DD73-408E-8AA2-F061BC8314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in Python: Example</a:t>
            </a:r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6D2E4B1-2FF1-4538-9721-2AA15651C0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 dirty="0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string, reverses it using stacks and </a:t>
            </a:r>
            <a:br>
              <a:rPr lang="en-US" dirty="0"/>
            </a:br>
            <a:r>
              <a:rPr lang="en-US" dirty="0"/>
              <a:t>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BA69D27-FF34-47FC-A981-3BB13A42C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1074</Words>
  <Application>Microsoft Office PowerPoint</Application>
  <PresentationFormat>Widescreen</PresentationFormat>
  <Paragraphs>240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Lists As Stacks and Queues</vt:lpstr>
      <vt:lpstr>Table of Contents</vt:lpstr>
      <vt:lpstr>LIFO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Brackets</vt:lpstr>
      <vt:lpstr>Solution: Matching Brackets</vt:lpstr>
      <vt:lpstr>FIFO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Pseudocode: Water Dispenser</vt:lpstr>
      <vt:lpstr>Live Exercise in Class (Lab)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8</cp:revision>
  <dcterms:created xsi:type="dcterms:W3CDTF">2018-05-23T13:08:44Z</dcterms:created>
  <dcterms:modified xsi:type="dcterms:W3CDTF">2020-03-18T14:37:27Z</dcterms:modified>
  <cp:category>python; programming; code; softuni</cp:category>
</cp:coreProperties>
</file>