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1"/>
  </p:notesMasterIdLst>
  <p:handoutMasterIdLst>
    <p:handoutMasterId r:id="rId52"/>
  </p:handoutMasterIdLst>
  <p:sldIdLst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274" r:id="rId14"/>
    <p:sldId id="459" r:id="rId15"/>
    <p:sldId id="276" r:id="rId16"/>
    <p:sldId id="420" r:id="rId17"/>
    <p:sldId id="504" r:id="rId18"/>
    <p:sldId id="466" r:id="rId19"/>
    <p:sldId id="496" r:id="rId20"/>
    <p:sldId id="468" r:id="rId21"/>
    <p:sldId id="469" r:id="rId22"/>
    <p:sldId id="505" r:id="rId23"/>
    <p:sldId id="460" r:id="rId24"/>
    <p:sldId id="497" r:id="rId25"/>
    <p:sldId id="471" r:id="rId26"/>
    <p:sldId id="472" r:id="rId27"/>
    <p:sldId id="473" r:id="rId28"/>
    <p:sldId id="474" r:id="rId29"/>
    <p:sldId id="475" r:id="rId30"/>
    <p:sldId id="476" r:id="rId31"/>
    <p:sldId id="478" r:id="rId32"/>
    <p:sldId id="477" r:id="rId33"/>
    <p:sldId id="479" r:id="rId34"/>
    <p:sldId id="453" r:id="rId35"/>
    <p:sldId id="483" r:id="rId36"/>
    <p:sldId id="484" r:id="rId37"/>
    <p:sldId id="485" r:id="rId38"/>
    <p:sldId id="507" r:id="rId39"/>
    <p:sldId id="486" r:id="rId40"/>
    <p:sldId id="487" r:id="rId41"/>
    <p:sldId id="488" r:id="rId42"/>
    <p:sldId id="508" r:id="rId43"/>
    <p:sldId id="494" r:id="rId44"/>
    <p:sldId id="349" r:id="rId45"/>
    <p:sldId id="498" r:id="rId46"/>
    <p:sldId id="502" r:id="rId47"/>
    <p:sldId id="503" r:id="rId48"/>
    <p:sldId id="352" r:id="rId49"/>
    <p:sldId id="501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F0F5F502-407C-4FBF-812D-846FF493A8EC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Default Section" id="{5A55AD5B-30A0-4846-8F24-6943BC7FE70C}">
          <p14:sldIdLst>
            <p14:sldId id="274"/>
            <p14:sldId id="459"/>
            <p14:sldId id="276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349"/>
            <p14:sldId id="498"/>
            <p14:sldId id="502"/>
            <p14:sldId id="503"/>
            <p14:sldId id="35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5" TargetMode="Externa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6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1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22006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#pb-jan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0" indent="-229854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3. Решаване на изпитни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console.log("condition2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Получава като аргументи: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получените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Получава като аргументи: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productName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quantity = 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	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Number(input.shift());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</a:t>
            </a:r>
            <a:r>
              <a:rPr lang="en-US" dirty="0"/>
              <a:t>,</a:t>
            </a:r>
            <a:r>
              <a:rPr lang="bg-BG" dirty="0"/>
              <a:t>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5719" y="1447800"/>
            <a:ext cx="8586569" cy="33701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x = 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x1 = Number(input.shift());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y2){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console.log("Inside");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else{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console.log("Outside");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</a:t>
            </a:r>
            <a:r>
              <a:rPr lang="en-US" dirty="0"/>
              <a:t>,</a:t>
            </a:r>
            <a:r>
              <a:rPr lang="bg-BG" dirty="0"/>
              <a:t>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word = input.shift();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полученият аргумент е плод или зеленчук</a:t>
            </a:r>
            <a:r>
              <a:rPr lang="en-US" dirty="0"/>
              <a:t> </a:t>
            </a:r>
            <a:r>
              <a:rPr lang="bg-BG" dirty="0"/>
              <a:t>   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8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food = input.shift();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console.log("unknown");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600" dirty="0"/>
              <a:t>Пример: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820" y="3886200"/>
            <a:ext cx="759118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&amp;&amp;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a 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2" y="3278873"/>
            <a:ext cx="9911593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8895" y="2932624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Получава като аргументи: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9069" y="1600200"/>
            <a:ext cx="950357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(day == "saturday" || day == "sunday"){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check the other fruits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4865686" y="76200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025308" y="414257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4872615" y="550420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098184" y="552697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3331" y="2296358"/>
            <a:ext cx="4065939" cy="2141480"/>
            <a:chOff x="4183331" y="2296358"/>
            <a:chExt cx="4065939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916730" cy="696620"/>
              <a:chOff x="4183331" y="3000954"/>
              <a:chExt cx="916730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737019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36305"/>
              <a:chOff x="7102712" y="3006268"/>
              <a:chExt cx="1146558" cy="113630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7547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322147" y="3697574"/>
            <a:ext cx="3774430" cy="1829403"/>
            <a:chOff x="2322147" y="3697574"/>
            <a:chExt cx="3774430" cy="18294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322147" y="4247793"/>
              <a:ext cx="1080392" cy="1279184"/>
              <a:chOff x="2322147" y="4247793"/>
              <a:chExt cx="1080392" cy="127918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322147" y="4608289"/>
                <a:ext cx="880995" cy="91868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118965" cy="1256415"/>
              <a:chOff x="4977612" y="4247793"/>
              <a:chExt cx="1118965" cy="125641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933059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check the other price ranges…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console.log(`${(sales * commission).toFixed(2)}`);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console.log("error");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87288" y="1234729"/>
            <a:ext cx="1180482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bg-BG" sz="3200" dirty="0"/>
              <a:t>Вложени условни конструкции:</a:t>
            </a:r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812" y="1589395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36612" y="1890405"/>
            <a:ext cx="3958416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2" y="4738805"/>
            <a:ext cx="10880335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bottom){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console.log("Point on the left or right side.");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476672" y="251459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7631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5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09352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"CaseSensitive“){</a:t>
            </a:r>
          </a:p>
          <a:p>
            <a:r>
              <a:rPr lang="bg-BG" dirty="0"/>
              <a:t>  </a:t>
            </a:r>
            <a:r>
              <a:rPr lang="en-US" dirty="0"/>
              <a:t>console.log("Svetlin");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console.log("Petar");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87F7DF-2B43-492B-B36D-931CCA732AC6}"/>
              </a:ext>
            </a:extLst>
          </p:cNvPr>
          <p:cNvSpPr txBox="1">
            <a:spLocks/>
          </p:cNvSpPr>
          <p:nvPr/>
        </p:nvSpPr>
        <p:spPr>
          <a:xfrm>
            <a:off x="797539" y="2335271"/>
            <a:ext cx="684451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if ("caseSensitive" == "CaseSensitive“){</a:t>
            </a:r>
          </a:p>
          <a:p>
            <a:r>
              <a:rPr lang="en-US"/>
              <a:t>  console.log("Svetlin");</a:t>
            </a:r>
          </a:p>
          <a:p>
            <a:r>
              <a:rPr lang="en-US"/>
              <a:t>}</a:t>
            </a:r>
          </a:p>
          <a:p>
            <a:r>
              <a:rPr lang="en-US"/>
              <a:t>else</a:t>
            </a:r>
          </a:p>
          <a:p>
            <a:r>
              <a:rPr lang="en-US"/>
              <a:t>{</a:t>
            </a:r>
          </a:p>
          <a:p>
            <a:r>
              <a:rPr lang="en-US"/>
              <a:t>  console.log("Petar");</a:t>
            </a:r>
          </a:p>
          <a:p>
            <a:r>
              <a:rPr lang="en-US"/>
              <a:t>}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7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8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2121</Words>
  <Application>Microsoft Office PowerPoint</Application>
  <PresentationFormat>Custom</PresentationFormat>
  <Paragraphs>558</Paragraphs>
  <Slides>48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2019-01-23T17:56:25Z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