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495" r:id="rId44"/>
    <p:sldId id="500" r:id="rId45"/>
    <p:sldId id="532" r:id="rId46"/>
    <p:sldId id="528" r:id="rId47"/>
    <p:sldId id="597" r:id="rId48"/>
    <p:sldId id="596" r:id="rId49"/>
    <p:sldId id="405" r:id="rId50"/>
    <p:sldId id="4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CSS" id="{3B6C092C-4F12-4FB5-BB16-8772DA6D5B0C}">
          <p14:sldIdLst>
            <p14:sldId id="353"/>
            <p14:sldId id="493"/>
            <p14:sldId id="552"/>
          </p14:sldIdLst>
        </p14:section>
        <p14:section name="CSS in HTML" id="{7B807C56-2F1A-4E37-886C-351505EE3269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16738352-623B-4714-AD26-5C8F2AC7958A}">
          <p14:sldIdLst>
            <p14:sldId id="571"/>
            <p14:sldId id="573"/>
            <p14:sldId id="594"/>
            <p14:sldId id="572"/>
          </p14:sldIdLst>
        </p14:section>
        <p14:section name="Block elements" id="{9F096EB4-CE1B-4E4B-B0B1-C529ECC500A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F8FC68B2-7F0D-439C-8277-5A9C9B9EECB2}">
          <p14:sldIdLst>
            <p14:sldId id="563"/>
            <p14:sldId id="564"/>
            <p14:sldId id="586"/>
            <p14:sldId id="587"/>
          </p14:sldIdLst>
        </p14:section>
        <p14:section name="Dev tools" id="{E786630E-0034-4498-95FF-50220B42B4CE}">
          <p14:sldIdLst>
            <p14:sldId id="567"/>
            <p14:sldId id="568"/>
            <p14:sldId id="569"/>
          </p14:sldIdLst>
        </p14:section>
        <p14:section name="Fonts" id="{4E7A89E2-A7C2-40C4-9BB6-8E9A718DF318}">
          <p14:sldIdLst>
            <p14:sldId id="558"/>
            <p14:sldId id="559"/>
            <p14:sldId id="560"/>
            <p14:sldId id="588"/>
            <p14:sldId id="589"/>
            <p14:sldId id="561"/>
            <p14:sldId id="590"/>
          </p14:sldIdLst>
        </p14:section>
        <p14:section name="Comments" id="{7FBA7279-31BA-40B5-9947-F3E3BD43D82E}">
          <p14:sldIdLst>
            <p14:sldId id="495"/>
            <p14:sldId id="500"/>
          </p14:sldIdLst>
        </p14:section>
        <p14:section name="Conclusion" id="{10E03AB1-9AA8-4E86-9A64-D741901E50A2}">
          <p14:sldIdLst>
            <p14:sldId id="532"/>
            <p14:sldId id="528"/>
            <p14:sldId id="597"/>
            <p14:sldId id="59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197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9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48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0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blue"&gt;Lists exercise&lt;/h1&gt;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blue"&gt;Tables exercise&lt;/h1&gt;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&lt;h1 style="color: blue"&gt;Forms exercise&lt;/h1&gt;</a:t>
            </a:r>
          </a:p>
        </p:txBody>
      </p:sp>
    </p:spTree>
    <p:extLst>
      <p:ext uri="{BB962C8B-B14F-4D97-AF65-F5344CB8AC3E}">
        <p14:creationId xmlns:p14="http://schemas.microsoft.com/office/powerpoint/2010/main" val="1075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  <a:endParaRPr lang="bg-BG" dirty="0"/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719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2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by</a:t>
            </a:r>
            <a:r>
              <a:rPr lang="bg-BG" sz="3200" dirty="0"/>
              <a:t> </a:t>
            </a:r>
            <a:r>
              <a:rPr lang="en-US" sz="3200" dirty="0"/>
              <a:t>changing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just </a:t>
            </a:r>
            <a:r>
              <a:rPr lang="en-US" sz="3200" b="1" dirty="0">
                <a:solidFill>
                  <a:schemeClr val="bg1"/>
                </a:solidFill>
              </a:rPr>
              <a:t>one file</a:t>
            </a:r>
            <a:endParaRPr lang="en-US" sz="3200" dirty="0"/>
          </a:p>
          <a:p>
            <a:r>
              <a:rPr lang="en-US" sz="3200" dirty="0"/>
              <a:t>Time saver when you want to have the same element in all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en-US" sz="3200" dirty="0"/>
              <a:t>of 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</a:t>
            </a:r>
            <a:endParaRPr lang="bg-BG" sz="3200" dirty="0"/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&lt;head&gt; </a:t>
            </a:r>
            <a:r>
              <a:rPr lang="en-US" sz="30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8309" y="14859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…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42000" y="38456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2000" y="44515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html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made</a:t>
            </a:r>
            <a:endParaRPr lang="bg-BG" dirty="0"/>
          </a:p>
          <a:p>
            <a:r>
              <a:rPr lang="en-US" dirty="0"/>
              <a:t>Create style.css file</a:t>
            </a:r>
          </a:p>
          <a:p>
            <a:r>
              <a:rPr lang="en-US" dirty="0"/>
              <a:t>Link 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01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Class, Id, Tag, "*"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6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–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7700-CA83-4102-9D7C-04B8B677C5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41712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/>
              <a:t>М</a:t>
            </a:r>
            <a:r>
              <a:rPr lang="en-US" noProof="1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52187" y="4407364"/>
            <a:ext cx="6003251" cy="2554041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Block, Inline, Inline-Block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</a:t>
            </a:r>
            <a:br>
              <a:rPr lang="en-US" dirty="0"/>
            </a:br>
            <a:r>
              <a:rPr lang="en-US" dirty="0"/>
              <a:t>the 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6617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Table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13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blue color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Span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8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 </a:t>
            </a:r>
            <a:br>
              <a:rPr lang="en-US" dirty="0"/>
            </a:br>
            <a:r>
              <a:rPr lang="en-US" dirty="0"/>
              <a:t>they 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6331973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993934" y="1191213"/>
            <a:ext cx="5166963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64" y="2810671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88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id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#green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</p:spTree>
    <p:extLst>
      <p:ext uri="{BB962C8B-B14F-4D97-AF65-F5344CB8AC3E}">
        <p14:creationId xmlns:p14="http://schemas.microsoft.com/office/powerpoint/2010/main" val="362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Margins, Border, Padding,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7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what </a:t>
            </a:r>
            <a:r>
              <a:rPr lang="en-US" b="1" dirty="0">
                <a:solidFill>
                  <a:schemeClr val="bg1"/>
                </a:solidFill>
              </a:rPr>
              <a:t>kind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1592" y="2199587"/>
            <a:ext cx="10961783" cy="49981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F12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Ctrl+Shift+I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Ctrl+Shift+K</a:t>
            </a:r>
            <a:endParaRPr lang="bg-BG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400850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249471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3" y="3021012"/>
            <a:ext cx="40798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 </a:t>
            </a:r>
            <a:br>
              <a:rPr lang="en-US" dirty="0"/>
            </a:br>
            <a:r>
              <a:rPr lang="en-US" dirty="0"/>
              <a:t>double 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6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41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Font-Family, Size,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Ends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9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Cascading Style Sheets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px, em</a:t>
            </a:r>
            <a:r>
              <a:rPr lang="en-US" b="1" dirty="0">
                <a:solidFill>
                  <a:schemeClr val="bg1"/>
                </a:solidFill>
              </a:rPr>
              <a:t>, rem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 property sets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r>
              <a:rPr lang="en-US" dirty="0"/>
              <a:t>,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bold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lighter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style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italic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"</a:t>
            </a:r>
            <a:r>
              <a:rPr lang="en-US" b="1" noProof="1">
                <a:solidFill>
                  <a:schemeClr val="bg1"/>
                </a:solidFill>
              </a:rPr>
              <a:t>rgb(255,0,0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6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 in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</a:t>
            </a:r>
            <a:r>
              <a:rPr lang="en-US" sz="3200" dirty="0" smtClean="0"/>
              <a:t>multiline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Elements</a:t>
            </a:r>
            <a:endParaRPr lang="bg-BG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7125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They Communicate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External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1713</Words>
  <Application>Microsoft Office PowerPoint</Application>
  <PresentationFormat>Widescreen</PresentationFormat>
  <Paragraphs>448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3" baseType="lpstr">
      <vt:lpstr>맑은 고딕</vt:lpstr>
      <vt:lpstr>맑은 고딕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1_SoftUni3_1</vt:lpstr>
      <vt:lpstr>CSS Basics</vt:lpstr>
      <vt:lpstr>Table of Contents</vt:lpstr>
      <vt:lpstr>Questions?</vt:lpstr>
      <vt:lpstr>PowerPoint Presentation</vt:lpstr>
      <vt:lpstr>Definition</vt:lpstr>
      <vt:lpstr>Syntax</vt:lpstr>
      <vt:lpstr>PowerPoint Presentation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PowerPoint Presentation</vt:lpstr>
      <vt:lpstr>Selectors</vt:lpstr>
      <vt:lpstr>Primary Selectors</vt:lpstr>
      <vt:lpstr>Example</vt:lpstr>
      <vt:lpstr>PowerPoint Presentation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PowerPoint Presentation</vt:lpstr>
      <vt:lpstr>Box Model</vt:lpstr>
      <vt:lpstr>Problem: Color Blocks Upgrade</vt:lpstr>
      <vt:lpstr>Solution: Color Blocks Upgrade</vt:lpstr>
      <vt:lpstr>PowerPoint Presentation</vt:lpstr>
      <vt:lpstr>Dev Tools</vt:lpstr>
      <vt:lpstr>Google Chrome Dev Tools Example</vt:lpstr>
      <vt:lpstr>PowerPoint Presentation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PowerPoint Presentation</vt:lpstr>
      <vt:lpstr>Writing Comments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</dc:title>
  <dc:subject>Programming Fundamentals  –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Peter Arnaudov</cp:lastModifiedBy>
  <cp:revision>259</cp:revision>
  <dcterms:created xsi:type="dcterms:W3CDTF">2018-05-23T13:08:44Z</dcterms:created>
  <dcterms:modified xsi:type="dcterms:W3CDTF">2019-05-24T19:04:08Z</dcterms:modified>
  <cp:category>programming;computer programming;software development;web development, html, css</cp:category>
</cp:coreProperties>
</file>